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思源宋体-超粗体" charset="1" panose="02020900000000000000"/>
      <p:regular r:id="rId11"/>
    </p:embeddedFont>
    <p:embeddedFont>
      <p:font typeface="WenQuanYi" charset="1" panose="020B06060308040202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13" Target="../media/image17.pn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3.png" Type="http://schemas.openxmlformats.org/officeDocument/2006/relationships/image"/><Relationship Id="rId17" Target="../media/image4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25.png" Type="http://schemas.openxmlformats.org/officeDocument/2006/relationships/image"/><Relationship Id="rId12" Target="../media/image26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27.png" Type="http://schemas.openxmlformats.org/officeDocument/2006/relationships/image"/><Relationship Id="rId16" Target="../media/image28.svg" Type="http://schemas.openxmlformats.org/officeDocument/2006/relationships/image"/><Relationship Id="rId17" Target="../media/image29.png" Type="http://schemas.openxmlformats.org/officeDocument/2006/relationships/image"/><Relationship Id="rId18" Target="../media/image30.svg" Type="http://schemas.openxmlformats.org/officeDocument/2006/relationships/image"/><Relationship Id="rId19" Target="../media/image31.png" Type="http://schemas.openxmlformats.org/officeDocument/2006/relationships/image"/><Relationship Id="rId2" Target="../media/image1.png" Type="http://schemas.openxmlformats.org/officeDocument/2006/relationships/image"/><Relationship Id="rId20" Target="../media/image32.svg" Type="http://schemas.openxmlformats.org/officeDocument/2006/relationships/image"/><Relationship Id="rId21" Target="../media/image13.png" Type="http://schemas.openxmlformats.org/officeDocument/2006/relationships/image"/><Relationship Id="rId22" Target="../media/image14.svg" Type="http://schemas.openxmlformats.org/officeDocument/2006/relationships/image"/><Relationship Id="rId23" Target="../media/image15.png" Type="http://schemas.openxmlformats.org/officeDocument/2006/relationships/image"/><Relationship Id="rId24" Target="../media/image16.svg" Type="http://schemas.openxmlformats.org/officeDocument/2006/relationships/image"/><Relationship Id="rId25" Target="../media/image33.png" Type="http://schemas.openxmlformats.org/officeDocument/2006/relationships/image"/><Relationship Id="rId26" Target="../media/image34.svg" Type="http://schemas.openxmlformats.org/officeDocument/2006/relationships/image"/><Relationship Id="rId27" Target="../media/image17.png" Type="http://schemas.openxmlformats.org/officeDocument/2006/relationships/image"/><Relationship Id="rId28" Target="../media/image18.png" Type="http://schemas.openxmlformats.org/officeDocument/2006/relationships/image"/><Relationship Id="rId29" Target="../media/image20.png" Type="http://schemas.openxmlformats.org/officeDocument/2006/relationships/image"/><Relationship Id="rId3" Target="../media/image2.png" Type="http://schemas.openxmlformats.org/officeDocument/2006/relationships/image"/><Relationship Id="rId30" Target="../media/image21.svg" Type="http://schemas.openxmlformats.org/officeDocument/2006/relationships/image"/><Relationship Id="rId31" Target="../media/image35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2.png" Type="http://schemas.openxmlformats.org/officeDocument/2006/relationships/image"/><Relationship Id="rId8" Target="../media/image8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17" Target="../media/image42.png" Type="http://schemas.openxmlformats.org/officeDocument/2006/relationships/image"/><Relationship Id="rId18" Target="../media/image43.svg" Type="http://schemas.openxmlformats.org/officeDocument/2006/relationships/image"/><Relationship Id="rId19" Target="../media/image8.png" Type="http://schemas.openxmlformats.org/officeDocument/2006/relationships/image"/><Relationship Id="rId2" Target="../media/image1.pn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9.png" Type="http://schemas.openxmlformats.org/officeDocument/2006/relationships/image"/><Relationship Id="rId23" Target="../media/image10.sv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2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388" r="0" b="-613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0" y="0"/>
                </a:moveTo>
                <a:lnTo>
                  <a:pt x="5495669" y="0"/>
                </a:lnTo>
                <a:lnTo>
                  <a:pt x="5495669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43333" y="9377116"/>
            <a:ext cx="3515726" cy="975481"/>
          </a:xfrm>
          <a:custGeom>
            <a:avLst/>
            <a:gdLst/>
            <a:ahLst/>
            <a:cxnLst/>
            <a:rect r="r" b="b" t="t" l="l"/>
            <a:pathLst>
              <a:path h="975481" w="3515726">
                <a:moveTo>
                  <a:pt x="0" y="0"/>
                </a:moveTo>
                <a:lnTo>
                  <a:pt x="3515726" y="0"/>
                </a:lnTo>
                <a:lnTo>
                  <a:pt x="3515726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6316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357189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9" y="0"/>
                </a:moveTo>
                <a:lnTo>
                  <a:pt x="0" y="0"/>
                </a:lnTo>
                <a:lnTo>
                  <a:pt x="0" y="975481"/>
                </a:lnTo>
                <a:lnTo>
                  <a:pt x="5495669" y="975481"/>
                </a:lnTo>
                <a:lnTo>
                  <a:pt x="5495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194434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8" y="0"/>
                </a:moveTo>
                <a:lnTo>
                  <a:pt x="0" y="0"/>
                </a:lnTo>
                <a:lnTo>
                  <a:pt x="0" y="975481"/>
                </a:lnTo>
                <a:lnTo>
                  <a:pt x="5495668" y="975481"/>
                </a:lnTo>
                <a:lnTo>
                  <a:pt x="549566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80435" y="6174889"/>
            <a:ext cx="9677059" cy="3202227"/>
          </a:xfrm>
          <a:custGeom>
            <a:avLst/>
            <a:gdLst/>
            <a:ahLst/>
            <a:cxnLst/>
            <a:rect r="r" b="b" t="t" l="l"/>
            <a:pathLst>
              <a:path h="3202227" w="9677059">
                <a:moveTo>
                  <a:pt x="0" y="0"/>
                </a:moveTo>
                <a:lnTo>
                  <a:pt x="9677059" y="0"/>
                </a:lnTo>
                <a:lnTo>
                  <a:pt x="9677059" y="3202227"/>
                </a:lnTo>
                <a:lnTo>
                  <a:pt x="0" y="3202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9920" y="1845185"/>
            <a:ext cx="1584948" cy="1522871"/>
          </a:xfrm>
          <a:custGeom>
            <a:avLst/>
            <a:gdLst/>
            <a:ahLst/>
            <a:cxnLst/>
            <a:rect r="r" b="b" t="t" l="l"/>
            <a:pathLst>
              <a:path h="1522871" w="1584948">
                <a:moveTo>
                  <a:pt x="0" y="0"/>
                </a:moveTo>
                <a:lnTo>
                  <a:pt x="1584948" y="0"/>
                </a:lnTo>
                <a:lnTo>
                  <a:pt x="1584948" y="1522871"/>
                </a:lnTo>
                <a:lnTo>
                  <a:pt x="0" y="15228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759634" y="2606620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57456" y="583571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97630" y="6939888"/>
            <a:ext cx="2500789" cy="2437227"/>
          </a:xfrm>
          <a:custGeom>
            <a:avLst/>
            <a:gdLst/>
            <a:ahLst/>
            <a:cxnLst/>
            <a:rect r="r" b="b" t="t" l="l"/>
            <a:pathLst>
              <a:path h="2437227" w="2500789">
                <a:moveTo>
                  <a:pt x="0" y="0"/>
                </a:moveTo>
                <a:lnTo>
                  <a:pt x="2500789" y="0"/>
                </a:lnTo>
                <a:lnTo>
                  <a:pt x="2500789" y="2437228"/>
                </a:lnTo>
                <a:lnTo>
                  <a:pt x="0" y="24372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588942" y="8252197"/>
            <a:ext cx="1814385" cy="1124919"/>
          </a:xfrm>
          <a:custGeom>
            <a:avLst/>
            <a:gdLst/>
            <a:ahLst/>
            <a:cxnLst/>
            <a:rect r="r" b="b" t="t" l="l"/>
            <a:pathLst>
              <a:path h="1124919" w="1814385">
                <a:moveTo>
                  <a:pt x="0" y="0"/>
                </a:moveTo>
                <a:lnTo>
                  <a:pt x="1814385" y="0"/>
                </a:lnTo>
                <a:lnTo>
                  <a:pt x="1814385" y="1124919"/>
                </a:lnTo>
                <a:lnTo>
                  <a:pt x="0" y="1124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40068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359310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878551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397792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917034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622787" y="5522167"/>
            <a:ext cx="604154" cy="794940"/>
          </a:xfrm>
          <a:custGeom>
            <a:avLst/>
            <a:gdLst/>
            <a:ahLst/>
            <a:cxnLst/>
            <a:rect r="r" b="b" t="t" l="l"/>
            <a:pathLst>
              <a:path h="794940" w="604154">
                <a:moveTo>
                  <a:pt x="0" y="0"/>
                </a:moveTo>
                <a:lnTo>
                  <a:pt x="604154" y="0"/>
                </a:lnTo>
                <a:lnTo>
                  <a:pt x="604154" y="794940"/>
                </a:lnTo>
                <a:lnTo>
                  <a:pt x="0" y="794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28700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3333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897966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332599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2767231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2" y="0"/>
                </a:lnTo>
                <a:lnTo>
                  <a:pt x="34307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498419" y="3956560"/>
            <a:ext cx="624920" cy="330427"/>
          </a:xfrm>
          <a:custGeom>
            <a:avLst/>
            <a:gdLst/>
            <a:ahLst/>
            <a:cxnLst/>
            <a:rect r="r" b="b" t="t" l="l"/>
            <a:pathLst>
              <a:path h="330427" w="624920">
                <a:moveTo>
                  <a:pt x="0" y="0"/>
                </a:moveTo>
                <a:lnTo>
                  <a:pt x="624920" y="0"/>
                </a:lnTo>
                <a:lnTo>
                  <a:pt x="624920" y="330427"/>
                </a:lnTo>
                <a:lnTo>
                  <a:pt x="0" y="3304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810950" y="989457"/>
            <a:ext cx="666100" cy="475707"/>
          </a:xfrm>
          <a:custGeom>
            <a:avLst/>
            <a:gdLst/>
            <a:ahLst/>
            <a:cxnLst/>
            <a:rect r="r" b="b" t="t" l="l"/>
            <a:pathLst>
              <a:path h="475707" w="666100">
                <a:moveTo>
                  <a:pt x="0" y="0"/>
                </a:moveTo>
                <a:lnTo>
                  <a:pt x="666100" y="0"/>
                </a:lnTo>
                <a:lnTo>
                  <a:pt x="666100" y="475707"/>
                </a:lnTo>
                <a:lnTo>
                  <a:pt x="0" y="47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837526" y="3508742"/>
            <a:ext cx="2000223" cy="622569"/>
          </a:xfrm>
          <a:custGeom>
            <a:avLst/>
            <a:gdLst/>
            <a:ahLst/>
            <a:cxnLst/>
            <a:rect r="r" b="b" t="t" l="l"/>
            <a:pathLst>
              <a:path h="622569" w="2000223">
                <a:moveTo>
                  <a:pt x="0" y="0"/>
                </a:moveTo>
                <a:lnTo>
                  <a:pt x="2000222" y="0"/>
                </a:lnTo>
                <a:lnTo>
                  <a:pt x="2000222" y="622569"/>
                </a:lnTo>
                <a:lnTo>
                  <a:pt x="0" y="6225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9956615" y="3486349"/>
            <a:ext cx="715489" cy="667356"/>
          </a:xfrm>
          <a:custGeom>
            <a:avLst/>
            <a:gdLst/>
            <a:ahLst/>
            <a:cxnLst/>
            <a:rect r="r" b="b" t="t" l="l"/>
            <a:pathLst>
              <a:path h="667356" w="715489">
                <a:moveTo>
                  <a:pt x="715488" y="0"/>
                </a:moveTo>
                <a:lnTo>
                  <a:pt x="0" y="0"/>
                </a:lnTo>
                <a:lnTo>
                  <a:pt x="0" y="667355"/>
                </a:lnTo>
                <a:lnTo>
                  <a:pt x="715488" y="667355"/>
                </a:lnTo>
                <a:lnTo>
                  <a:pt x="71548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495669" y="1558705"/>
            <a:ext cx="7502862" cy="1701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48"/>
              </a:lnSpc>
            </a:pPr>
            <a:r>
              <a:rPr lang="en-US" sz="9963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羅碧特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123339" y="5578939"/>
            <a:ext cx="10262950" cy="1393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>
                <a:solidFill>
                  <a:srgbClr val="2E1B5B"/>
                </a:solidFill>
                <a:latin typeface="WenQuanYi"/>
                <a:ea typeface="WenQuanYi"/>
                <a:cs typeface="WenQuanYi"/>
                <a:sym typeface="WenQuanYi"/>
              </a:rPr>
              <a:t>成員介紹：李紀萱、楊太一、劉羿君、許如意指導老師 : 新竹縣立新豐國民中學  蘇祐萱 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388" r="0" b="-613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0" y="0"/>
                </a:moveTo>
                <a:lnTo>
                  <a:pt x="5495669" y="0"/>
                </a:lnTo>
                <a:lnTo>
                  <a:pt x="5495669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43333" y="9377116"/>
            <a:ext cx="5454449" cy="975481"/>
          </a:xfrm>
          <a:custGeom>
            <a:avLst/>
            <a:gdLst/>
            <a:ahLst/>
            <a:cxnLst/>
            <a:rect r="r" b="b" t="t" l="l"/>
            <a:pathLst>
              <a:path h="975481" w="5454449">
                <a:moveTo>
                  <a:pt x="0" y="0"/>
                </a:moveTo>
                <a:lnTo>
                  <a:pt x="5454450" y="0"/>
                </a:lnTo>
                <a:lnTo>
                  <a:pt x="5454450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755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357189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9" y="0"/>
                </a:moveTo>
                <a:lnTo>
                  <a:pt x="0" y="0"/>
                </a:lnTo>
                <a:lnTo>
                  <a:pt x="0" y="975481"/>
                </a:lnTo>
                <a:lnTo>
                  <a:pt x="5495669" y="975481"/>
                </a:lnTo>
                <a:lnTo>
                  <a:pt x="5495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200522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9" y="0"/>
                </a:moveTo>
                <a:lnTo>
                  <a:pt x="0" y="0"/>
                </a:lnTo>
                <a:lnTo>
                  <a:pt x="0" y="975481"/>
                </a:lnTo>
                <a:lnTo>
                  <a:pt x="5495669" y="975481"/>
                </a:lnTo>
                <a:lnTo>
                  <a:pt x="5495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920" y="1845185"/>
            <a:ext cx="1584948" cy="1522871"/>
          </a:xfrm>
          <a:custGeom>
            <a:avLst/>
            <a:gdLst/>
            <a:ahLst/>
            <a:cxnLst/>
            <a:rect r="r" b="b" t="t" l="l"/>
            <a:pathLst>
              <a:path h="1522871" w="1584948">
                <a:moveTo>
                  <a:pt x="0" y="0"/>
                </a:moveTo>
                <a:lnTo>
                  <a:pt x="1584948" y="0"/>
                </a:lnTo>
                <a:lnTo>
                  <a:pt x="1584948" y="1522871"/>
                </a:lnTo>
                <a:lnTo>
                  <a:pt x="0" y="1522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57600" y="2647788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840068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59310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78551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97792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17034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445253" y="5436233"/>
            <a:ext cx="925556" cy="1217837"/>
          </a:xfrm>
          <a:custGeom>
            <a:avLst/>
            <a:gdLst/>
            <a:ahLst/>
            <a:cxnLst/>
            <a:rect r="r" b="b" t="t" l="l"/>
            <a:pathLst>
              <a:path h="1217837" w="925556">
                <a:moveTo>
                  <a:pt x="0" y="0"/>
                </a:moveTo>
                <a:lnTo>
                  <a:pt x="925556" y="0"/>
                </a:lnTo>
                <a:lnTo>
                  <a:pt x="925556" y="1217837"/>
                </a:lnTo>
                <a:lnTo>
                  <a:pt x="0" y="12178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3333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897966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332599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767231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2" y="0"/>
                </a:lnTo>
                <a:lnTo>
                  <a:pt x="34307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500055" y="2109895"/>
            <a:ext cx="624920" cy="330427"/>
          </a:xfrm>
          <a:custGeom>
            <a:avLst/>
            <a:gdLst/>
            <a:ahLst/>
            <a:cxnLst/>
            <a:rect r="r" b="b" t="t" l="l"/>
            <a:pathLst>
              <a:path h="330427" w="624920">
                <a:moveTo>
                  <a:pt x="0" y="0"/>
                </a:moveTo>
                <a:lnTo>
                  <a:pt x="624920" y="0"/>
                </a:lnTo>
                <a:lnTo>
                  <a:pt x="624920" y="330426"/>
                </a:lnTo>
                <a:lnTo>
                  <a:pt x="0" y="330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10652063" y="3020044"/>
            <a:ext cx="605756" cy="565005"/>
          </a:xfrm>
          <a:custGeom>
            <a:avLst/>
            <a:gdLst/>
            <a:ahLst/>
            <a:cxnLst/>
            <a:rect r="r" b="b" t="t" l="l"/>
            <a:pathLst>
              <a:path h="565005" w="605756">
                <a:moveTo>
                  <a:pt x="605756" y="0"/>
                </a:moveTo>
                <a:lnTo>
                  <a:pt x="0" y="0"/>
                </a:lnTo>
                <a:lnTo>
                  <a:pt x="0" y="565005"/>
                </a:lnTo>
                <a:lnTo>
                  <a:pt x="605756" y="565005"/>
                </a:lnTo>
                <a:lnTo>
                  <a:pt x="6057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856318" y="1164863"/>
            <a:ext cx="7502862" cy="169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948"/>
              </a:lnSpc>
            </a:pPr>
            <a:r>
              <a:rPr lang="en-US" sz="9963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我們的動機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14002" y="2677144"/>
            <a:ext cx="6062273" cy="7610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735"/>
              </a:lnSpc>
            </a:pPr>
            <a:r>
              <a:rPr lang="en-US" sz="4219" spc="350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作品的想法來自於學校有個新的運動場所-「攀岩場」。因為不理解所以會感到恐懼，</a:t>
            </a:r>
            <a:r>
              <a:rPr lang="en-US" sz="4219" spc="350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但攀岩是一項具有挑戰與趣味的運動。</a:t>
            </a:r>
          </a:p>
          <a:p>
            <a:pPr algn="just">
              <a:lnSpc>
                <a:spcPts val="8735"/>
              </a:lnSpc>
            </a:pP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2069501" y="6255740"/>
            <a:ext cx="9677059" cy="3202227"/>
          </a:xfrm>
          <a:custGeom>
            <a:avLst/>
            <a:gdLst/>
            <a:ahLst/>
            <a:cxnLst/>
            <a:rect r="r" b="b" t="t" l="l"/>
            <a:pathLst>
              <a:path h="3202227" w="9677059">
                <a:moveTo>
                  <a:pt x="0" y="0"/>
                </a:moveTo>
                <a:lnTo>
                  <a:pt x="9677059" y="0"/>
                </a:lnTo>
                <a:lnTo>
                  <a:pt x="9677059" y="3202227"/>
                </a:lnTo>
                <a:lnTo>
                  <a:pt x="0" y="3202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388" r="0" b="-613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0" y="0"/>
                </a:moveTo>
                <a:lnTo>
                  <a:pt x="5495669" y="0"/>
                </a:lnTo>
                <a:lnTo>
                  <a:pt x="5495669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43333" y="9377116"/>
            <a:ext cx="3515726" cy="975481"/>
          </a:xfrm>
          <a:custGeom>
            <a:avLst/>
            <a:gdLst/>
            <a:ahLst/>
            <a:cxnLst/>
            <a:rect r="r" b="b" t="t" l="l"/>
            <a:pathLst>
              <a:path h="975481" w="3515726">
                <a:moveTo>
                  <a:pt x="0" y="0"/>
                </a:moveTo>
                <a:lnTo>
                  <a:pt x="3515726" y="0"/>
                </a:lnTo>
                <a:lnTo>
                  <a:pt x="3515726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6316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357189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9" y="0"/>
                </a:moveTo>
                <a:lnTo>
                  <a:pt x="0" y="0"/>
                </a:lnTo>
                <a:lnTo>
                  <a:pt x="0" y="975481"/>
                </a:lnTo>
                <a:lnTo>
                  <a:pt x="5495669" y="975481"/>
                </a:lnTo>
                <a:lnTo>
                  <a:pt x="5495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200522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9" y="0"/>
                </a:moveTo>
                <a:lnTo>
                  <a:pt x="0" y="0"/>
                </a:lnTo>
                <a:lnTo>
                  <a:pt x="0" y="975481"/>
                </a:lnTo>
                <a:lnTo>
                  <a:pt x="5495669" y="975481"/>
                </a:lnTo>
                <a:lnTo>
                  <a:pt x="5495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920" y="1845185"/>
            <a:ext cx="1584948" cy="1522871"/>
          </a:xfrm>
          <a:custGeom>
            <a:avLst/>
            <a:gdLst/>
            <a:ahLst/>
            <a:cxnLst/>
            <a:rect r="r" b="b" t="t" l="l"/>
            <a:pathLst>
              <a:path h="1522871" w="1584948">
                <a:moveTo>
                  <a:pt x="0" y="0"/>
                </a:moveTo>
                <a:lnTo>
                  <a:pt x="1584948" y="0"/>
                </a:lnTo>
                <a:lnTo>
                  <a:pt x="1584948" y="1522871"/>
                </a:lnTo>
                <a:lnTo>
                  <a:pt x="0" y="1522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57364" y="2720791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94434" y="4802246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67128" y="5934305"/>
            <a:ext cx="3057078" cy="3169325"/>
          </a:xfrm>
          <a:custGeom>
            <a:avLst/>
            <a:gdLst/>
            <a:ahLst/>
            <a:cxnLst/>
            <a:rect r="r" b="b" t="t" l="l"/>
            <a:pathLst>
              <a:path h="3169325" w="3057078">
                <a:moveTo>
                  <a:pt x="0" y="0"/>
                </a:moveTo>
                <a:lnTo>
                  <a:pt x="3057078" y="0"/>
                </a:lnTo>
                <a:lnTo>
                  <a:pt x="3057078" y="3169324"/>
                </a:lnTo>
                <a:lnTo>
                  <a:pt x="0" y="31693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33101" y="5859813"/>
            <a:ext cx="3919687" cy="3638257"/>
          </a:xfrm>
          <a:custGeom>
            <a:avLst/>
            <a:gdLst/>
            <a:ahLst/>
            <a:cxnLst/>
            <a:rect r="r" b="b" t="t" l="l"/>
            <a:pathLst>
              <a:path h="3638257" w="3919687">
                <a:moveTo>
                  <a:pt x="0" y="0"/>
                </a:moveTo>
                <a:lnTo>
                  <a:pt x="3919687" y="0"/>
                </a:lnTo>
                <a:lnTo>
                  <a:pt x="3919687" y="3638257"/>
                </a:lnTo>
                <a:lnTo>
                  <a:pt x="0" y="3638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498" r="0" b="-2498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08104" y="8055388"/>
            <a:ext cx="374653" cy="936633"/>
          </a:xfrm>
          <a:custGeom>
            <a:avLst/>
            <a:gdLst/>
            <a:ahLst/>
            <a:cxnLst/>
            <a:rect r="r" b="b" t="t" l="l"/>
            <a:pathLst>
              <a:path h="936633" w="374653">
                <a:moveTo>
                  <a:pt x="0" y="0"/>
                </a:moveTo>
                <a:lnTo>
                  <a:pt x="374653" y="0"/>
                </a:lnTo>
                <a:lnTo>
                  <a:pt x="374653" y="936634"/>
                </a:lnTo>
                <a:lnTo>
                  <a:pt x="0" y="936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501753" y="8633064"/>
            <a:ext cx="2212721" cy="756013"/>
          </a:xfrm>
          <a:custGeom>
            <a:avLst/>
            <a:gdLst/>
            <a:ahLst/>
            <a:cxnLst/>
            <a:rect r="r" b="b" t="t" l="l"/>
            <a:pathLst>
              <a:path h="756013" w="2212721">
                <a:moveTo>
                  <a:pt x="0" y="0"/>
                </a:moveTo>
                <a:lnTo>
                  <a:pt x="2212721" y="0"/>
                </a:lnTo>
                <a:lnTo>
                  <a:pt x="2212721" y="756012"/>
                </a:lnTo>
                <a:lnTo>
                  <a:pt x="0" y="756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458877" y="8830143"/>
            <a:ext cx="944413" cy="546973"/>
          </a:xfrm>
          <a:custGeom>
            <a:avLst/>
            <a:gdLst/>
            <a:ahLst/>
            <a:cxnLst/>
            <a:rect r="r" b="b" t="t" l="l"/>
            <a:pathLst>
              <a:path h="546973" w="944413">
                <a:moveTo>
                  <a:pt x="0" y="0"/>
                </a:moveTo>
                <a:lnTo>
                  <a:pt x="944413" y="0"/>
                </a:lnTo>
                <a:lnTo>
                  <a:pt x="944413" y="546973"/>
                </a:lnTo>
                <a:lnTo>
                  <a:pt x="0" y="546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840068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359310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878551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397792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917034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019274" y="8323263"/>
            <a:ext cx="2501564" cy="1288305"/>
          </a:xfrm>
          <a:custGeom>
            <a:avLst/>
            <a:gdLst/>
            <a:ahLst/>
            <a:cxnLst/>
            <a:rect r="r" b="b" t="t" l="l"/>
            <a:pathLst>
              <a:path h="1288305" w="2501564">
                <a:moveTo>
                  <a:pt x="0" y="0"/>
                </a:moveTo>
                <a:lnTo>
                  <a:pt x="2501563" y="0"/>
                </a:lnTo>
                <a:lnTo>
                  <a:pt x="2501563" y="1288306"/>
                </a:lnTo>
                <a:lnTo>
                  <a:pt x="0" y="12883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17414725" y="8323263"/>
            <a:ext cx="594752" cy="924049"/>
          </a:xfrm>
          <a:custGeom>
            <a:avLst/>
            <a:gdLst/>
            <a:ahLst/>
            <a:cxnLst/>
            <a:rect r="r" b="b" t="t" l="l"/>
            <a:pathLst>
              <a:path h="924049" w="594752">
                <a:moveTo>
                  <a:pt x="594752" y="0"/>
                </a:moveTo>
                <a:lnTo>
                  <a:pt x="0" y="0"/>
                </a:lnTo>
                <a:lnTo>
                  <a:pt x="0" y="924050"/>
                </a:lnTo>
                <a:lnTo>
                  <a:pt x="594752" y="924050"/>
                </a:lnTo>
                <a:lnTo>
                  <a:pt x="59475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7130437" y="9011070"/>
            <a:ext cx="879040" cy="494460"/>
          </a:xfrm>
          <a:custGeom>
            <a:avLst/>
            <a:gdLst/>
            <a:ahLst/>
            <a:cxnLst/>
            <a:rect r="r" b="b" t="t" l="l"/>
            <a:pathLst>
              <a:path h="494460" w="879040">
                <a:moveTo>
                  <a:pt x="0" y="0"/>
                </a:moveTo>
                <a:lnTo>
                  <a:pt x="879040" y="0"/>
                </a:lnTo>
                <a:lnTo>
                  <a:pt x="879040" y="494460"/>
                </a:lnTo>
                <a:lnTo>
                  <a:pt x="0" y="4944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04052" y="8686790"/>
            <a:ext cx="524648" cy="690326"/>
          </a:xfrm>
          <a:custGeom>
            <a:avLst/>
            <a:gdLst/>
            <a:ahLst/>
            <a:cxnLst/>
            <a:rect r="r" b="b" t="t" l="l"/>
            <a:pathLst>
              <a:path h="690326" w="524648">
                <a:moveTo>
                  <a:pt x="0" y="0"/>
                </a:moveTo>
                <a:lnTo>
                  <a:pt x="524648" y="0"/>
                </a:lnTo>
                <a:lnTo>
                  <a:pt x="524648" y="690326"/>
                </a:lnTo>
                <a:lnTo>
                  <a:pt x="0" y="6903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28700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63333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897966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332599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767231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2" y="0"/>
                </a:lnTo>
                <a:lnTo>
                  <a:pt x="34307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7130437" y="9071184"/>
            <a:ext cx="336525" cy="305932"/>
          </a:xfrm>
          <a:custGeom>
            <a:avLst/>
            <a:gdLst/>
            <a:ahLst/>
            <a:cxnLst/>
            <a:rect r="r" b="b" t="t" l="l"/>
            <a:pathLst>
              <a:path h="305932" w="336525">
                <a:moveTo>
                  <a:pt x="0" y="0"/>
                </a:moveTo>
                <a:lnTo>
                  <a:pt x="336525" y="0"/>
                </a:lnTo>
                <a:lnTo>
                  <a:pt x="336525" y="305932"/>
                </a:lnTo>
                <a:lnTo>
                  <a:pt x="0" y="30593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501753" y="8686790"/>
            <a:ext cx="336525" cy="305932"/>
          </a:xfrm>
          <a:custGeom>
            <a:avLst/>
            <a:gdLst/>
            <a:ahLst/>
            <a:cxnLst/>
            <a:rect r="r" b="b" t="t" l="l"/>
            <a:pathLst>
              <a:path h="305932" w="336525">
                <a:moveTo>
                  <a:pt x="0" y="0"/>
                </a:moveTo>
                <a:lnTo>
                  <a:pt x="336525" y="0"/>
                </a:lnTo>
                <a:lnTo>
                  <a:pt x="336525" y="305932"/>
                </a:lnTo>
                <a:lnTo>
                  <a:pt x="0" y="30593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423739" y="4423760"/>
            <a:ext cx="624920" cy="330427"/>
          </a:xfrm>
          <a:custGeom>
            <a:avLst/>
            <a:gdLst/>
            <a:ahLst/>
            <a:cxnLst/>
            <a:rect r="r" b="b" t="t" l="l"/>
            <a:pathLst>
              <a:path h="330427" w="624920">
                <a:moveTo>
                  <a:pt x="0" y="0"/>
                </a:moveTo>
                <a:lnTo>
                  <a:pt x="624920" y="0"/>
                </a:lnTo>
                <a:lnTo>
                  <a:pt x="624920" y="330426"/>
                </a:lnTo>
                <a:lnTo>
                  <a:pt x="0" y="33042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810950" y="926642"/>
            <a:ext cx="666100" cy="475707"/>
          </a:xfrm>
          <a:custGeom>
            <a:avLst/>
            <a:gdLst/>
            <a:ahLst/>
            <a:cxnLst/>
            <a:rect r="r" b="b" t="t" l="l"/>
            <a:pathLst>
              <a:path h="475707" w="666100">
                <a:moveTo>
                  <a:pt x="0" y="0"/>
                </a:moveTo>
                <a:lnTo>
                  <a:pt x="666100" y="0"/>
                </a:lnTo>
                <a:lnTo>
                  <a:pt x="666100" y="475706"/>
                </a:lnTo>
                <a:lnTo>
                  <a:pt x="0" y="47570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4500091" y="2387113"/>
            <a:ext cx="715489" cy="667356"/>
          </a:xfrm>
          <a:custGeom>
            <a:avLst/>
            <a:gdLst/>
            <a:ahLst/>
            <a:cxnLst/>
            <a:rect r="r" b="b" t="t" l="l"/>
            <a:pathLst>
              <a:path h="667356" w="715489">
                <a:moveTo>
                  <a:pt x="715489" y="0"/>
                </a:moveTo>
                <a:lnTo>
                  <a:pt x="0" y="0"/>
                </a:lnTo>
                <a:lnTo>
                  <a:pt x="0" y="667355"/>
                </a:lnTo>
                <a:lnTo>
                  <a:pt x="715489" y="667355"/>
                </a:lnTo>
                <a:lnTo>
                  <a:pt x="715489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0584508" y="2274521"/>
            <a:ext cx="7075425" cy="5404420"/>
          </a:xfrm>
          <a:custGeom>
            <a:avLst/>
            <a:gdLst/>
            <a:ahLst/>
            <a:cxnLst/>
            <a:rect r="r" b="b" t="t" l="l"/>
            <a:pathLst>
              <a:path h="5404420" w="7075425">
                <a:moveTo>
                  <a:pt x="0" y="0"/>
                </a:moveTo>
                <a:lnTo>
                  <a:pt x="7075426" y="0"/>
                </a:lnTo>
                <a:lnTo>
                  <a:pt x="7075426" y="5404420"/>
                </a:lnTo>
                <a:lnTo>
                  <a:pt x="0" y="540442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843016" y="437203"/>
            <a:ext cx="1733697" cy="1068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關卡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357189" y="2074496"/>
            <a:ext cx="4764686" cy="5146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76"/>
              </a:lnSpc>
            </a:pPr>
            <a:r>
              <a:rPr lang="en-US" sz="5046" spc="484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玩家需揮動感測器來連動主角攀爬，帶來身歷其境的體驗。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388" r="0" b="-613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40068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59310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78551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97792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17034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3333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97966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32599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767231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2" y="0"/>
                </a:lnTo>
                <a:lnTo>
                  <a:pt x="34307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9341819"/>
            <a:ext cx="7315200" cy="1316736"/>
          </a:xfrm>
          <a:custGeom>
            <a:avLst/>
            <a:gdLst/>
            <a:ahLst/>
            <a:cxnLst/>
            <a:rect r="r" b="b" t="t" l="l"/>
            <a:pathLst>
              <a:path h="1316736" w="7315200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029450" y="9341819"/>
            <a:ext cx="7315200" cy="1316736"/>
          </a:xfrm>
          <a:custGeom>
            <a:avLst/>
            <a:gdLst/>
            <a:ahLst/>
            <a:cxnLst/>
            <a:rect r="r" b="b" t="t" l="l"/>
            <a:pathLst>
              <a:path h="1316736" w="7315200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014121" y="9341819"/>
            <a:ext cx="7315200" cy="1316736"/>
          </a:xfrm>
          <a:custGeom>
            <a:avLst/>
            <a:gdLst/>
            <a:ahLst/>
            <a:cxnLst/>
            <a:rect r="r" b="b" t="t" l="l"/>
            <a:pathLst>
              <a:path h="1316736" w="7315200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344518" y="2395741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710462" y="4651850"/>
            <a:ext cx="7315200" cy="2599944"/>
          </a:xfrm>
          <a:custGeom>
            <a:avLst/>
            <a:gdLst/>
            <a:ahLst/>
            <a:cxnLst/>
            <a:rect r="r" b="b" t="t" l="l"/>
            <a:pathLst>
              <a:path h="2599944" w="7315200">
                <a:moveTo>
                  <a:pt x="0" y="0"/>
                </a:moveTo>
                <a:lnTo>
                  <a:pt x="7315200" y="0"/>
                </a:lnTo>
                <a:lnTo>
                  <a:pt x="7315200" y="2599944"/>
                </a:lnTo>
                <a:lnTo>
                  <a:pt x="0" y="259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12423" y="3615627"/>
            <a:ext cx="2473825" cy="5864672"/>
          </a:xfrm>
          <a:custGeom>
            <a:avLst/>
            <a:gdLst/>
            <a:ahLst/>
            <a:cxnLst/>
            <a:rect r="r" b="b" t="t" l="l"/>
            <a:pathLst>
              <a:path h="5864672" w="2473825">
                <a:moveTo>
                  <a:pt x="0" y="0"/>
                </a:moveTo>
                <a:lnTo>
                  <a:pt x="2473825" y="0"/>
                </a:lnTo>
                <a:lnTo>
                  <a:pt x="2473825" y="5864672"/>
                </a:lnTo>
                <a:lnTo>
                  <a:pt x="0" y="58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4917034" y="3615627"/>
            <a:ext cx="2473825" cy="5864672"/>
          </a:xfrm>
          <a:custGeom>
            <a:avLst/>
            <a:gdLst/>
            <a:ahLst/>
            <a:cxnLst/>
            <a:rect r="r" b="b" t="t" l="l"/>
            <a:pathLst>
              <a:path h="5864672" w="2473825">
                <a:moveTo>
                  <a:pt x="0" y="0"/>
                </a:moveTo>
                <a:lnTo>
                  <a:pt x="2473825" y="0"/>
                </a:lnTo>
                <a:lnTo>
                  <a:pt x="2473825" y="5864672"/>
                </a:lnTo>
                <a:lnTo>
                  <a:pt x="0" y="58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2504134" y="2925301"/>
            <a:ext cx="524648" cy="690326"/>
          </a:xfrm>
          <a:custGeom>
            <a:avLst/>
            <a:gdLst/>
            <a:ahLst/>
            <a:cxnLst/>
            <a:rect r="r" b="b" t="t" l="l"/>
            <a:pathLst>
              <a:path h="690326" w="524648">
                <a:moveTo>
                  <a:pt x="0" y="0"/>
                </a:moveTo>
                <a:lnTo>
                  <a:pt x="524648" y="0"/>
                </a:lnTo>
                <a:lnTo>
                  <a:pt x="524648" y="690326"/>
                </a:lnTo>
                <a:lnTo>
                  <a:pt x="0" y="6903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044278" y="2925301"/>
            <a:ext cx="524648" cy="690326"/>
          </a:xfrm>
          <a:custGeom>
            <a:avLst/>
            <a:gdLst/>
            <a:ahLst/>
            <a:cxnLst/>
            <a:rect r="r" b="b" t="t" l="l"/>
            <a:pathLst>
              <a:path h="690326" w="524648">
                <a:moveTo>
                  <a:pt x="0" y="0"/>
                </a:moveTo>
                <a:lnTo>
                  <a:pt x="524648" y="0"/>
                </a:lnTo>
                <a:lnTo>
                  <a:pt x="524648" y="690326"/>
                </a:lnTo>
                <a:lnTo>
                  <a:pt x="0" y="6903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98900" y="3952213"/>
            <a:ext cx="1533698" cy="4114800"/>
          </a:xfrm>
          <a:custGeom>
            <a:avLst/>
            <a:gdLst/>
            <a:ahLst/>
            <a:cxnLst/>
            <a:rect r="r" b="b" t="t" l="l"/>
            <a:pathLst>
              <a:path h="4114800" w="1533698">
                <a:moveTo>
                  <a:pt x="0" y="0"/>
                </a:moveTo>
                <a:lnTo>
                  <a:pt x="1533699" y="0"/>
                </a:lnTo>
                <a:lnTo>
                  <a:pt x="15336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419386" y="3952213"/>
            <a:ext cx="1533698" cy="4114800"/>
          </a:xfrm>
          <a:custGeom>
            <a:avLst/>
            <a:gdLst/>
            <a:ahLst/>
            <a:cxnLst/>
            <a:rect r="r" b="b" t="t" l="l"/>
            <a:pathLst>
              <a:path h="4114800" w="1533698">
                <a:moveTo>
                  <a:pt x="0" y="0"/>
                </a:moveTo>
                <a:lnTo>
                  <a:pt x="1533699" y="0"/>
                </a:lnTo>
                <a:lnTo>
                  <a:pt x="15336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90008" y="8857187"/>
            <a:ext cx="563526" cy="484632"/>
          </a:xfrm>
          <a:custGeom>
            <a:avLst/>
            <a:gdLst/>
            <a:ahLst/>
            <a:cxnLst/>
            <a:rect r="r" b="b" t="t" l="l"/>
            <a:pathLst>
              <a:path h="484632" w="563526">
                <a:moveTo>
                  <a:pt x="0" y="0"/>
                </a:moveTo>
                <a:lnTo>
                  <a:pt x="563526" y="0"/>
                </a:lnTo>
                <a:lnTo>
                  <a:pt x="563526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510478" y="246349"/>
            <a:ext cx="9132924" cy="1027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8"/>
              </a:lnSpc>
            </a:pPr>
            <a:r>
              <a:rPr lang="en-US" sz="6846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我們的目的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501897" y="1580452"/>
            <a:ext cx="6453359" cy="6980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89"/>
              </a:lnSpc>
            </a:pPr>
            <a:r>
              <a:rPr lang="en-US" sz="4210" spc="1789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我們希望透過遊戲的方式，將「攀岩」用有互動性以及趣味化的遊戲，並藉此宣導岩的安全須知，讓學習者能在遊戲體驗中克服恐懼並且得到正確觀念。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3034444" y="6603265"/>
            <a:ext cx="2952066" cy="2877035"/>
          </a:xfrm>
          <a:custGeom>
            <a:avLst/>
            <a:gdLst/>
            <a:ahLst/>
            <a:cxnLst/>
            <a:rect r="r" b="b" t="t" l="l"/>
            <a:pathLst>
              <a:path h="2877035" w="2952066">
                <a:moveTo>
                  <a:pt x="0" y="0"/>
                </a:moveTo>
                <a:lnTo>
                  <a:pt x="2952067" y="0"/>
                </a:lnTo>
                <a:lnTo>
                  <a:pt x="2952067" y="2877034"/>
                </a:lnTo>
                <a:lnTo>
                  <a:pt x="0" y="2877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5628767" y="1675702"/>
            <a:ext cx="715489" cy="667356"/>
          </a:xfrm>
          <a:custGeom>
            <a:avLst/>
            <a:gdLst/>
            <a:ahLst/>
            <a:cxnLst/>
            <a:rect r="r" b="b" t="t" l="l"/>
            <a:pathLst>
              <a:path h="667356" w="715489">
                <a:moveTo>
                  <a:pt x="715488" y="0"/>
                </a:moveTo>
                <a:lnTo>
                  <a:pt x="0" y="0"/>
                </a:lnTo>
                <a:lnTo>
                  <a:pt x="0" y="667356"/>
                </a:lnTo>
                <a:lnTo>
                  <a:pt x="715488" y="667356"/>
                </a:lnTo>
                <a:lnTo>
                  <a:pt x="71548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716028" y="8150191"/>
            <a:ext cx="2056140" cy="1274807"/>
          </a:xfrm>
          <a:custGeom>
            <a:avLst/>
            <a:gdLst/>
            <a:ahLst/>
            <a:cxnLst/>
            <a:rect r="r" b="b" t="t" l="l"/>
            <a:pathLst>
              <a:path h="1274807" w="2056140">
                <a:moveTo>
                  <a:pt x="0" y="0"/>
                </a:moveTo>
                <a:lnTo>
                  <a:pt x="2056140" y="0"/>
                </a:lnTo>
                <a:lnTo>
                  <a:pt x="2056140" y="1274807"/>
                </a:lnTo>
                <a:lnTo>
                  <a:pt x="0" y="12748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388" r="0" b="-613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77116"/>
            <a:ext cx="2478786" cy="975481"/>
          </a:xfrm>
          <a:custGeom>
            <a:avLst/>
            <a:gdLst/>
            <a:ahLst/>
            <a:cxnLst/>
            <a:rect r="r" b="b" t="t" l="l"/>
            <a:pathLst>
              <a:path h="975481" w="2478786">
                <a:moveTo>
                  <a:pt x="0" y="0"/>
                </a:moveTo>
                <a:lnTo>
                  <a:pt x="2478786" y="0"/>
                </a:lnTo>
                <a:lnTo>
                  <a:pt x="2478786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2170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43333" y="9377116"/>
            <a:ext cx="5454449" cy="975481"/>
          </a:xfrm>
          <a:custGeom>
            <a:avLst/>
            <a:gdLst/>
            <a:ahLst/>
            <a:cxnLst/>
            <a:rect r="r" b="b" t="t" l="l"/>
            <a:pathLst>
              <a:path h="975481" w="5454449">
                <a:moveTo>
                  <a:pt x="0" y="0"/>
                </a:moveTo>
                <a:lnTo>
                  <a:pt x="5454450" y="0"/>
                </a:lnTo>
                <a:lnTo>
                  <a:pt x="5454450" y="975481"/>
                </a:lnTo>
                <a:lnTo>
                  <a:pt x="0" y="97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755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7335473" y="9377116"/>
            <a:ext cx="3517385" cy="975481"/>
          </a:xfrm>
          <a:custGeom>
            <a:avLst/>
            <a:gdLst/>
            <a:ahLst/>
            <a:cxnLst/>
            <a:rect r="r" b="b" t="t" l="l"/>
            <a:pathLst>
              <a:path h="975481" w="3517385">
                <a:moveTo>
                  <a:pt x="3517385" y="0"/>
                </a:moveTo>
                <a:lnTo>
                  <a:pt x="0" y="0"/>
                </a:lnTo>
                <a:lnTo>
                  <a:pt x="0" y="975481"/>
                </a:lnTo>
                <a:lnTo>
                  <a:pt x="3517385" y="975481"/>
                </a:lnTo>
                <a:lnTo>
                  <a:pt x="3517385" y="0"/>
                </a:lnTo>
                <a:close/>
              </a:path>
            </a:pathLst>
          </a:custGeom>
          <a:blipFill>
            <a:blip r:embed="rId3"/>
            <a:stretch>
              <a:fillRect l="0" t="0" r="-56243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200522" y="9377116"/>
            <a:ext cx="5495669" cy="975481"/>
          </a:xfrm>
          <a:custGeom>
            <a:avLst/>
            <a:gdLst/>
            <a:ahLst/>
            <a:cxnLst/>
            <a:rect r="r" b="b" t="t" l="l"/>
            <a:pathLst>
              <a:path h="975481" w="5495669">
                <a:moveTo>
                  <a:pt x="5495669" y="0"/>
                </a:moveTo>
                <a:lnTo>
                  <a:pt x="0" y="0"/>
                </a:lnTo>
                <a:lnTo>
                  <a:pt x="0" y="975481"/>
                </a:lnTo>
                <a:lnTo>
                  <a:pt x="5495669" y="975481"/>
                </a:lnTo>
                <a:lnTo>
                  <a:pt x="5495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739589" y="2887642"/>
            <a:ext cx="6362452" cy="6596062"/>
          </a:xfrm>
          <a:custGeom>
            <a:avLst/>
            <a:gdLst/>
            <a:ahLst/>
            <a:cxnLst/>
            <a:rect r="r" b="b" t="t" l="l"/>
            <a:pathLst>
              <a:path h="6596062" w="6362452">
                <a:moveTo>
                  <a:pt x="0" y="0"/>
                </a:moveTo>
                <a:lnTo>
                  <a:pt x="6362452" y="0"/>
                </a:lnTo>
                <a:lnTo>
                  <a:pt x="6362452" y="6596062"/>
                </a:lnTo>
                <a:lnTo>
                  <a:pt x="0" y="659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65469" y="6757061"/>
            <a:ext cx="6276756" cy="3232529"/>
          </a:xfrm>
          <a:custGeom>
            <a:avLst/>
            <a:gdLst/>
            <a:ahLst/>
            <a:cxnLst/>
            <a:rect r="r" b="b" t="t" l="l"/>
            <a:pathLst>
              <a:path h="3232529" w="6276756">
                <a:moveTo>
                  <a:pt x="0" y="0"/>
                </a:moveTo>
                <a:lnTo>
                  <a:pt x="6276756" y="0"/>
                </a:lnTo>
                <a:lnTo>
                  <a:pt x="6276756" y="3232529"/>
                </a:lnTo>
                <a:lnTo>
                  <a:pt x="0" y="323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840068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59310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78551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97792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2" y="0"/>
                </a:lnTo>
                <a:lnTo>
                  <a:pt x="41923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17034" y="583571"/>
            <a:ext cx="419232" cy="343071"/>
          </a:xfrm>
          <a:custGeom>
            <a:avLst/>
            <a:gdLst/>
            <a:ahLst/>
            <a:cxnLst/>
            <a:rect r="r" b="b" t="t" l="l"/>
            <a:pathLst>
              <a:path h="343071" w="419232">
                <a:moveTo>
                  <a:pt x="0" y="0"/>
                </a:moveTo>
                <a:lnTo>
                  <a:pt x="419231" y="0"/>
                </a:lnTo>
                <a:lnTo>
                  <a:pt x="41923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63333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97966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332599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1" y="0"/>
                </a:lnTo>
                <a:lnTo>
                  <a:pt x="343071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767231" y="583571"/>
            <a:ext cx="343071" cy="343071"/>
          </a:xfrm>
          <a:custGeom>
            <a:avLst/>
            <a:gdLst/>
            <a:ahLst/>
            <a:cxnLst/>
            <a:rect r="r" b="b" t="t" l="l"/>
            <a:pathLst>
              <a:path h="343071" w="343071">
                <a:moveTo>
                  <a:pt x="0" y="0"/>
                </a:moveTo>
                <a:lnTo>
                  <a:pt x="343072" y="0"/>
                </a:lnTo>
                <a:lnTo>
                  <a:pt x="343072" y="343071"/>
                </a:lnTo>
                <a:lnTo>
                  <a:pt x="0" y="343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3832075" y="3063140"/>
            <a:ext cx="1155743" cy="1077993"/>
          </a:xfrm>
          <a:custGeom>
            <a:avLst/>
            <a:gdLst/>
            <a:ahLst/>
            <a:cxnLst/>
            <a:rect r="r" b="b" t="t" l="l"/>
            <a:pathLst>
              <a:path h="1077993" w="1155743">
                <a:moveTo>
                  <a:pt x="1155743" y="0"/>
                </a:moveTo>
                <a:lnTo>
                  <a:pt x="0" y="0"/>
                </a:lnTo>
                <a:lnTo>
                  <a:pt x="0" y="1077993"/>
                </a:lnTo>
                <a:lnTo>
                  <a:pt x="1155743" y="1077993"/>
                </a:lnTo>
                <a:lnTo>
                  <a:pt x="115574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244993" y="2438656"/>
            <a:ext cx="6237421" cy="2098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190"/>
              </a:lnSpc>
              <a:spcBef>
                <a:spcPct val="0"/>
              </a:spcBef>
            </a:pPr>
            <a:r>
              <a:rPr lang="en-US" sz="12278">
                <a:solidFill>
                  <a:srgbClr val="2E1B5B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遊戲示範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DAG3-j016bU</dc:identifier>
  <dcterms:modified xsi:type="dcterms:W3CDTF">2011-08-01T06:04:30Z</dcterms:modified>
  <cp:revision>1</cp:revision>
  <dc:title>羅碧特 </dc:title>
</cp:coreProperties>
</file>