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3"/>
  </p:notesMasterIdLst>
  <p:sldIdLst>
    <p:sldId id="256" r:id="rId2"/>
    <p:sldId id="265" r:id="rId3"/>
    <p:sldId id="257" r:id="rId4"/>
    <p:sldId id="258" r:id="rId5"/>
    <p:sldId id="259" r:id="rId6"/>
    <p:sldId id="266" r:id="rId7"/>
    <p:sldId id="267" r:id="rId8"/>
    <p:sldId id="261" r:id="rId9"/>
    <p:sldId id="260" r:id="rId10"/>
    <p:sldId id="268" r:id="rId11"/>
    <p:sldId id="262" r:id="rId12"/>
  </p:sldIdLst>
  <p:sldSz cx="9144000" cy="5143500" type="screen16x9"/>
  <p:notesSz cx="6858000" cy="9144000"/>
  <p:embeddedFontLst>
    <p:embeddedFont>
      <p:font typeface="DFKai-SB" panose="03000509000000000000" pitchFamily="65" charset="-120"/>
      <p:regular r:id="rId14"/>
    </p:embeddedFont>
    <p:embeddedFont>
      <p:font typeface="PT Sans Narrow" panose="020B0604020202020204" charset="0"/>
      <p:regular r:id="rId15"/>
      <p:bold r:id="rId16"/>
    </p:embeddedFont>
    <p:embeddedFont>
      <p:font typeface="Open Sans" panose="020B060402020202020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137">
          <p15:clr>
            <a:srgbClr val="747775"/>
          </p15:clr>
        </p15:guide>
        <p15:guide id="2" orient="horz" pos="958">
          <p15:clr>
            <a:srgbClr val="747775"/>
          </p15:clr>
        </p15:guide>
        <p15:guide id="3" pos="1928">
          <p15:clr>
            <a:srgbClr val="747775"/>
          </p15:clr>
        </p15:guide>
        <p15:guide id="5" orient="horz" pos="227">
          <p15:clr>
            <a:srgbClr val="747775"/>
          </p15:clr>
        </p15:guide>
        <p15:guide id="6" pos="175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624" y="120"/>
      </p:cViewPr>
      <p:guideLst>
        <p:guide pos="2137"/>
        <p:guide orient="horz" pos="958"/>
        <p:guide pos="1928"/>
        <p:guide orient="horz" pos="227"/>
        <p:guide pos="17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45919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614c853c69_1_1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614c853c69_1_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614c853c69_1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614c853c69_1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073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182810e8a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182810e8a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62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616704260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616704260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74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6167042601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616704260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655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616704260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616704260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58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616704260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616704260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5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616704260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616704260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742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616704260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616704260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914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616704260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616704260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79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614c853c69_1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614c853c69_1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223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3"/>
              </a:buClr>
              <a:buSzPts val="13000"/>
              <a:buNone/>
              <a:defRPr sz="13000">
                <a:solidFill>
                  <a:schemeClr val="accent3"/>
                </a:solidFill>
              </a:defRPr>
            </a:lvl1pPr>
            <a:lvl2pPr lvl="1" algn="ctr" rtl="0">
              <a:spcBef>
                <a:spcPts val="0"/>
              </a:spcBef>
              <a:spcAft>
                <a:spcPts val="0"/>
              </a:spcAft>
              <a:buClr>
                <a:schemeClr val="accent3"/>
              </a:buClr>
              <a:buSzPts val="13000"/>
              <a:buNone/>
              <a:defRPr sz="13000">
                <a:solidFill>
                  <a:schemeClr val="accent3"/>
                </a:solidFill>
              </a:defRPr>
            </a:lvl2pPr>
            <a:lvl3pPr lvl="2" algn="ctr" rtl="0">
              <a:spcBef>
                <a:spcPts val="0"/>
              </a:spcBef>
              <a:spcAft>
                <a:spcPts val="0"/>
              </a:spcAft>
              <a:buClr>
                <a:schemeClr val="accent3"/>
              </a:buClr>
              <a:buSzPts val="13000"/>
              <a:buNone/>
              <a:defRPr sz="13000">
                <a:solidFill>
                  <a:schemeClr val="accent3"/>
                </a:solidFill>
              </a:defRPr>
            </a:lvl3pPr>
            <a:lvl4pPr lvl="3" algn="ctr" rtl="0">
              <a:spcBef>
                <a:spcPts val="0"/>
              </a:spcBef>
              <a:spcAft>
                <a:spcPts val="0"/>
              </a:spcAft>
              <a:buClr>
                <a:schemeClr val="accent3"/>
              </a:buClr>
              <a:buSzPts val="13000"/>
              <a:buNone/>
              <a:defRPr sz="13000">
                <a:solidFill>
                  <a:schemeClr val="accent3"/>
                </a:solidFill>
              </a:defRPr>
            </a:lvl4pPr>
            <a:lvl5pPr lvl="4" algn="ctr" rtl="0">
              <a:spcBef>
                <a:spcPts val="0"/>
              </a:spcBef>
              <a:spcAft>
                <a:spcPts val="0"/>
              </a:spcAft>
              <a:buClr>
                <a:schemeClr val="accent3"/>
              </a:buClr>
              <a:buSzPts val="13000"/>
              <a:buNone/>
              <a:defRPr sz="13000">
                <a:solidFill>
                  <a:schemeClr val="accent3"/>
                </a:solidFill>
              </a:defRPr>
            </a:lvl5pPr>
            <a:lvl6pPr lvl="5" algn="ctr" rtl="0">
              <a:spcBef>
                <a:spcPts val="0"/>
              </a:spcBef>
              <a:spcAft>
                <a:spcPts val="0"/>
              </a:spcAft>
              <a:buClr>
                <a:schemeClr val="accent3"/>
              </a:buClr>
              <a:buSzPts val="13000"/>
              <a:buNone/>
              <a:defRPr sz="13000">
                <a:solidFill>
                  <a:schemeClr val="accent3"/>
                </a:solidFill>
              </a:defRPr>
            </a:lvl6pPr>
            <a:lvl7pPr lvl="6" algn="ctr" rtl="0">
              <a:spcBef>
                <a:spcPts val="0"/>
              </a:spcBef>
              <a:spcAft>
                <a:spcPts val="0"/>
              </a:spcAft>
              <a:buClr>
                <a:schemeClr val="accent3"/>
              </a:buClr>
              <a:buSzPts val="13000"/>
              <a:buNone/>
              <a:defRPr sz="13000">
                <a:solidFill>
                  <a:schemeClr val="accent3"/>
                </a:solidFill>
              </a:defRPr>
            </a:lvl7pPr>
            <a:lvl8pPr lvl="7" algn="ctr" rtl="0">
              <a:spcBef>
                <a:spcPts val="0"/>
              </a:spcBef>
              <a:spcAft>
                <a:spcPts val="0"/>
              </a:spcAft>
              <a:buClr>
                <a:schemeClr val="accent3"/>
              </a:buClr>
              <a:buSzPts val="13000"/>
              <a:buNone/>
              <a:defRPr sz="13000">
                <a:solidFill>
                  <a:schemeClr val="accent3"/>
                </a:solidFill>
              </a:defRPr>
            </a:lvl8pPr>
            <a:lvl9pPr lvl="8" algn="ctr" rtl="0">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自訂版面配置">
  <p:cSld name="AUTOLAYOUT">
    <p:bg>
      <p:bgPr>
        <a:solidFill>
          <a:srgbClr val="FFFFFF"/>
        </a:solidFill>
        <a:effectLst/>
      </p:bgPr>
    </p:bg>
    <p:spTree>
      <p:nvGrpSpPr>
        <p:cNvPr id="1" name="Shape 62"/>
        <p:cNvGrpSpPr/>
        <p:nvPr/>
      </p:nvGrpSpPr>
      <p:grpSpPr>
        <a:xfrm>
          <a:off x="0" y="0"/>
          <a:ext cx="0" cy="0"/>
          <a:chOff x="0" y="0"/>
          <a:chExt cx="0" cy="0"/>
        </a:xfrm>
      </p:grpSpPr>
      <p:sp>
        <p:nvSpPr>
          <p:cNvPr id="63" name="Google Shape;63;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flipH="1">
            <a:off x="3225000" y="1448425"/>
            <a:ext cx="5919000" cy="36951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flipH="1">
            <a:off x="3397800" y="1448425"/>
            <a:ext cx="5746200" cy="3695100"/>
          </a:xfrm>
          <a:prstGeom prst="rtTriangle">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flipH="1">
            <a:off x="3836700" y="1448475"/>
            <a:ext cx="5307300" cy="3695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txBox="1">
            <a:spLocks noGrp="1"/>
          </p:cNvSpPr>
          <p:nvPr>
            <p:ph type="ctrTitle"/>
          </p:nvPr>
        </p:nvSpPr>
        <p:spPr>
          <a:xfrm>
            <a:off x="335250" y="932100"/>
            <a:ext cx="5508300" cy="1655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5200"/>
              <a:buNone/>
              <a:defRPr sz="5200" b="1">
                <a:solidFill>
                  <a:schemeClr val="dk1"/>
                </a:solidFill>
              </a:defRPr>
            </a:lvl1pPr>
            <a:lvl2pPr lvl="1" algn="l">
              <a:lnSpc>
                <a:spcPct val="100000"/>
              </a:lnSpc>
              <a:spcBef>
                <a:spcPts val="0"/>
              </a:spcBef>
              <a:spcAft>
                <a:spcPts val="0"/>
              </a:spcAft>
              <a:buClr>
                <a:schemeClr val="dk1"/>
              </a:buClr>
              <a:buSzPts val="5200"/>
              <a:buNone/>
              <a:defRPr sz="5200" b="1">
                <a:solidFill>
                  <a:schemeClr val="dk1"/>
                </a:solidFill>
              </a:defRPr>
            </a:lvl2pPr>
            <a:lvl3pPr lvl="2" algn="l">
              <a:lnSpc>
                <a:spcPct val="100000"/>
              </a:lnSpc>
              <a:spcBef>
                <a:spcPts val="0"/>
              </a:spcBef>
              <a:spcAft>
                <a:spcPts val="0"/>
              </a:spcAft>
              <a:buClr>
                <a:schemeClr val="dk1"/>
              </a:buClr>
              <a:buSzPts val="5200"/>
              <a:buNone/>
              <a:defRPr sz="5200" b="1">
                <a:solidFill>
                  <a:schemeClr val="dk1"/>
                </a:solidFill>
              </a:defRPr>
            </a:lvl3pPr>
            <a:lvl4pPr lvl="3" algn="l">
              <a:lnSpc>
                <a:spcPct val="100000"/>
              </a:lnSpc>
              <a:spcBef>
                <a:spcPts val="0"/>
              </a:spcBef>
              <a:spcAft>
                <a:spcPts val="0"/>
              </a:spcAft>
              <a:buClr>
                <a:schemeClr val="dk1"/>
              </a:buClr>
              <a:buSzPts val="5200"/>
              <a:buNone/>
              <a:defRPr sz="5200" b="1">
                <a:solidFill>
                  <a:schemeClr val="dk1"/>
                </a:solidFill>
              </a:defRPr>
            </a:lvl4pPr>
            <a:lvl5pPr lvl="4" algn="l">
              <a:lnSpc>
                <a:spcPct val="100000"/>
              </a:lnSpc>
              <a:spcBef>
                <a:spcPts val="0"/>
              </a:spcBef>
              <a:spcAft>
                <a:spcPts val="0"/>
              </a:spcAft>
              <a:buClr>
                <a:schemeClr val="dk1"/>
              </a:buClr>
              <a:buSzPts val="5200"/>
              <a:buNone/>
              <a:defRPr sz="5200" b="1">
                <a:solidFill>
                  <a:schemeClr val="dk1"/>
                </a:solidFill>
              </a:defRPr>
            </a:lvl5pPr>
            <a:lvl6pPr lvl="5" algn="l">
              <a:lnSpc>
                <a:spcPct val="100000"/>
              </a:lnSpc>
              <a:spcBef>
                <a:spcPts val="0"/>
              </a:spcBef>
              <a:spcAft>
                <a:spcPts val="0"/>
              </a:spcAft>
              <a:buClr>
                <a:schemeClr val="dk1"/>
              </a:buClr>
              <a:buSzPts val="5200"/>
              <a:buNone/>
              <a:defRPr sz="5200" b="1">
                <a:solidFill>
                  <a:schemeClr val="dk1"/>
                </a:solidFill>
              </a:defRPr>
            </a:lvl6pPr>
            <a:lvl7pPr lvl="6" algn="l">
              <a:lnSpc>
                <a:spcPct val="100000"/>
              </a:lnSpc>
              <a:spcBef>
                <a:spcPts val="0"/>
              </a:spcBef>
              <a:spcAft>
                <a:spcPts val="0"/>
              </a:spcAft>
              <a:buClr>
                <a:schemeClr val="dk1"/>
              </a:buClr>
              <a:buSzPts val="5200"/>
              <a:buNone/>
              <a:defRPr sz="5200" b="1">
                <a:solidFill>
                  <a:schemeClr val="dk1"/>
                </a:solidFill>
              </a:defRPr>
            </a:lvl7pPr>
            <a:lvl8pPr lvl="7" algn="l">
              <a:lnSpc>
                <a:spcPct val="100000"/>
              </a:lnSpc>
              <a:spcBef>
                <a:spcPts val="0"/>
              </a:spcBef>
              <a:spcAft>
                <a:spcPts val="0"/>
              </a:spcAft>
              <a:buClr>
                <a:schemeClr val="dk1"/>
              </a:buClr>
              <a:buSzPts val="5200"/>
              <a:buNone/>
              <a:defRPr sz="5200" b="1">
                <a:solidFill>
                  <a:schemeClr val="dk1"/>
                </a:solidFill>
              </a:defRPr>
            </a:lvl8pPr>
            <a:lvl9pPr lvl="8" algn="l">
              <a:lnSpc>
                <a:spcPct val="100000"/>
              </a:lnSpc>
              <a:spcBef>
                <a:spcPts val="0"/>
              </a:spcBef>
              <a:spcAft>
                <a:spcPts val="0"/>
              </a:spcAft>
              <a:buClr>
                <a:schemeClr val="dk1"/>
              </a:buClr>
              <a:buSzPts val="5200"/>
              <a:buNone/>
              <a:defRPr sz="5200" b="1">
                <a:solidFill>
                  <a:schemeClr val="dk1"/>
                </a:solidFill>
              </a:defRPr>
            </a:lvl9pPr>
          </a:lstStyle>
          <a:p>
            <a:endParaRPr/>
          </a:p>
        </p:txBody>
      </p:sp>
      <p:sp>
        <p:nvSpPr>
          <p:cNvPr id="68" name="Google Shape;68;p13"/>
          <p:cNvSpPr txBox="1">
            <a:spLocks noGrp="1"/>
          </p:cNvSpPr>
          <p:nvPr>
            <p:ph type="subTitle" idx="1"/>
          </p:nvPr>
        </p:nvSpPr>
        <p:spPr>
          <a:xfrm>
            <a:off x="335250" y="2727850"/>
            <a:ext cx="3914700" cy="16125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400"/>
              <a:buNone/>
              <a:defRPr sz="2400">
                <a:solidFill>
                  <a:schemeClr val="dk2"/>
                </a:solidFill>
              </a:defRPr>
            </a:lvl1pPr>
            <a:lvl2pPr lvl="1" algn="l">
              <a:lnSpc>
                <a:spcPct val="100000"/>
              </a:lnSpc>
              <a:spcBef>
                <a:spcPts val="0"/>
              </a:spcBef>
              <a:spcAft>
                <a:spcPts val="0"/>
              </a:spcAft>
              <a:buClr>
                <a:schemeClr val="dk2"/>
              </a:buClr>
              <a:buSzPts val="2400"/>
              <a:buNone/>
              <a:defRPr sz="2400">
                <a:solidFill>
                  <a:schemeClr val="dk2"/>
                </a:solidFill>
              </a:defRPr>
            </a:lvl2pPr>
            <a:lvl3pPr lvl="2" algn="l">
              <a:lnSpc>
                <a:spcPct val="100000"/>
              </a:lnSpc>
              <a:spcBef>
                <a:spcPts val="0"/>
              </a:spcBef>
              <a:spcAft>
                <a:spcPts val="0"/>
              </a:spcAft>
              <a:buClr>
                <a:schemeClr val="dk2"/>
              </a:buClr>
              <a:buSzPts val="2400"/>
              <a:buNone/>
              <a:defRPr sz="2400">
                <a:solidFill>
                  <a:schemeClr val="dk2"/>
                </a:solidFill>
              </a:defRPr>
            </a:lvl3pPr>
            <a:lvl4pPr lvl="3" algn="l">
              <a:lnSpc>
                <a:spcPct val="100000"/>
              </a:lnSpc>
              <a:spcBef>
                <a:spcPts val="0"/>
              </a:spcBef>
              <a:spcAft>
                <a:spcPts val="0"/>
              </a:spcAft>
              <a:buClr>
                <a:schemeClr val="dk2"/>
              </a:buClr>
              <a:buSzPts val="2400"/>
              <a:buNone/>
              <a:defRPr sz="2400">
                <a:solidFill>
                  <a:schemeClr val="dk2"/>
                </a:solidFill>
              </a:defRPr>
            </a:lvl4pPr>
            <a:lvl5pPr lvl="4" algn="l">
              <a:lnSpc>
                <a:spcPct val="100000"/>
              </a:lnSpc>
              <a:spcBef>
                <a:spcPts val="0"/>
              </a:spcBef>
              <a:spcAft>
                <a:spcPts val="0"/>
              </a:spcAft>
              <a:buClr>
                <a:schemeClr val="dk2"/>
              </a:buClr>
              <a:buSzPts val="2400"/>
              <a:buNone/>
              <a:defRPr sz="2400">
                <a:solidFill>
                  <a:schemeClr val="dk2"/>
                </a:solidFill>
              </a:defRPr>
            </a:lvl5pPr>
            <a:lvl6pPr lvl="5" algn="l">
              <a:lnSpc>
                <a:spcPct val="100000"/>
              </a:lnSpc>
              <a:spcBef>
                <a:spcPts val="0"/>
              </a:spcBef>
              <a:spcAft>
                <a:spcPts val="0"/>
              </a:spcAft>
              <a:buClr>
                <a:schemeClr val="dk2"/>
              </a:buClr>
              <a:buSzPts val="2400"/>
              <a:buNone/>
              <a:defRPr sz="2400">
                <a:solidFill>
                  <a:schemeClr val="dk2"/>
                </a:solidFill>
              </a:defRPr>
            </a:lvl6pPr>
            <a:lvl7pPr lvl="6" algn="l">
              <a:lnSpc>
                <a:spcPct val="100000"/>
              </a:lnSpc>
              <a:spcBef>
                <a:spcPts val="0"/>
              </a:spcBef>
              <a:spcAft>
                <a:spcPts val="0"/>
              </a:spcAft>
              <a:buClr>
                <a:schemeClr val="dk2"/>
              </a:buClr>
              <a:buSzPts val="2400"/>
              <a:buNone/>
              <a:defRPr sz="2400">
                <a:solidFill>
                  <a:schemeClr val="dk2"/>
                </a:solidFill>
              </a:defRPr>
            </a:lvl7pPr>
            <a:lvl8pPr lvl="7" algn="l">
              <a:lnSpc>
                <a:spcPct val="100000"/>
              </a:lnSpc>
              <a:spcBef>
                <a:spcPts val="0"/>
              </a:spcBef>
              <a:spcAft>
                <a:spcPts val="0"/>
              </a:spcAft>
              <a:buClr>
                <a:schemeClr val="dk2"/>
              </a:buClr>
              <a:buSzPts val="2400"/>
              <a:buNone/>
              <a:defRPr sz="2400">
                <a:solidFill>
                  <a:schemeClr val="dk2"/>
                </a:solidFill>
              </a:defRPr>
            </a:lvl8pPr>
            <a:lvl9pPr lvl="8" algn="l">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69" name="Google Shape;69;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訂版面配置 1">
  <p:cSld name="AUTOLAYOUT_1">
    <p:bg>
      <p:bgPr>
        <a:solidFill>
          <a:srgbClr val="FFFFFF"/>
        </a:solidFill>
        <a:effectLst/>
      </p:bgPr>
    </p:bg>
    <p:spTree>
      <p:nvGrpSpPr>
        <p:cNvPr id="1" name="Shape 70"/>
        <p:cNvGrpSpPr/>
        <p:nvPr/>
      </p:nvGrpSpPr>
      <p:grpSpPr>
        <a:xfrm>
          <a:off x="0" y="0"/>
          <a:ext cx="0" cy="0"/>
          <a:chOff x="0" y="0"/>
          <a:chExt cx="0" cy="0"/>
        </a:xfrm>
      </p:grpSpPr>
      <p:sp>
        <p:nvSpPr>
          <p:cNvPr id="71" name="Google Shape;71;p14"/>
          <p:cNvSpPr/>
          <p:nvPr/>
        </p:nvSpPr>
        <p:spPr>
          <a:xfrm>
            <a:off x="7177" y="100"/>
            <a:ext cx="9129300" cy="5135400"/>
          </a:xfrm>
          <a:prstGeom prst="rect">
            <a:avLst/>
          </a:prstGeom>
          <a:solidFill>
            <a:srgbClr val="F7F5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rot="-5400000">
            <a:off x="766417" y="779887"/>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rot="10800000">
            <a:off x="768098" y="1034930"/>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rot="10800000">
            <a:off x="260887" y="4116242"/>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rot="-5400000">
            <a:off x="259206" y="4888253"/>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rot="-5400000">
            <a:off x="1780788" y="266365"/>
            <a:ext cx="256800" cy="253500"/>
          </a:xfrm>
          <a:prstGeom prst="rtTriangle">
            <a:avLst/>
          </a:prstGeom>
          <a:solidFill>
            <a:srgbClr val="00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rot="-5400000">
            <a:off x="1273578" y="4374731"/>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1528759" y="4886714"/>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rot="-5400000">
            <a:off x="2287949" y="1293419"/>
            <a:ext cx="256800" cy="253500"/>
          </a:xfrm>
          <a:prstGeom prst="rtTriangle">
            <a:avLst/>
          </a:prstGeom>
          <a:solidFill>
            <a:srgbClr val="00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rot="10800000">
            <a:off x="2289631" y="4116242"/>
            <a:ext cx="253500" cy="2568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rot="10800000">
            <a:off x="3304002" y="521398"/>
            <a:ext cx="253500" cy="2568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rot="-5400000">
            <a:off x="3302321" y="779887"/>
            <a:ext cx="256800" cy="253500"/>
          </a:xfrm>
          <a:prstGeom prst="rtTriangle">
            <a:avLst/>
          </a:prstGeom>
          <a:solidFill>
            <a:srgbClr val="00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3557502" y="264826"/>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p:nvPr/>
        </p:nvSpPr>
        <p:spPr>
          <a:xfrm>
            <a:off x="3557502" y="778348"/>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3050292" y="1291880"/>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rot="-5400000">
            <a:off x="3809532" y="1293419"/>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rot="5400000">
            <a:off x="3555884" y="4631526"/>
            <a:ext cx="256800" cy="253500"/>
          </a:xfrm>
          <a:prstGeom prst="rtTriangle">
            <a:avLst/>
          </a:prstGeom>
          <a:solidFill>
            <a:srgbClr val="00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rot="-5400000">
            <a:off x="4316693" y="4888253"/>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rot="-5400000">
            <a:off x="5331126" y="779887"/>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rot="10800000">
            <a:off x="5332808" y="1034930"/>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rot="10800000">
            <a:off x="4825597" y="4116242"/>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rot="-5400000">
            <a:off x="4823916" y="4888253"/>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rot="-5400000">
            <a:off x="6345498" y="266365"/>
            <a:ext cx="256800" cy="253500"/>
          </a:xfrm>
          <a:prstGeom prst="rtTriangle">
            <a:avLst/>
          </a:prstGeom>
          <a:solidFill>
            <a:srgbClr val="00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rot="10800000">
            <a:off x="5839969" y="4116242"/>
            <a:ext cx="253500" cy="2568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5400000">
            <a:off x="5838287" y="4374731"/>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6093469" y="4886714"/>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rot="-5400000">
            <a:off x="6852659" y="1293419"/>
            <a:ext cx="256800" cy="253500"/>
          </a:xfrm>
          <a:prstGeom prst="rtTriangle">
            <a:avLst/>
          </a:prstGeom>
          <a:solidFill>
            <a:srgbClr val="00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rot="10800000">
            <a:off x="7868712" y="521398"/>
            <a:ext cx="253500" cy="2568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rot="-5400000">
            <a:off x="7867031" y="779887"/>
            <a:ext cx="256800" cy="253500"/>
          </a:xfrm>
          <a:prstGeom prst="rtTriangle">
            <a:avLst/>
          </a:prstGeom>
          <a:solidFill>
            <a:srgbClr val="00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8122212" y="264826"/>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8122212" y="778348"/>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a:off x="7615001" y="1291880"/>
            <a:ext cx="253500" cy="256800"/>
          </a:xfrm>
          <a:prstGeom prst="rtTriangle">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rot="-5400000">
            <a:off x="8374241" y="1293419"/>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p:nvPr/>
        </p:nvSpPr>
        <p:spPr>
          <a:xfrm rot="5400000">
            <a:off x="8120593" y="4631526"/>
            <a:ext cx="256800" cy="253500"/>
          </a:xfrm>
          <a:prstGeom prst="rtTriangle">
            <a:avLst/>
          </a:prstGeom>
          <a:solidFill>
            <a:srgbClr val="00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p:nvPr/>
        </p:nvSpPr>
        <p:spPr>
          <a:xfrm rot="-5400000">
            <a:off x="8881402" y="4888253"/>
            <a:ext cx="256800" cy="2535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7177" y="1291880"/>
            <a:ext cx="253500" cy="256800"/>
          </a:xfrm>
          <a:prstGeom prst="rtTriangle">
            <a:avLst/>
          </a:prstGeom>
          <a:solidFill>
            <a:srgbClr val="D43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4"/>
          <p:cNvGrpSpPr/>
          <p:nvPr/>
        </p:nvGrpSpPr>
        <p:grpSpPr>
          <a:xfrm>
            <a:off x="7177" y="264826"/>
            <a:ext cx="8875696" cy="4878688"/>
            <a:chOff x="7177" y="264826"/>
            <a:chExt cx="8875696" cy="4878688"/>
          </a:xfrm>
        </p:grpSpPr>
        <p:sp>
          <p:nvSpPr>
            <p:cNvPr id="108" name="Google Shape;108;p14"/>
            <p:cNvSpPr/>
            <p:nvPr/>
          </p:nvSpPr>
          <p:spPr>
            <a:xfrm>
              <a:off x="7177" y="264826"/>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a:off x="7177" y="488671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rot="10800000">
              <a:off x="768098" y="462976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1528759" y="1291880"/>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4"/>
            <p:cNvSpPr/>
            <p:nvPr/>
          </p:nvSpPr>
          <p:spPr>
            <a:xfrm>
              <a:off x="2543131" y="778348"/>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4"/>
            <p:cNvSpPr/>
            <p:nvPr/>
          </p:nvSpPr>
          <p:spPr>
            <a:xfrm>
              <a:off x="2035920" y="488671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3050292" y="488671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3557502" y="488671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a:off x="4064663" y="264826"/>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a:off x="4064663" y="778348"/>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a:off x="4064663" y="4373192"/>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4571886" y="488671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6093469" y="1291880"/>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a:off x="7107840" y="778348"/>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a:off x="7107840" y="1291880"/>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6600630" y="488671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a:off x="7615001" y="264826"/>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7615001" y="488671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8122212" y="4373192"/>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8122212" y="488671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8629373" y="264826"/>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8629373" y="778348"/>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8629373" y="4373192"/>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8629373" y="4886714"/>
              <a:ext cx="253500" cy="2568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14"/>
          <p:cNvGrpSpPr/>
          <p:nvPr/>
        </p:nvGrpSpPr>
        <p:grpSpPr>
          <a:xfrm>
            <a:off x="1275259" y="7876"/>
            <a:ext cx="7861325" cy="4878688"/>
            <a:chOff x="1275259" y="7876"/>
            <a:chExt cx="7861325" cy="4878688"/>
          </a:xfrm>
        </p:grpSpPr>
        <p:sp>
          <p:nvSpPr>
            <p:cNvPr id="133" name="Google Shape;133;p14"/>
            <p:cNvSpPr/>
            <p:nvPr/>
          </p:nvSpPr>
          <p:spPr>
            <a:xfrm rot="10800000">
              <a:off x="1275259" y="7876"/>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rot="10800000">
              <a:off x="1275259" y="4116242"/>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rot="10800000">
              <a:off x="1275259" y="4629764"/>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rot="10800000">
              <a:off x="2289631" y="521398"/>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rot="10800000">
              <a:off x="2796841" y="7876"/>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rot="10800000">
              <a:off x="2796841" y="4116242"/>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rot="10800000">
              <a:off x="3811213" y="7876"/>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rot="10800000">
              <a:off x="3304002" y="1034930"/>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4"/>
            <p:cNvSpPr/>
            <p:nvPr/>
          </p:nvSpPr>
          <p:spPr>
            <a:xfrm rot="10800000">
              <a:off x="3304002" y="4116242"/>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10800000">
              <a:off x="3811213" y="4629764"/>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rot="10800000">
              <a:off x="4318374" y="521398"/>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rot="10800000">
              <a:off x="4318374" y="4116242"/>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rot="10800000">
              <a:off x="5332808" y="4629764"/>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rot="10800000">
              <a:off x="5839969" y="4629764"/>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rot="10800000">
              <a:off x="6854340" y="521398"/>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rot="10800000">
              <a:off x="7361551" y="7876"/>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4"/>
            <p:cNvSpPr/>
            <p:nvPr/>
          </p:nvSpPr>
          <p:spPr>
            <a:xfrm rot="10800000">
              <a:off x="6854340" y="4116242"/>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rot="10800000">
              <a:off x="7361551" y="4116242"/>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rot="10800000">
              <a:off x="8375923" y="7876"/>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rot="10800000">
              <a:off x="7868712" y="1034930"/>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rot="10800000">
              <a:off x="7868712" y="4116242"/>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4"/>
            <p:cNvSpPr/>
            <p:nvPr/>
          </p:nvSpPr>
          <p:spPr>
            <a:xfrm rot="10800000">
              <a:off x="7868712" y="4629764"/>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4"/>
            <p:cNvSpPr/>
            <p:nvPr/>
          </p:nvSpPr>
          <p:spPr>
            <a:xfrm rot="10800000">
              <a:off x="8375923" y="4629764"/>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4"/>
            <p:cNvSpPr/>
            <p:nvPr/>
          </p:nvSpPr>
          <p:spPr>
            <a:xfrm rot="10800000">
              <a:off x="8883084" y="7876"/>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4"/>
            <p:cNvSpPr/>
            <p:nvPr/>
          </p:nvSpPr>
          <p:spPr>
            <a:xfrm rot="10800000">
              <a:off x="8883084" y="521398"/>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4"/>
            <p:cNvSpPr/>
            <p:nvPr/>
          </p:nvSpPr>
          <p:spPr>
            <a:xfrm rot="10800000">
              <a:off x="8883084" y="4116242"/>
              <a:ext cx="253500" cy="2568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4"/>
          <p:cNvGrpSpPr/>
          <p:nvPr/>
        </p:nvGrpSpPr>
        <p:grpSpPr>
          <a:xfrm>
            <a:off x="260856" y="264715"/>
            <a:ext cx="8875696" cy="4878688"/>
            <a:chOff x="260856" y="264715"/>
            <a:chExt cx="8875696" cy="4878688"/>
          </a:xfrm>
        </p:grpSpPr>
        <p:sp>
          <p:nvSpPr>
            <p:cNvPr id="160" name="Google Shape;160;p14"/>
            <p:cNvSpPr/>
            <p:nvPr/>
          </p:nvSpPr>
          <p:spPr>
            <a:xfrm rot="-5400000">
              <a:off x="259206" y="4374731"/>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4"/>
            <p:cNvSpPr/>
            <p:nvPr/>
          </p:nvSpPr>
          <p:spPr>
            <a:xfrm rot="-5400000">
              <a:off x="766417" y="4888253"/>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4"/>
            <p:cNvSpPr/>
            <p:nvPr/>
          </p:nvSpPr>
          <p:spPr>
            <a:xfrm rot="-5400000">
              <a:off x="1780788" y="779887"/>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4"/>
            <p:cNvSpPr/>
            <p:nvPr/>
          </p:nvSpPr>
          <p:spPr>
            <a:xfrm rot="-5400000">
              <a:off x="1780788" y="4374731"/>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rot="-5400000">
              <a:off x="2287949" y="266365"/>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rot="-5400000">
              <a:off x="2287949" y="779887"/>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a:off x="2543131" y="1291880"/>
              <a:ext cx="253500" cy="256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4"/>
            <p:cNvSpPr/>
            <p:nvPr/>
          </p:nvSpPr>
          <p:spPr>
            <a:xfrm rot="-5400000">
              <a:off x="2795160" y="4374731"/>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rot="-5400000">
              <a:off x="3302321" y="4374731"/>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rot="-5400000">
              <a:off x="4316693" y="266365"/>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p:nvPr/>
          </p:nvSpPr>
          <p:spPr>
            <a:xfrm rot="-5400000">
              <a:off x="4823916" y="4374731"/>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4"/>
            <p:cNvSpPr/>
            <p:nvPr/>
          </p:nvSpPr>
          <p:spPr>
            <a:xfrm rot="-5400000">
              <a:off x="5331126" y="4888253"/>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4"/>
            <p:cNvSpPr/>
            <p:nvPr/>
          </p:nvSpPr>
          <p:spPr>
            <a:xfrm rot="-5400000">
              <a:off x="6345498" y="779887"/>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rot="-5400000">
              <a:off x="6345498" y="4374731"/>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rot="-5400000">
              <a:off x="6852659" y="266365"/>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p:nvPr/>
          </p:nvSpPr>
          <p:spPr>
            <a:xfrm rot="-5400000">
              <a:off x="7359870" y="4374731"/>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rot="-5400000">
              <a:off x="7867031" y="4374731"/>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p:nvPr/>
          </p:nvSpPr>
          <p:spPr>
            <a:xfrm rot="-5400000">
              <a:off x="8881402" y="266365"/>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rot="-5400000">
              <a:off x="8881402" y="4374731"/>
              <a:ext cx="256800" cy="25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14"/>
          <p:cNvGrpSpPr/>
          <p:nvPr/>
        </p:nvGrpSpPr>
        <p:grpSpPr>
          <a:xfrm>
            <a:off x="514419" y="7988"/>
            <a:ext cx="8368486" cy="4878688"/>
            <a:chOff x="514419" y="7988"/>
            <a:chExt cx="8368486" cy="4878688"/>
          </a:xfrm>
        </p:grpSpPr>
        <p:sp>
          <p:nvSpPr>
            <p:cNvPr id="180" name="Google Shape;180;p14"/>
            <p:cNvSpPr/>
            <p:nvPr/>
          </p:nvSpPr>
          <p:spPr>
            <a:xfrm rot="5400000">
              <a:off x="2034301" y="4631526"/>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rot="5400000">
              <a:off x="3048673" y="4118004"/>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rot="5400000">
              <a:off x="3555884" y="4118004"/>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rot="5400000">
              <a:off x="4063045" y="4118004"/>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4"/>
            <p:cNvGrpSpPr/>
            <p:nvPr/>
          </p:nvGrpSpPr>
          <p:grpSpPr>
            <a:xfrm>
              <a:off x="514419" y="7988"/>
              <a:ext cx="8368486" cy="4878688"/>
              <a:chOff x="514419" y="7988"/>
              <a:chExt cx="8368486" cy="4878688"/>
            </a:xfrm>
          </p:grpSpPr>
          <p:sp>
            <p:nvSpPr>
              <p:cNvPr id="185" name="Google Shape;185;p14"/>
              <p:cNvSpPr/>
              <p:nvPr/>
            </p:nvSpPr>
            <p:spPr>
              <a:xfrm rot="5400000">
                <a:off x="512769" y="523160"/>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rot="5400000">
                <a:off x="1019930" y="9638"/>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rot="5400000">
                <a:off x="2034301" y="1036692"/>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rot="5400000">
                <a:off x="2541512" y="1036692"/>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rot="5400000">
                <a:off x="3048673" y="1036692"/>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rot="5400000">
                <a:off x="4063045" y="523160"/>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rot="5400000">
                <a:off x="5077478" y="523160"/>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rot="5400000">
                <a:off x="5584639" y="9638"/>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rot="5400000">
                <a:off x="6599011" y="1036692"/>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rot="5400000">
                <a:off x="7106222" y="1036692"/>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rot="5400000">
                <a:off x="6599011" y="4631526"/>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rot="5400000">
                <a:off x="7613383" y="1036692"/>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5400000">
                <a:off x="7613383" y="4118004"/>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5400000">
                <a:off x="8120593" y="4118004"/>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rot="5400000">
                <a:off x="8627754" y="9638"/>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rot="5400000">
                <a:off x="8627754" y="523160"/>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rot="5400000">
                <a:off x="8627754" y="4118004"/>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rot="5400000">
                <a:off x="8627754" y="4631526"/>
                <a:ext cx="256800" cy="25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3" name="Google Shape;203;p14"/>
          <p:cNvSpPr txBox="1">
            <a:spLocks noGrp="1"/>
          </p:cNvSpPr>
          <p:nvPr>
            <p:ph type="body" idx="1"/>
          </p:nvPr>
        </p:nvSpPr>
        <p:spPr>
          <a:xfrm>
            <a:off x="843275" y="1879850"/>
            <a:ext cx="7525200" cy="1902000"/>
          </a:xfrm>
          <a:prstGeom prst="rect">
            <a:avLst/>
          </a:prstGeom>
          <a:noFill/>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0000"/>
              </a:buClr>
              <a:buSzPts val="1800"/>
              <a:buChar char="●"/>
              <a:defRPr sz="1800">
                <a:solidFill>
                  <a:srgbClr val="000000"/>
                </a:solidFill>
                <a:latin typeface="PT Sans Narrow"/>
                <a:ea typeface="PT Sans Narrow"/>
                <a:cs typeface="PT Sans Narrow"/>
                <a:sym typeface="PT Sans Narrow"/>
              </a:defRPr>
            </a:lvl1pPr>
            <a:lvl2pPr marL="914400" lvl="1" indent="-317500" algn="l">
              <a:lnSpc>
                <a:spcPct val="115000"/>
              </a:lnSpc>
              <a:spcBef>
                <a:spcPts val="0"/>
              </a:spcBef>
              <a:spcAft>
                <a:spcPts val="0"/>
              </a:spcAft>
              <a:buClr>
                <a:srgbClr val="000000"/>
              </a:buClr>
              <a:buSzPts val="1400"/>
              <a:buChar char="○"/>
              <a:defRPr sz="1400">
                <a:solidFill>
                  <a:srgbClr val="000000"/>
                </a:solidFill>
                <a:latin typeface="PT Sans Narrow"/>
                <a:ea typeface="PT Sans Narrow"/>
                <a:cs typeface="PT Sans Narrow"/>
                <a:sym typeface="PT Sans Narrow"/>
              </a:defRPr>
            </a:lvl2pPr>
            <a:lvl3pPr marL="1371600" lvl="2" indent="-317500" algn="l">
              <a:lnSpc>
                <a:spcPct val="115000"/>
              </a:lnSpc>
              <a:spcBef>
                <a:spcPts val="0"/>
              </a:spcBef>
              <a:spcAft>
                <a:spcPts val="0"/>
              </a:spcAft>
              <a:buClr>
                <a:srgbClr val="000000"/>
              </a:buClr>
              <a:buSzPts val="1400"/>
              <a:buChar char="■"/>
              <a:defRPr sz="1400">
                <a:solidFill>
                  <a:srgbClr val="000000"/>
                </a:solidFill>
                <a:latin typeface="PT Sans Narrow"/>
                <a:ea typeface="PT Sans Narrow"/>
                <a:cs typeface="PT Sans Narrow"/>
                <a:sym typeface="PT Sans Narrow"/>
              </a:defRPr>
            </a:lvl3pPr>
            <a:lvl4pPr marL="1828800" lvl="3" indent="-317500" algn="l">
              <a:lnSpc>
                <a:spcPct val="115000"/>
              </a:lnSpc>
              <a:spcBef>
                <a:spcPts val="0"/>
              </a:spcBef>
              <a:spcAft>
                <a:spcPts val="0"/>
              </a:spcAft>
              <a:buClr>
                <a:srgbClr val="000000"/>
              </a:buClr>
              <a:buSzPts val="1400"/>
              <a:buChar char="●"/>
              <a:defRPr sz="1400">
                <a:solidFill>
                  <a:srgbClr val="000000"/>
                </a:solidFill>
                <a:latin typeface="PT Sans Narrow"/>
                <a:ea typeface="PT Sans Narrow"/>
                <a:cs typeface="PT Sans Narrow"/>
                <a:sym typeface="PT Sans Narrow"/>
              </a:defRPr>
            </a:lvl4pPr>
            <a:lvl5pPr marL="2286000" lvl="4" indent="-317500" algn="l">
              <a:lnSpc>
                <a:spcPct val="115000"/>
              </a:lnSpc>
              <a:spcBef>
                <a:spcPts val="0"/>
              </a:spcBef>
              <a:spcAft>
                <a:spcPts val="0"/>
              </a:spcAft>
              <a:buClr>
                <a:srgbClr val="000000"/>
              </a:buClr>
              <a:buSzPts val="1400"/>
              <a:buChar char="○"/>
              <a:defRPr sz="1400">
                <a:solidFill>
                  <a:srgbClr val="000000"/>
                </a:solidFill>
                <a:latin typeface="PT Sans Narrow"/>
                <a:ea typeface="PT Sans Narrow"/>
                <a:cs typeface="PT Sans Narrow"/>
                <a:sym typeface="PT Sans Narrow"/>
              </a:defRPr>
            </a:lvl5pPr>
            <a:lvl6pPr marL="2743200" lvl="5" indent="-317500" algn="l">
              <a:lnSpc>
                <a:spcPct val="115000"/>
              </a:lnSpc>
              <a:spcBef>
                <a:spcPts val="0"/>
              </a:spcBef>
              <a:spcAft>
                <a:spcPts val="0"/>
              </a:spcAft>
              <a:buClr>
                <a:srgbClr val="000000"/>
              </a:buClr>
              <a:buSzPts val="1400"/>
              <a:buChar char="■"/>
              <a:defRPr sz="1400">
                <a:solidFill>
                  <a:srgbClr val="000000"/>
                </a:solidFill>
                <a:latin typeface="PT Sans Narrow"/>
                <a:ea typeface="PT Sans Narrow"/>
                <a:cs typeface="PT Sans Narrow"/>
                <a:sym typeface="PT Sans Narrow"/>
              </a:defRPr>
            </a:lvl6pPr>
            <a:lvl7pPr marL="3200400" lvl="6" indent="-317500" algn="l">
              <a:lnSpc>
                <a:spcPct val="115000"/>
              </a:lnSpc>
              <a:spcBef>
                <a:spcPts val="0"/>
              </a:spcBef>
              <a:spcAft>
                <a:spcPts val="0"/>
              </a:spcAft>
              <a:buClr>
                <a:srgbClr val="000000"/>
              </a:buClr>
              <a:buSzPts val="1400"/>
              <a:buChar char="●"/>
              <a:defRPr sz="1400">
                <a:solidFill>
                  <a:srgbClr val="000000"/>
                </a:solidFill>
                <a:latin typeface="PT Sans Narrow"/>
                <a:ea typeface="PT Sans Narrow"/>
                <a:cs typeface="PT Sans Narrow"/>
                <a:sym typeface="PT Sans Narrow"/>
              </a:defRPr>
            </a:lvl7pPr>
            <a:lvl8pPr marL="3657600" lvl="7" indent="-317500" algn="l">
              <a:lnSpc>
                <a:spcPct val="115000"/>
              </a:lnSpc>
              <a:spcBef>
                <a:spcPts val="0"/>
              </a:spcBef>
              <a:spcAft>
                <a:spcPts val="0"/>
              </a:spcAft>
              <a:buClr>
                <a:srgbClr val="000000"/>
              </a:buClr>
              <a:buSzPts val="1400"/>
              <a:buChar char="○"/>
              <a:defRPr sz="1400">
                <a:solidFill>
                  <a:srgbClr val="000000"/>
                </a:solidFill>
                <a:latin typeface="PT Sans Narrow"/>
                <a:ea typeface="PT Sans Narrow"/>
                <a:cs typeface="PT Sans Narrow"/>
                <a:sym typeface="PT Sans Narrow"/>
              </a:defRPr>
            </a:lvl8pPr>
            <a:lvl9pPr marL="4114800" lvl="8" indent="-317500" algn="l">
              <a:lnSpc>
                <a:spcPct val="115000"/>
              </a:lnSpc>
              <a:spcBef>
                <a:spcPts val="0"/>
              </a:spcBef>
              <a:spcAft>
                <a:spcPts val="0"/>
              </a:spcAft>
              <a:buClr>
                <a:srgbClr val="000000"/>
              </a:buClr>
              <a:buSzPts val="1400"/>
              <a:buChar char="■"/>
              <a:defRPr sz="1400">
                <a:solidFill>
                  <a:srgbClr val="000000"/>
                </a:solidFill>
                <a:latin typeface="PT Sans Narrow"/>
                <a:ea typeface="PT Sans Narrow"/>
                <a:cs typeface="PT Sans Narrow"/>
                <a:sym typeface="PT Sans Narrow"/>
              </a:defRPr>
            </a:lvl9pPr>
          </a:lstStyle>
          <a:p>
            <a:endParaRPr/>
          </a:p>
        </p:txBody>
      </p:sp>
      <p:sp>
        <p:nvSpPr>
          <p:cNvPr id="204" name="Google Shape;204;p14"/>
          <p:cNvSpPr txBox="1">
            <a:spLocks noGrp="1"/>
          </p:cNvSpPr>
          <p:nvPr>
            <p:ph type="sldNum" idx="12"/>
          </p:nvPr>
        </p:nvSpPr>
        <p:spPr>
          <a:xfrm>
            <a:off x="8497999" y="4688759"/>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000000"/>
                </a:solidFill>
              </a:defRPr>
            </a:lvl1pPr>
            <a:lvl2pPr lvl="1" algn="r">
              <a:lnSpc>
                <a:spcPct val="100000"/>
              </a:lnSpc>
              <a:spcAft>
                <a:spcPts val="0"/>
              </a:spcAft>
              <a:buNone/>
              <a:defRPr sz="1000">
                <a:solidFill>
                  <a:srgbClr val="000000"/>
                </a:solidFill>
              </a:defRPr>
            </a:lvl2pPr>
            <a:lvl3pPr lvl="2" algn="r">
              <a:lnSpc>
                <a:spcPct val="100000"/>
              </a:lnSpc>
              <a:spcAft>
                <a:spcPts val="0"/>
              </a:spcAft>
              <a:buNone/>
              <a:defRPr sz="1000">
                <a:solidFill>
                  <a:srgbClr val="000000"/>
                </a:solidFill>
              </a:defRPr>
            </a:lvl3pPr>
            <a:lvl4pPr lvl="3" algn="r">
              <a:lnSpc>
                <a:spcPct val="100000"/>
              </a:lnSpc>
              <a:spcAft>
                <a:spcPts val="0"/>
              </a:spcAft>
              <a:buNone/>
              <a:defRPr sz="1000">
                <a:solidFill>
                  <a:srgbClr val="000000"/>
                </a:solidFill>
              </a:defRPr>
            </a:lvl4pPr>
            <a:lvl5pPr lvl="4" algn="r">
              <a:lnSpc>
                <a:spcPct val="100000"/>
              </a:lnSpc>
              <a:spcAft>
                <a:spcPts val="0"/>
              </a:spcAft>
              <a:buNone/>
              <a:defRPr sz="1000">
                <a:solidFill>
                  <a:srgbClr val="000000"/>
                </a:solidFill>
              </a:defRPr>
            </a:lvl5pPr>
            <a:lvl6pPr lvl="5" algn="r">
              <a:lnSpc>
                <a:spcPct val="100000"/>
              </a:lnSpc>
              <a:spcAft>
                <a:spcPts val="0"/>
              </a:spcAft>
              <a:buNone/>
              <a:defRPr sz="1000">
                <a:solidFill>
                  <a:srgbClr val="000000"/>
                </a:solidFill>
              </a:defRPr>
            </a:lvl6pPr>
            <a:lvl7pPr lvl="6" algn="r">
              <a:lnSpc>
                <a:spcPct val="100000"/>
              </a:lnSpc>
              <a:spcAft>
                <a:spcPts val="0"/>
              </a:spcAft>
              <a:buNone/>
              <a:defRPr sz="1000">
                <a:solidFill>
                  <a:srgbClr val="000000"/>
                </a:solidFill>
              </a:defRPr>
            </a:lvl7pPr>
            <a:lvl8pPr lvl="7" algn="r">
              <a:lnSpc>
                <a:spcPct val="100000"/>
              </a:lnSpc>
              <a:spcAft>
                <a:spcPts val="0"/>
              </a:spcAft>
              <a:buNone/>
              <a:defRPr sz="1000">
                <a:solidFill>
                  <a:srgbClr val="000000"/>
                </a:solidFill>
              </a:defRPr>
            </a:lvl8pPr>
            <a:lvl9pPr lvl="8" algn="r">
              <a:lnSpc>
                <a:spcPct val="100000"/>
              </a:lnSpc>
              <a:spcAft>
                <a:spcPts val="0"/>
              </a:spcAft>
              <a:buNone/>
              <a:defRPr sz="1000">
                <a:solidFill>
                  <a:srgbClr val="000000"/>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5400"/>
              <a:buNone/>
              <a:defRPr sz="5400" b="0">
                <a:solidFill>
                  <a:schemeClr val="dk2"/>
                </a:solidFill>
              </a:defRPr>
            </a:lvl1pPr>
            <a:lvl2pPr lvl="1" rtl="0">
              <a:spcBef>
                <a:spcPts val="0"/>
              </a:spcBef>
              <a:spcAft>
                <a:spcPts val="0"/>
              </a:spcAft>
              <a:buClr>
                <a:schemeClr val="dk2"/>
              </a:buClr>
              <a:buSzPts val="5400"/>
              <a:buNone/>
              <a:defRPr sz="5400" b="0">
                <a:solidFill>
                  <a:schemeClr val="dk2"/>
                </a:solidFill>
              </a:defRPr>
            </a:lvl2pPr>
            <a:lvl3pPr lvl="2" rtl="0">
              <a:spcBef>
                <a:spcPts val="0"/>
              </a:spcBef>
              <a:spcAft>
                <a:spcPts val="0"/>
              </a:spcAft>
              <a:buClr>
                <a:schemeClr val="dk2"/>
              </a:buClr>
              <a:buSzPts val="5400"/>
              <a:buNone/>
              <a:defRPr sz="5400" b="0">
                <a:solidFill>
                  <a:schemeClr val="dk2"/>
                </a:solidFill>
              </a:defRPr>
            </a:lvl3pPr>
            <a:lvl4pPr lvl="3" rtl="0">
              <a:spcBef>
                <a:spcPts val="0"/>
              </a:spcBef>
              <a:spcAft>
                <a:spcPts val="0"/>
              </a:spcAft>
              <a:buClr>
                <a:schemeClr val="dk2"/>
              </a:buClr>
              <a:buSzPts val="5400"/>
              <a:buNone/>
              <a:defRPr sz="5400" b="0">
                <a:solidFill>
                  <a:schemeClr val="dk2"/>
                </a:solidFill>
              </a:defRPr>
            </a:lvl4pPr>
            <a:lvl5pPr lvl="4" rtl="0">
              <a:spcBef>
                <a:spcPts val="0"/>
              </a:spcBef>
              <a:spcAft>
                <a:spcPts val="0"/>
              </a:spcAft>
              <a:buClr>
                <a:schemeClr val="dk2"/>
              </a:buClr>
              <a:buSzPts val="5400"/>
              <a:buNone/>
              <a:defRPr sz="5400" b="0">
                <a:solidFill>
                  <a:schemeClr val="dk2"/>
                </a:solidFill>
              </a:defRPr>
            </a:lvl5pPr>
            <a:lvl6pPr lvl="5" rtl="0">
              <a:spcBef>
                <a:spcPts val="0"/>
              </a:spcBef>
              <a:spcAft>
                <a:spcPts val="0"/>
              </a:spcAft>
              <a:buClr>
                <a:schemeClr val="dk2"/>
              </a:buClr>
              <a:buSzPts val="5400"/>
              <a:buNone/>
              <a:defRPr sz="5400" b="0">
                <a:solidFill>
                  <a:schemeClr val="dk2"/>
                </a:solidFill>
              </a:defRPr>
            </a:lvl6pPr>
            <a:lvl7pPr lvl="6" rtl="0">
              <a:spcBef>
                <a:spcPts val="0"/>
              </a:spcBef>
              <a:spcAft>
                <a:spcPts val="0"/>
              </a:spcAft>
              <a:buClr>
                <a:schemeClr val="dk2"/>
              </a:buClr>
              <a:buSzPts val="5400"/>
              <a:buNone/>
              <a:defRPr sz="5400" b="0">
                <a:solidFill>
                  <a:schemeClr val="dk2"/>
                </a:solidFill>
              </a:defRPr>
            </a:lvl7pPr>
            <a:lvl8pPr lvl="7" rtl="0">
              <a:spcBef>
                <a:spcPts val="0"/>
              </a:spcBef>
              <a:spcAft>
                <a:spcPts val="0"/>
              </a:spcAft>
              <a:buClr>
                <a:schemeClr val="dk2"/>
              </a:buClr>
              <a:buSzPts val="5400"/>
              <a:buNone/>
              <a:defRPr sz="5400" b="0">
                <a:solidFill>
                  <a:schemeClr val="dk2"/>
                </a:solidFill>
              </a:defRPr>
            </a:lvl8pPr>
            <a:lvl9pPr lvl="8" rtl="0">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Open Sans"/>
                <a:ea typeface="Open Sans"/>
                <a:cs typeface="Open Sans"/>
                <a:sym typeface="Open Sans"/>
              </a:defRPr>
            </a:lvl1pPr>
            <a:lvl2pPr lvl="1" algn="r" rtl="0">
              <a:buNone/>
              <a:defRPr sz="1000">
                <a:solidFill>
                  <a:schemeClr val="dk2"/>
                </a:solidFill>
                <a:latin typeface="Open Sans"/>
                <a:ea typeface="Open Sans"/>
                <a:cs typeface="Open Sans"/>
                <a:sym typeface="Open Sans"/>
              </a:defRPr>
            </a:lvl2pPr>
            <a:lvl3pPr lvl="2" algn="r" rtl="0">
              <a:buNone/>
              <a:defRPr sz="1000">
                <a:solidFill>
                  <a:schemeClr val="dk2"/>
                </a:solidFill>
                <a:latin typeface="Open Sans"/>
                <a:ea typeface="Open Sans"/>
                <a:cs typeface="Open Sans"/>
                <a:sym typeface="Open Sans"/>
              </a:defRPr>
            </a:lvl3pPr>
            <a:lvl4pPr lvl="3" algn="r" rtl="0">
              <a:buNone/>
              <a:defRPr sz="1000">
                <a:solidFill>
                  <a:schemeClr val="dk2"/>
                </a:solidFill>
                <a:latin typeface="Open Sans"/>
                <a:ea typeface="Open Sans"/>
                <a:cs typeface="Open Sans"/>
                <a:sym typeface="Open Sans"/>
              </a:defRPr>
            </a:lvl4pPr>
            <a:lvl5pPr lvl="4" algn="r" rtl="0">
              <a:buNone/>
              <a:defRPr sz="1000">
                <a:solidFill>
                  <a:schemeClr val="dk2"/>
                </a:solidFill>
                <a:latin typeface="Open Sans"/>
                <a:ea typeface="Open Sans"/>
                <a:cs typeface="Open Sans"/>
                <a:sym typeface="Open Sans"/>
              </a:defRPr>
            </a:lvl5pPr>
            <a:lvl6pPr lvl="5" algn="r" rtl="0">
              <a:buNone/>
              <a:defRPr sz="1000">
                <a:solidFill>
                  <a:schemeClr val="dk2"/>
                </a:solidFill>
                <a:latin typeface="Open Sans"/>
                <a:ea typeface="Open Sans"/>
                <a:cs typeface="Open Sans"/>
                <a:sym typeface="Open Sans"/>
              </a:defRPr>
            </a:lvl6pPr>
            <a:lvl7pPr lvl="6" algn="r" rtl="0">
              <a:buNone/>
              <a:defRPr sz="1000">
                <a:solidFill>
                  <a:schemeClr val="dk2"/>
                </a:solidFill>
                <a:latin typeface="Open Sans"/>
                <a:ea typeface="Open Sans"/>
                <a:cs typeface="Open Sans"/>
                <a:sym typeface="Open Sans"/>
              </a:defRPr>
            </a:lvl7pPr>
            <a:lvl8pPr lvl="7" algn="r" rtl="0">
              <a:buNone/>
              <a:defRPr sz="1000">
                <a:solidFill>
                  <a:schemeClr val="dk2"/>
                </a:solidFill>
                <a:latin typeface="Open Sans"/>
                <a:ea typeface="Open Sans"/>
                <a:cs typeface="Open Sans"/>
                <a:sym typeface="Open Sans"/>
              </a:defRPr>
            </a:lvl8pPr>
            <a:lvl9pPr lvl="8" algn="r" rtl="0">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txBox="1">
            <a:spLocks noGrp="1"/>
          </p:cNvSpPr>
          <p:nvPr>
            <p:ph type="ctrTitle"/>
          </p:nvPr>
        </p:nvSpPr>
        <p:spPr>
          <a:xfrm>
            <a:off x="335250" y="474900"/>
            <a:ext cx="6273600" cy="178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solidFill>
                  <a:schemeClr val="accent1"/>
                </a:solidFill>
                <a:latin typeface="DFKai-SB"/>
                <a:ea typeface="DFKai-SB"/>
                <a:cs typeface="DFKai-SB"/>
                <a:sym typeface="DFKai-SB"/>
              </a:rPr>
              <a:t>校園資源回收大測驗</a:t>
            </a:r>
            <a:endParaRPr>
              <a:solidFill>
                <a:schemeClr val="accent1"/>
              </a:solidFill>
              <a:latin typeface="DFKai-SB"/>
              <a:ea typeface="DFKai-SB"/>
              <a:cs typeface="DFKai-SB"/>
              <a:sym typeface="DFKai-SB"/>
            </a:endParaRPr>
          </a:p>
        </p:txBody>
      </p:sp>
      <p:sp>
        <p:nvSpPr>
          <p:cNvPr id="210" name="Google Shape;210;p15"/>
          <p:cNvSpPr txBox="1">
            <a:spLocks noGrp="1"/>
          </p:cNvSpPr>
          <p:nvPr>
            <p:ph type="subTitle" idx="1"/>
          </p:nvPr>
        </p:nvSpPr>
        <p:spPr>
          <a:xfrm>
            <a:off x="335250" y="2853575"/>
            <a:ext cx="4639200" cy="161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zh-TW" sz="1900" i="1">
                <a:latin typeface="DFKai-SB"/>
                <a:ea typeface="DFKai-SB"/>
                <a:cs typeface="DFKai-SB"/>
                <a:sym typeface="DFKai-SB"/>
              </a:rPr>
              <a:t>指導老師:黃萬成</a:t>
            </a:r>
            <a:endParaRPr sz="1900" i="1">
              <a:latin typeface="DFKai-SB"/>
              <a:ea typeface="DFKai-SB"/>
              <a:cs typeface="DFKai-SB"/>
              <a:sym typeface="DFKai-SB"/>
            </a:endParaRPr>
          </a:p>
          <a:p>
            <a:pPr marL="0" lvl="0" indent="0" algn="l" rtl="0">
              <a:spcBef>
                <a:spcPts val="0"/>
              </a:spcBef>
              <a:spcAft>
                <a:spcPts val="0"/>
              </a:spcAft>
              <a:buNone/>
            </a:pPr>
            <a:r>
              <a:rPr lang="zh-TW" sz="1900" i="1">
                <a:latin typeface="DFKai-SB"/>
                <a:ea typeface="DFKai-SB"/>
                <a:cs typeface="DFKai-SB"/>
                <a:sym typeface="DFKai-SB"/>
              </a:rPr>
              <a:t>學生:江碩育、曾毓澤、郭家齊、吳庭毅</a:t>
            </a:r>
            <a:endParaRPr sz="1900" i="1">
              <a:latin typeface="DFKai-SB"/>
              <a:ea typeface="DFKai-SB"/>
              <a:cs typeface="DFKai-SB"/>
              <a:sym typeface="DFKai-SB"/>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p:nvPr/>
        </p:nvSpPr>
        <p:spPr>
          <a:xfrm>
            <a:off x="0" y="4836707"/>
            <a:ext cx="9144000" cy="320100"/>
          </a:xfrm>
          <a:prstGeom prst="rect">
            <a:avLst/>
          </a:prstGeom>
          <a:solidFill>
            <a:srgbClr val="D0E0E3"/>
          </a:solidFill>
          <a:ln w="9525" cap="flat" cmpd="sng">
            <a:solidFill>
              <a:srgbClr val="D0E0E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0" name="Google Shape;240;p19"/>
          <p:cNvSpPr txBox="1">
            <a:spLocks noGrp="1"/>
          </p:cNvSpPr>
          <p:nvPr>
            <p:ph type="title"/>
          </p:nvPr>
        </p:nvSpPr>
        <p:spPr>
          <a:xfrm>
            <a:off x="311700" y="445025"/>
            <a:ext cx="27423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ltLang="en-US" dirty="0" smtClean="0">
                <a:latin typeface="DFKai-SB"/>
                <a:ea typeface="DFKai-SB"/>
                <a:cs typeface="DFKai-SB"/>
                <a:sym typeface="DFKai-SB"/>
              </a:rPr>
              <a:t>驗證後</a:t>
            </a:r>
            <a:r>
              <a:rPr lang="zh-TW" altLang="en-US" dirty="0" smtClean="0">
                <a:latin typeface="DFKai-SB"/>
                <a:ea typeface="DFKai-SB"/>
                <a:cs typeface="DFKai-SB"/>
                <a:sym typeface="DFKai-SB"/>
              </a:rPr>
              <a:t>現況</a:t>
            </a:r>
            <a:endParaRPr dirty="0">
              <a:latin typeface="DFKai-SB"/>
              <a:ea typeface="DFKai-SB"/>
              <a:cs typeface="DFKai-SB"/>
              <a:sym typeface="DFKai-SB"/>
            </a:endParaRPr>
          </a:p>
        </p:txBody>
      </p:sp>
      <p:sp>
        <p:nvSpPr>
          <p:cNvPr id="241" name="Google Shape;241;p19"/>
          <p:cNvSpPr txBox="1">
            <a:spLocks noGrp="1"/>
          </p:cNvSpPr>
          <p:nvPr>
            <p:ph type="body" idx="1"/>
          </p:nvPr>
        </p:nvSpPr>
        <p:spPr>
          <a:xfrm>
            <a:off x="311700" y="1520850"/>
            <a:ext cx="27423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altLang="en-US" dirty="0" smtClean="0"/>
              <a:t>現在</a:t>
            </a:r>
            <a:r>
              <a:rPr lang="zh-TW" dirty="0" smtClean="0"/>
              <a:t>做資源回收更</a:t>
            </a:r>
            <a:r>
              <a:rPr lang="zh-TW" dirty="0"/>
              <a:t>輕鬆</a:t>
            </a:r>
            <a:r>
              <a:rPr lang="zh-TW" dirty="0" smtClean="0"/>
              <a:t>，</a:t>
            </a:r>
            <a:r>
              <a:rPr lang="zh-TW" altLang="en-US" dirty="0" smtClean="0"/>
              <a:t>都能有效的分好類，完成成</a:t>
            </a:r>
            <a:r>
              <a:rPr lang="zh-TW" dirty="0" smtClean="0"/>
              <a:t>我們</a:t>
            </a:r>
            <a:r>
              <a:rPr lang="zh-TW" dirty="0"/>
              <a:t>原本的</a:t>
            </a:r>
            <a:r>
              <a:rPr lang="zh-TW" dirty="0" smtClean="0"/>
              <a:t>目標</a:t>
            </a:r>
            <a:r>
              <a:rPr lang="zh-TW" altLang="en-US" dirty="0" smtClean="0"/>
              <a:t>。</a:t>
            </a:r>
            <a:endParaRPr dirty="0"/>
          </a:p>
        </p:txBody>
      </p:sp>
      <p:pic>
        <p:nvPicPr>
          <p:cNvPr id="7" name="圖片 6"/>
          <p:cNvPicPr>
            <a:picLocks noChangeAspect="1"/>
          </p:cNvPicPr>
          <p:nvPr/>
        </p:nvPicPr>
        <p:blipFill>
          <a:blip r:embed="rId3"/>
          <a:stretch>
            <a:fillRect/>
          </a:stretch>
        </p:blipFill>
        <p:spPr>
          <a:xfrm>
            <a:off x="3276052" y="0"/>
            <a:ext cx="5867948" cy="5143500"/>
          </a:xfrm>
          <a:prstGeom prst="rect">
            <a:avLst/>
          </a:prstGeom>
        </p:spPr>
      </p:pic>
    </p:spTree>
    <p:extLst>
      <p:ext uri="{BB962C8B-B14F-4D97-AF65-F5344CB8AC3E}">
        <p14:creationId xmlns:p14="http://schemas.microsoft.com/office/powerpoint/2010/main" val="4122880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1"/>
          <p:cNvSpPr txBox="1">
            <a:spLocks noGrp="1"/>
          </p:cNvSpPr>
          <p:nvPr>
            <p:ph type="body" idx="1"/>
          </p:nvPr>
        </p:nvSpPr>
        <p:spPr>
          <a:xfrm>
            <a:off x="843275" y="1879850"/>
            <a:ext cx="7525200" cy="1902000"/>
          </a:xfrm>
          <a:prstGeom prst="rect">
            <a:avLst/>
          </a:prstGeom>
          <a:ln w="9525" cap="flat" cmpd="sng">
            <a:solidFill>
              <a:srgbClr val="000000"/>
            </a:solidFill>
            <a:prstDash val="solid"/>
            <a:round/>
            <a:headEnd type="none" w="sm" len="sm"/>
            <a:tailEnd type="none" w="sm" len="sm"/>
          </a:ln>
          <a:effectLst>
            <a:outerShdw dist="28575" dir="3000000" algn="bl" rotWithShape="0">
              <a:srgbClr val="000000">
                <a:alpha val="54000"/>
              </a:srgbClr>
            </a:outerShdw>
          </a:effectLst>
        </p:spPr>
        <p:txBody>
          <a:bodyPr spcFirstLastPara="1" wrap="square" lIns="91425" tIns="91425" rIns="91425" bIns="91425" anchor="t" anchorCtr="0">
            <a:normAutofit fontScale="92500" lnSpcReduction="10000"/>
          </a:bodyPr>
          <a:lstStyle/>
          <a:p>
            <a:pPr marL="0" lvl="0" indent="0" algn="ctr" rtl="0">
              <a:spcBef>
                <a:spcPts val="0"/>
              </a:spcBef>
              <a:spcAft>
                <a:spcPts val="1600"/>
              </a:spcAft>
              <a:buNone/>
            </a:pPr>
            <a:r>
              <a:rPr lang="zh-TW" sz="9600" b="1" i="1">
                <a:solidFill>
                  <a:srgbClr val="00517C"/>
                </a:solidFill>
                <a:latin typeface="DFKai-SB"/>
                <a:ea typeface="DFKai-SB"/>
                <a:cs typeface="DFKai-SB"/>
                <a:sym typeface="DFKai-SB"/>
              </a:rPr>
              <a:t>謝謝大家</a:t>
            </a:r>
            <a:endParaRPr sz="9600" b="1" i="1">
              <a:solidFill>
                <a:srgbClr val="00517C"/>
              </a:solidFill>
              <a:latin typeface="DFKai-SB"/>
              <a:ea typeface="DFKai-SB"/>
              <a:cs typeface="DFKai-SB"/>
              <a:sym typeface="DFKai-SB"/>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6"/>
          <p:cNvSpPr/>
          <p:nvPr/>
        </p:nvSpPr>
        <p:spPr>
          <a:xfrm>
            <a:off x="0" y="4436100"/>
            <a:ext cx="4332000" cy="707400"/>
          </a:xfrm>
          <a:prstGeom prst="rect">
            <a:avLst/>
          </a:prstGeom>
          <a:solidFill>
            <a:srgbClr val="EAD1DC"/>
          </a:solid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6" name="Google Shape;216;p16"/>
          <p:cNvSpPr txBox="1">
            <a:spLocks noGrp="1"/>
          </p:cNvSpPr>
          <p:nvPr>
            <p:ph type="title"/>
          </p:nvPr>
        </p:nvSpPr>
        <p:spPr>
          <a:xfrm>
            <a:off x="422625" y="360000"/>
            <a:ext cx="27423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a:latin typeface="DFKai-SB"/>
                <a:ea typeface="DFKai-SB"/>
                <a:cs typeface="DFKai-SB"/>
                <a:sym typeface="DFKai-SB"/>
              </a:rPr>
              <a:t>校園現況</a:t>
            </a:r>
            <a:endParaRPr dirty="0">
              <a:latin typeface="DFKai-SB"/>
              <a:ea typeface="DFKai-SB"/>
              <a:cs typeface="DFKai-SB"/>
              <a:sym typeface="DFKai-SB"/>
            </a:endParaRPr>
          </a:p>
        </p:txBody>
      </p:sp>
      <p:sp>
        <p:nvSpPr>
          <p:cNvPr id="217" name="Google Shape;217;p16"/>
          <p:cNvSpPr txBox="1">
            <a:spLocks noGrp="1"/>
          </p:cNvSpPr>
          <p:nvPr>
            <p:ph type="body" idx="1"/>
          </p:nvPr>
        </p:nvSpPr>
        <p:spPr>
          <a:xfrm>
            <a:off x="52450" y="1520850"/>
            <a:ext cx="3156600" cy="315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altLang="en-US" sz="2100" dirty="0" smtClean="0">
                <a:latin typeface="DFKai-SB"/>
                <a:ea typeface="DFKai-SB"/>
                <a:cs typeface="DFKai-SB"/>
                <a:sym typeface="DFKai-SB"/>
              </a:rPr>
              <a:t>之前</a:t>
            </a:r>
            <a:r>
              <a:rPr lang="zh-TW" sz="2100" dirty="0" smtClean="0">
                <a:latin typeface="DFKai-SB"/>
                <a:ea typeface="DFKai-SB"/>
                <a:cs typeface="DFKai-SB"/>
                <a:sym typeface="DFKai-SB"/>
              </a:rPr>
              <a:t>學生</a:t>
            </a:r>
            <a:r>
              <a:rPr lang="zh-TW" sz="2100" dirty="0">
                <a:latin typeface="DFKai-SB"/>
                <a:ea typeface="DFKai-SB"/>
                <a:cs typeface="DFKai-SB"/>
                <a:sym typeface="DFKai-SB"/>
              </a:rPr>
              <a:t>資源回收</a:t>
            </a:r>
            <a:r>
              <a:rPr lang="zh-TW" sz="2100" dirty="0" smtClean="0">
                <a:latin typeface="DFKai-SB"/>
                <a:ea typeface="DFKai-SB"/>
                <a:cs typeface="DFKai-SB"/>
                <a:sym typeface="DFKai-SB"/>
              </a:rPr>
              <a:t>的</a:t>
            </a:r>
            <a:r>
              <a:rPr lang="zh-TW" altLang="en-US" sz="2100" dirty="0">
                <a:latin typeface="DFKai-SB"/>
                <a:ea typeface="DFKai-SB"/>
                <a:cs typeface="DFKai-SB"/>
                <a:sym typeface="DFKai-SB"/>
              </a:rPr>
              <a:t>情</a:t>
            </a:r>
            <a:r>
              <a:rPr lang="zh-TW" altLang="en-US" sz="2100" dirty="0" smtClean="0">
                <a:latin typeface="DFKai-SB"/>
                <a:ea typeface="DFKai-SB"/>
                <a:cs typeface="DFKai-SB"/>
                <a:sym typeface="DFKai-SB"/>
              </a:rPr>
              <a:t>況</a:t>
            </a:r>
            <a:r>
              <a:rPr lang="zh-TW" sz="2100" dirty="0" smtClean="0">
                <a:latin typeface="DFKai-SB"/>
                <a:ea typeface="DFKai-SB"/>
                <a:cs typeface="DFKai-SB"/>
                <a:sym typeface="DFKai-SB"/>
              </a:rPr>
              <a:t>，</a:t>
            </a:r>
            <a:r>
              <a:rPr lang="zh-TW" altLang="en-US" sz="2100" dirty="0" smtClean="0">
                <a:latin typeface="DFKai-SB"/>
                <a:ea typeface="DFKai-SB"/>
                <a:cs typeface="DFKai-SB"/>
                <a:sym typeface="DFKai-SB"/>
              </a:rPr>
              <a:t>很多不同類的圾垃都未分類，需要每一個個的排類才行</a:t>
            </a:r>
            <a:r>
              <a:rPr lang="zh-TW" sz="2100" dirty="0" smtClean="0">
                <a:latin typeface="DFKai-SB"/>
                <a:ea typeface="DFKai-SB"/>
                <a:cs typeface="DFKai-SB"/>
                <a:sym typeface="DFKai-SB"/>
              </a:rPr>
              <a:t>。</a:t>
            </a:r>
            <a:endParaRPr sz="2100" dirty="0">
              <a:latin typeface="DFKai-SB"/>
              <a:ea typeface="DFKai-SB"/>
              <a:cs typeface="DFKai-SB"/>
              <a:sym typeface="DFKai-SB"/>
            </a:endParaRPr>
          </a:p>
        </p:txBody>
      </p:sp>
      <p:pic>
        <p:nvPicPr>
          <p:cNvPr id="7" name="圖片 6"/>
          <p:cNvPicPr>
            <a:picLocks noChangeAspect="1"/>
          </p:cNvPicPr>
          <p:nvPr/>
        </p:nvPicPr>
        <p:blipFill>
          <a:blip r:embed="rId3"/>
          <a:stretch>
            <a:fillRect/>
          </a:stretch>
        </p:blipFill>
        <p:spPr>
          <a:xfrm>
            <a:off x="3381329" y="0"/>
            <a:ext cx="5848391" cy="5143500"/>
          </a:xfrm>
          <a:prstGeom prst="rect">
            <a:avLst/>
          </a:prstGeom>
        </p:spPr>
      </p:pic>
    </p:spTree>
    <p:extLst>
      <p:ext uri="{BB962C8B-B14F-4D97-AF65-F5344CB8AC3E}">
        <p14:creationId xmlns:p14="http://schemas.microsoft.com/office/powerpoint/2010/main" val="212144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14"/>
        <p:cNvGrpSpPr/>
        <p:nvPr/>
      </p:nvGrpSpPr>
      <p:grpSpPr>
        <a:xfrm>
          <a:off x="0" y="0"/>
          <a:ext cx="0" cy="0"/>
          <a:chOff x="0" y="0"/>
          <a:chExt cx="0" cy="0"/>
        </a:xfrm>
      </p:grpSpPr>
      <p:sp>
        <p:nvSpPr>
          <p:cNvPr id="215" name="Google Shape;215;p16"/>
          <p:cNvSpPr/>
          <p:nvPr/>
        </p:nvSpPr>
        <p:spPr>
          <a:xfrm>
            <a:off x="0" y="4436100"/>
            <a:ext cx="4332000" cy="707400"/>
          </a:xfrm>
          <a:prstGeom prst="rect">
            <a:avLst/>
          </a:prstGeom>
          <a:solidFill>
            <a:srgbClr val="EAD1DC"/>
          </a:solid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6" name="Google Shape;216;p16"/>
          <p:cNvSpPr txBox="1">
            <a:spLocks noGrp="1"/>
          </p:cNvSpPr>
          <p:nvPr>
            <p:ph type="title"/>
          </p:nvPr>
        </p:nvSpPr>
        <p:spPr>
          <a:xfrm>
            <a:off x="422625" y="360000"/>
            <a:ext cx="27423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latin typeface="DFKai-SB"/>
                <a:ea typeface="DFKai-SB"/>
                <a:cs typeface="DFKai-SB"/>
                <a:sym typeface="DFKai-SB"/>
              </a:rPr>
              <a:t>校園現況</a:t>
            </a:r>
            <a:endParaRPr>
              <a:latin typeface="DFKai-SB"/>
              <a:ea typeface="DFKai-SB"/>
              <a:cs typeface="DFKai-SB"/>
              <a:sym typeface="DFKai-SB"/>
            </a:endParaRPr>
          </a:p>
        </p:txBody>
      </p:sp>
      <p:sp>
        <p:nvSpPr>
          <p:cNvPr id="217" name="Google Shape;217;p16"/>
          <p:cNvSpPr txBox="1">
            <a:spLocks noGrp="1"/>
          </p:cNvSpPr>
          <p:nvPr>
            <p:ph type="body" idx="1"/>
          </p:nvPr>
        </p:nvSpPr>
        <p:spPr>
          <a:xfrm>
            <a:off x="52450" y="1520850"/>
            <a:ext cx="3156600" cy="315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sz="2100">
                <a:latin typeface="DFKai-SB"/>
                <a:ea typeface="DFKai-SB"/>
                <a:cs typeface="DFKai-SB"/>
                <a:sym typeface="DFKai-SB"/>
              </a:rPr>
              <a:t>大部分的學生在分類上都沒有確實完成，有的人甚至連分類都沒有執行，因此我們希望可以透過這個遊戲來宣導並加強學生資源回收的觀念與意願，並且讓負責回收同學更加輕鬆。</a:t>
            </a:r>
            <a:endParaRPr sz="2100">
              <a:latin typeface="DFKai-SB"/>
              <a:ea typeface="DFKai-SB"/>
              <a:cs typeface="DFKai-SB"/>
              <a:sym typeface="DFKai-SB"/>
            </a:endParaRPr>
          </a:p>
        </p:txBody>
      </p:sp>
      <p:pic>
        <p:nvPicPr>
          <p:cNvPr id="218" name="Google Shape;218;p16"/>
          <p:cNvPicPr preferRelativeResize="0"/>
          <p:nvPr/>
        </p:nvPicPr>
        <p:blipFill>
          <a:blip r:embed="rId3">
            <a:alphaModFix/>
          </a:blip>
          <a:stretch>
            <a:fillRect/>
          </a:stretch>
        </p:blipFill>
        <p:spPr>
          <a:xfrm>
            <a:off x="3392400" y="0"/>
            <a:ext cx="5964073" cy="514349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222"/>
        <p:cNvGrpSpPr/>
        <p:nvPr/>
      </p:nvGrpSpPr>
      <p:grpSpPr>
        <a:xfrm>
          <a:off x="0" y="0"/>
          <a:ext cx="0" cy="0"/>
          <a:chOff x="0" y="0"/>
          <a:chExt cx="0" cy="0"/>
        </a:xfrm>
      </p:grpSpPr>
      <p:sp>
        <p:nvSpPr>
          <p:cNvPr id="223" name="Google Shape;223;p17"/>
          <p:cNvSpPr/>
          <p:nvPr/>
        </p:nvSpPr>
        <p:spPr>
          <a:xfrm>
            <a:off x="0" y="4857600"/>
            <a:ext cx="5283000" cy="2859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4" name="Google Shape;224;p17"/>
          <p:cNvSpPr txBox="1">
            <a:spLocks noGrp="1"/>
          </p:cNvSpPr>
          <p:nvPr>
            <p:ph type="title"/>
          </p:nvPr>
        </p:nvSpPr>
        <p:spPr>
          <a:xfrm>
            <a:off x="311700" y="360000"/>
            <a:ext cx="27423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latin typeface="DFKai-SB"/>
                <a:ea typeface="DFKai-SB"/>
                <a:cs typeface="DFKai-SB"/>
                <a:sym typeface="DFKai-SB"/>
              </a:rPr>
              <a:t>執行資源回收的困難之處</a:t>
            </a:r>
            <a:endParaRPr>
              <a:latin typeface="DFKai-SB"/>
              <a:ea typeface="DFKai-SB"/>
              <a:cs typeface="DFKai-SB"/>
              <a:sym typeface="DFKai-SB"/>
            </a:endParaRPr>
          </a:p>
        </p:txBody>
      </p:sp>
      <p:sp>
        <p:nvSpPr>
          <p:cNvPr id="225" name="Google Shape;225;p17"/>
          <p:cNvSpPr txBox="1">
            <a:spLocks noGrp="1"/>
          </p:cNvSpPr>
          <p:nvPr>
            <p:ph type="body" idx="1"/>
          </p:nvPr>
        </p:nvSpPr>
        <p:spPr>
          <a:xfrm>
            <a:off x="311700" y="1520850"/>
            <a:ext cx="2742300" cy="3048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sz="2100">
                <a:latin typeface="DFKai-SB"/>
                <a:ea typeface="DFKai-SB"/>
                <a:cs typeface="DFKai-SB"/>
                <a:sym typeface="DFKai-SB"/>
              </a:rPr>
              <a:t>有許多同學在分辨軟塑膠類與硬塑膠類時常常發生判斷錯誤，這樣讓負責資源回收的同學與老師非常辛苦，浪費了不少時間，我們認為需要加強這一方面的宣導。</a:t>
            </a:r>
            <a:endParaRPr sz="2100"/>
          </a:p>
        </p:txBody>
      </p:sp>
      <p:pic>
        <p:nvPicPr>
          <p:cNvPr id="226" name="Google Shape;226;p17"/>
          <p:cNvPicPr preferRelativeResize="0"/>
          <p:nvPr/>
        </p:nvPicPr>
        <p:blipFill>
          <a:blip r:embed="rId3">
            <a:alphaModFix/>
          </a:blip>
          <a:stretch>
            <a:fillRect/>
          </a:stretch>
        </p:blipFill>
        <p:spPr>
          <a:xfrm>
            <a:off x="3240000" y="-25150"/>
            <a:ext cx="5904000" cy="5193802"/>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30"/>
        <p:cNvGrpSpPr/>
        <p:nvPr/>
      </p:nvGrpSpPr>
      <p:grpSpPr>
        <a:xfrm>
          <a:off x="0" y="0"/>
          <a:ext cx="0" cy="0"/>
          <a:chOff x="0" y="0"/>
          <a:chExt cx="0" cy="0"/>
        </a:xfrm>
      </p:grpSpPr>
      <p:sp>
        <p:nvSpPr>
          <p:cNvPr id="231" name="Google Shape;231;p18"/>
          <p:cNvSpPr/>
          <p:nvPr/>
        </p:nvSpPr>
        <p:spPr>
          <a:xfrm>
            <a:off x="0" y="4536675"/>
            <a:ext cx="5511900" cy="679200"/>
          </a:xfrm>
          <a:prstGeom prst="rect">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2" name="Google Shape;232;p18"/>
          <p:cNvSpPr txBox="1">
            <a:spLocks noGrp="1"/>
          </p:cNvSpPr>
          <p:nvPr>
            <p:ph type="title"/>
          </p:nvPr>
        </p:nvSpPr>
        <p:spPr>
          <a:xfrm>
            <a:off x="311699" y="445025"/>
            <a:ext cx="3043293"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smtClean="0">
                <a:latin typeface="DFKai-SB"/>
                <a:ea typeface="DFKai-SB"/>
                <a:cs typeface="DFKai-SB"/>
                <a:sym typeface="DFKai-SB"/>
              </a:rPr>
              <a:t>設計程式</a:t>
            </a:r>
            <a:r>
              <a:rPr lang="zh-TW" altLang="en-US" dirty="0" smtClean="0">
                <a:latin typeface="DFKai-SB"/>
                <a:ea typeface="DFKai-SB"/>
                <a:cs typeface="DFKai-SB"/>
                <a:sym typeface="DFKai-SB"/>
              </a:rPr>
              <a:t>心智圖</a:t>
            </a:r>
            <a:endParaRPr dirty="0">
              <a:latin typeface="DFKai-SB"/>
              <a:ea typeface="DFKai-SB"/>
              <a:cs typeface="DFKai-SB"/>
              <a:sym typeface="DFKai-SB"/>
            </a:endParaRPr>
          </a:p>
        </p:txBody>
      </p:sp>
      <p:sp>
        <p:nvSpPr>
          <p:cNvPr id="233" name="Google Shape;233;p18"/>
          <p:cNvSpPr txBox="1">
            <a:spLocks noGrp="1"/>
          </p:cNvSpPr>
          <p:nvPr>
            <p:ph type="body" idx="1"/>
          </p:nvPr>
        </p:nvSpPr>
        <p:spPr>
          <a:xfrm>
            <a:off x="0" y="1520850"/>
            <a:ext cx="4139400" cy="3048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altLang="en-US" sz="2000" dirty="0" smtClean="0">
                <a:latin typeface="DFKai-SB"/>
                <a:ea typeface="DFKai-SB"/>
                <a:cs typeface="DFKai-SB"/>
                <a:sym typeface="DFKai-SB"/>
              </a:rPr>
              <a:t>蒐集資料及需求繪畫出</a:t>
            </a:r>
            <a:r>
              <a:rPr lang="zh-TW" altLang="en-US" sz="2000" dirty="0" smtClean="0">
                <a:latin typeface="DFKai-SB"/>
                <a:ea typeface="DFKai-SB"/>
                <a:cs typeface="DFKai-SB"/>
                <a:sym typeface="DFKai-SB"/>
              </a:rPr>
              <a:t>校園資源回收分類的心智圖</a:t>
            </a:r>
            <a:r>
              <a:rPr lang="zh-TW" sz="2000" dirty="0" smtClean="0">
                <a:latin typeface="DFKai-SB"/>
                <a:ea typeface="DFKai-SB"/>
                <a:cs typeface="DFKai-SB"/>
                <a:sym typeface="DFKai-SB"/>
              </a:rPr>
              <a:t>。</a:t>
            </a:r>
            <a:endParaRPr sz="2000" dirty="0">
              <a:latin typeface="DFKai-SB"/>
              <a:ea typeface="DFKai-SB"/>
              <a:cs typeface="DFKai-SB"/>
              <a:sym typeface="DFKai-SB"/>
            </a:endParaRPr>
          </a:p>
        </p:txBody>
      </p:sp>
      <p:pic>
        <p:nvPicPr>
          <p:cNvPr id="6" name="圖片 5" descr="C:\Users\metrep\Downloads\請幫我生成校園資源回收分類.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3344" y="-1"/>
            <a:ext cx="4920656" cy="521587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p:nvPr/>
        </p:nvSpPr>
        <p:spPr>
          <a:xfrm>
            <a:off x="0" y="4536675"/>
            <a:ext cx="5511900" cy="679200"/>
          </a:xfrm>
          <a:prstGeom prst="rect">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2" name="Google Shape;232;p18"/>
          <p:cNvSpPr txBox="1">
            <a:spLocks noGrp="1"/>
          </p:cNvSpPr>
          <p:nvPr>
            <p:ph type="title"/>
          </p:nvPr>
        </p:nvSpPr>
        <p:spPr>
          <a:xfrm>
            <a:off x="311700" y="445025"/>
            <a:ext cx="27423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latin typeface="DFKai-SB"/>
                <a:ea typeface="DFKai-SB"/>
                <a:cs typeface="DFKai-SB"/>
                <a:sym typeface="DFKai-SB"/>
              </a:rPr>
              <a:t>設計程式困難</a:t>
            </a:r>
            <a:endParaRPr>
              <a:latin typeface="DFKai-SB"/>
              <a:ea typeface="DFKai-SB"/>
              <a:cs typeface="DFKai-SB"/>
              <a:sym typeface="DFKai-SB"/>
            </a:endParaRPr>
          </a:p>
        </p:txBody>
      </p:sp>
      <p:sp>
        <p:nvSpPr>
          <p:cNvPr id="233" name="Google Shape;233;p18"/>
          <p:cNvSpPr txBox="1">
            <a:spLocks noGrp="1"/>
          </p:cNvSpPr>
          <p:nvPr>
            <p:ph type="body" idx="1"/>
          </p:nvPr>
        </p:nvSpPr>
        <p:spPr>
          <a:xfrm>
            <a:off x="0" y="1520850"/>
            <a:ext cx="4139400" cy="3048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sz="2000">
                <a:latin typeface="DFKai-SB"/>
                <a:ea typeface="DFKai-SB"/>
                <a:cs typeface="DFKai-SB"/>
                <a:sym typeface="DFKai-SB"/>
              </a:rPr>
              <a:t>設計程式時有些困難點，最困難的是讓遊戲程式與rabboni結合時發生了各種不同的問題，例如遊戲偵測程式無法配合原有程式，這個問題困擾了我們一段時間，但我們最後還是找到問題的根源，並將它解決，完成了我們的程式。</a:t>
            </a:r>
            <a:endParaRPr sz="2000">
              <a:latin typeface="DFKai-SB"/>
              <a:ea typeface="DFKai-SB"/>
              <a:cs typeface="DFKai-SB"/>
              <a:sym typeface="DFKai-SB"/>
            </a:endParaRPr>
          </a:p>
        </p:txBody>
      </p:sp>
      <p:pic>
        <p:nvPicPr>
          <p:cNvPr id="234" name="Google Shape;234;p18"/>
          <p:cNvPicPr preferRelativeResize="0"/>
          <p:nvPr/>
        </p:nvPicPr>
        <p:blipFill>
          <a:blip r:embed="rId3">
            <a:alphaModFix/>
          </a:blip>
          <a:stretch>
            <a:fillRect/>
          </a:stretch>
        </p:blipFill>
        <p:spPr>
          <a:xfrm>
            <a:off x="4139350" y="0"/>
            <a:ext cx="5004652" cy="5414099"/>
          </a:xfrm>
          <a:prstGeom prst="rect">
            <a:avLst/>
          </a:prstGeom>
          <a:noFill/>
          <a:ln>
            <a:noFill/>
          </a:ln>
        </p:spPr>
      </p:pic>
    </p:spTree>
    <p:extLst>
      <p:ext uri="{BB962C8B-B14F-4D97-AF65-F5344CB8AC3E}">
        <p14:creationId xmlns:p14="http://schemas.microsoft.com/office/powerpoint/2010/main" val="2795413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p:nvPr/>
        </p:nvSpPr>
        <p:spPr>
          <a:xfrm>
            <a:off x="0" y="4439030"/>
            <a:ext cx="5511900" cy="679200"/>
          </a:xfrm>
          <a:prstGeom prst="rect">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2" name="Google Shape;232;p18"/>
          <p:cNvSpPr txBox="1">
            <a:spLocks noGrp="1"/>
          </p:cNvSpPr>
          <p:nvPr>
            <p:ph type="title"/>
          </p:nvPr>
        </p:nvSpPr>
        <p:spPr>
          <a:xfrm>
            <a:off x="311700" y="445025"/>
            <a:ext cx="27423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dirty="0" smtClean="0">
                <a:latin typeface="DFKai-SB"/>
                <a:ea typeface="DFKai-SB"/>
                <a:cs typeface="DFKai-SB"/>
                <a:sym typeface="DFKai-SB"/>
              </a:rPr>
              <a:t>設計程式</a:t>
            </a:r>
            <a:r>
              <a:rPr lang="zh-TW" altLang="en-US" dirty="0" smtClean="0">
                <a:latin typeface="DFKai-SB"/>
                <a:ea typeface="DFKai-SB"/>
                <a:cs typeface="DFKai-SB"/>
                <a:sym typeface="DFKai-SB"/>
              </a:rPr>
              <a:t>結果</a:t>
            </a:r>
            <a:endParaRPr dirty="0">
              <a:latin typeface="DFKai-SB"/>
              <a:ea typeface="DFKai-SB"/>
              <a:cs typeface="DFKai-SB"/>
              <a:sym typeface="DFKai-SB"/>
            </a:endParaRPr>
          </a:p>
        </p:txBody>
      </p:sp>
      <p:sp>
        <p:nvSpPr>
          <p:cNvPr id="233" name="Google Shape;233;p18"/>
          <p:cNvSpPr txBox="1">
            <a:spLocks noGrp="1"/>
          </p:cNvSpPr>
          <p:nvPr>
            <p:ph type="body" idx="1"/>
          </p:nvPr>
        </p:nvSpPr>
        <p:spPr>
          <a:xfrm>
            <a:off x="0" y="1520850"/>
            <a:ext cx="4139400" cy="3048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zh-TW" sz="2000" dirty="0" smtClean="0">
                <a:latin typeface="DFKai-SB"/>
                <a:ea typeface="DFKai-SB"/>
                <a:cs typeface="DFKai-SB"/>
                <a:sym typeface="DFKai-SB"/>
              </a:rPr>
              <a:t>最後完成</a:t>
            </a:r>
            <a:r>
              <a:rPr lang="zh-TW" sz="2000" dirty="0">
                <a:latin typeface="DFKai-SB"/>
                <a:ea typeface="DFKai-SB"/>
                <a:cs typeface="DFKai-SB"/>
                <a:sym typeface="DFKai-SB"/>
              </a:rPr>
              <a:t>了我們的</a:t>
            </a:r>
            <a:r>
              <a:rPr lang="zh-TW" sz="2000" dirty="0" smtClean="0">
                <a:latin typeface="DFKai-SB"/>
                <a:ea typeface="DFKai-SB"/>
                <a:cs typeface="DFKai-SB"/>
                <a:sym typeface="DFKai-SB"/>
              </a:rPr>
              <a:t>程式</a:t>
            </a:r>
            <a:r>
              <a:rPr lang="zh-TW" altLang="en-US" sz="2000" dirty="0" smtClean="0">
                <a:latin typeface="DFKai-SB"/>
                <a:ea typeface="DFKai-SB"/>
                <a:cs typeface="DFKai-SB"/>
                <a:sym typeface="DFKai-SB"/>
              </a:rPr>
              <a:t>分別有四大類：</a:t>
            </a:r>
            <a:endParaRPr lang="en-US" altLang="zh-TW" sz="2000" dirty="0" smtClean="0">
              <a:latin typeface="DFKai-SB"/>
              <a:ea typeface="DFKai-SB"/>
              <a:cs typeface="DFKai-SB"/>
              <a:sym typeface="DFKai-SB"/>
            </a:endParaRPr>
          </a:p>
          <a:p>
            <a:pPr marL="0" lvl="0" indent="0" algn="l" rtl="0">
              <a:spcBef>
                <a:spcPts val="0"/>
              </a:spcBef>
              <a:spcAft>
                <a:spcPts val="1200"/>
              </a:spcAft>
              <a:buNone/>
            </a:pPr>
            <a:r>
              <a:rPr lang="en-US" altLang="zh-TW" sz="2000" dirty="0" smtClean="0">
                <a:latin typeface="DFKai-SB"/>
                <a:ea typeface="DFKai-SB"/>
                <a:cs typeface="DFKai-SB"/>
                <a:sym typeface="DFKai-SB"/>
              </a:rPr>
              <a:t>1.</a:t>
            </a:r>
            <a:r>
              <a:rPr lang="zh-TW" altLang="en-US" sz="2000" dirty="0" smtClean="0">
                <a:latin typeface="DFKai-SB"/>
                <a:ea typeface="DFKai-SB"/>
                <a:cs typeface="DFKai-SB"/>
                <a:sym typeface="DFKai-SB"/>
              </a:rPr>
              <a:t>知識大測驗</a:t>
            </a:r>
            <a:endParaRPr lang="en-US" altLang="zh-TW" sz="2000" dirty="0" smtClean="0">
              <a:latin typeface="DFKai-SB"/>
              <a:ea typeface="DFKai-SB"/>
              <a:cs typeface="DFKai-SB"/>
              <a:sym typeface="DFKai-SB"/>
            </a:endParaRPr>
          </a:p>
          <a:p>
            <a:pPr marL="0" lvl="0" indent="0" algn="l" rtl="0">
              <a:spcBef>
                <a:spcPts val="0"/>
              </a:spcBef>
              <a:spcAft>
                <a:spcPts val="1200"/>
              </a:spcAft>
              <a:buNone/>
            </a:pPr>
            <a:r>
              <a:rPr lang="en-US" altLang="zh-TW" sz="2000" dirty="0" smtClean="0">
                <a:latin typeface="DFKai-SB"/>
                <a:ea typeface="DFKai-SB"/>
                <a:cs typeface="DFKai-SB"/>
                <a:sym typeface="DFKai-SB"/>
              </a:rPr>
              <a:t>2.</a:t>
            </a:r>
            <a:r>
              <a:rPr lang="zh-TW" altLang="en-US" sz="2000" dirty="0" smtClean="0">
                <a:latin typeface="DFKai-SB"/>
                <a:ea typeface="DFKai-SB"/>
                <a:cs typeface="DFKai-SB"/>
                <a:sym typeface="DFKai-SB"/>
              </a:rPr>
              <a:t>鋁箔遊戲</a:t>
            </a:r>
            <a:endParaRPr lang="en-US" altLang="zh-TW" sz="2000" dirty="0" smtClean="0">
              <a:latin typeface="DFKai-SB"/>
              <a:ea typeface="DFKai-SB"/>
              <a:cs typeface="DFKai-SB"/>
              <a:sym typeface="DFKai-SB"/>
            </a:endParaRPr>
          </a:p>
          <a:p>
            <a:pPr marL="0" lvl="0" indent="0" algn="l" rtl="0">
              <a:spcBef>
                <a:spcPts val="0"/>
              </a:spcBef>
              <a:spcAft>
                <a:spcPts val="1200"/>
              </a:spcAft>
              <a:buNone/>
            </a:pPr>
            <a:r>
              <a:rPr lang="en-US" altLang="zh-TW" sz="2000" dirty="0" smtClean="0">
                <a:latin typeface="DFKai-SB"/>
                <a:ea typeface="DFKai-SB"/>
                <a:cs typeface="DFKai-SB"/>
                <a:sym typeface="DFKai-SB"/>
              </a:rPr>
              <a:t>3.</a:t>
            </a:r>
            <a:r>
              <a:rPr lang="zh-TW" altLang="en-US" sz="2000" dirty="0" smtClean="0">
                <a:latin typeface="DFKai-SB"/>
                <a:ea typeface="DFKai-SB"/>
                <a:cs typeface="DFKai-SB"/>
                <a:sym typeface="DFKai-SB"/>
              </a:rPr>
              <a:t>鐵鋁罐遊戲</a:t>
            </a:r>
            <a:endParaRPr lang="en-US" altLang="zh-TW" sz="2000" dirty="0" smtClean="0">
              <a:latin typeface="DFKai-SB"/>
              <a:ea typeface="DFKai-SB"/>
              <a:cs typeface="DFKai-SB"/>
              <a:sym typeface="DFKai-SB"/>
            </a:endParaRPr>
          </a:p>
          <a:p>
            <a:pPr marL="0" indent="0">
              <a:spcAft>
                <a:spcPts val="1200"/>
              </a:spcAft>
              <a:buNone/>
            </a:pPr>
            <a:r>
              <a:rPr lang="en-US" sz="2000" dirty="0" smtClean="0">
                <a:latin typeface="DFKai-SB"/>
                <a:ea typeface="DFKai-SB"/>
                <a:cs typeface="DFKai-SB"/>
                <a:sym typeface="DFKai-SB"/>
              </a:rPr>
              <a:t>4.</a:t>
            </a:r>
            <a:r>
              <a:rPr lang="zh-TW" altLang="en-US" sz="2000" dirty="0">
                <a:latin typeface="DFKai-SB"/>
                <a:ea typeface="DFKai-SB"/>
                <a:cs typeface="DFKai-SB"/>
                <a:sym typeface="DFKai-SB"/>
              </a:rPr>
              <a:t>紙類遊戲</a:t>
            </a:r>
            <a:endParaRPr lang="en-US" altLang="zh-TW" sz="2000" dirty="0">
              <a:latin typeface="DFKai-SB"/>
              <a:ea typeface="DFKai-SB"/>
              <a:cs typeface="DFKai-SB"/>
              <a:sym typeface="DFKai-SB"/>
            </a:endParaRPr>
          </a:p>
          <a:p>
            <a:pPr marL="0" lvl="0" indent="0" algn="l" rtl="0">
              <a:spcBef>
                <a:spcPts val="0"/>
              </a:spcBef>
              <a:spcAft>
                <a:spcPts val="1200"/>
              </a:spcAft>
              <a:buNone/>
            </a:pPr>
            <a:endParaRPr sz="2000" dirty="0">
              <a:latin typeface="DFKai-SB"/>
              <a:ea typeface="DFKai-SB"/>
              <a:cs typeface="DFKai-SB"/>
              <a:sym typeface="DFKai-SB"/>
            </a:endParaRPr>
          </a:p>
        </p:txBody>
      </p:sp>
      <p:pic>
        <p:nvPicPr>
          <p:cNvPr id="6" name="圖片 5"/>
          <p:cNvPicPr/>
          <p:nvPr/>
        </p:nvPicPr>
        <p:blipFill>
          <a:blip r:embed="rId3"/>
          <a:stretch>
            <a:fillRect/>
          </a:stretch>
        </p:blipFill>
        <p:spPr>
          <a:xfrm>
            <a:off x="4139401" y="0"/>
            <a:ext cx="2526797" cy="2219515"/>
          </a:xfrm>
          <a:prstGeom prst="rect">
            <a:avLst/>
          </a:prstGeom>
        </p:spPr>
      </p:pic>
      <p:pic>
        <p:nvPicPr>
          <p:cNvPr id="7" name="圖片 6"/>
          <p:cNvPicPr/>
          <p:nvPr/>
        </p:nvPicPr>
        <p:blipFill>
          <a:blip r:embed="rId4"/>
          <a:stretch>
            <a:fillRect/>
          </a:stretch>
        </p:blipFill>
        <p:spPr>
          <a:xfrm>
            <a:off x="6666198" y="0"/>
            <a:ext cx="2477802" cy="2219515"/>
          </a:xfrm>
          <a:prstGeom prst="rect">
            <a:avLst/>
          </a:prstGeom>
        </p:spPr>
      </p:pic>
      <p:pic>
        <p:nvPicPr>
          <p:cNvPr id="8" name="圖片 7"/>
          <p:cNvPicPr/>
          <p:nvPr/>
        </p:nvPicPr>
        <p:blipFill>
          <a:blip r:embed="rId5"/>
          <a:stretch>
            <a:fillRect/>
          </a:stretch>
        </p:blipFill>
        <p:spPr>
          <a:xfrm>
            <a:off x="4139400" y="2219515"/>
            <a:ext cx="2526797" cy="2317160"/>
          </a:xfrm>
          <a:prstGeom prst="rect">
            <a:avLst/>
          </a:prstGeom>
        </p:spPr>
      </p:pic>
      <p:pic>
        <p:nvPicPr>
          <p:cNvPr id="9" name="圖片 8"/>
          <p:cNvPicPr/>
          <p:nvPr/>
        </p:nvPicPr>
        <p:blipFill>
          <a:blip r:embed="rId6"/>
          <a:stretch>
            <a:fillRect/>
          </a:stretch>
        </p:blipFill>
        <p:spPr>
          <a:xfrm>
            <a:off x="6666197" y="2219516"/>
            <a:ext cx="2477803" cy="2317160"/>
          </a:xfrm>
          <a:prstGeom prst="rect">
            <a:avLst/>
          </a:prstGeom>
        </p:spPr>
      </p:pic>
    </p:spTree>
    <p:extLst>
      <p:ext uri="{BB962C8B-B14F-4D97-AF65-F5344CB8AC3E}">
        <p14:creationId xmlns:p14="http://schemas.microsoft.com/office/powerpoint/2010/main" val="1752290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45"/>
        <p:cNvGrpSpPr/>
        <p:nvPr/>
      </p:nvGrpSpPr>
      <p:grpSpPr>
        <a:xfrm>
          <a:off x="0" y="0"/>
          <a:ext cx="0" cy="0"/>
          <a:chOff x="0" y="0"/>
          <a:chExt cx="0" cy="0"/>
        </a:xfrm>
      </p:grpSpPr>
      <p:sp>
        <p:nvSpPr>
          <p:cNvPr id="246" name="Google Shape;246;p20"/>
          <p:cNvSpPr txBox="1">
            <a:spLocks noGrp="1"/>
          </p:cNvSpPr>
          <p:nvPr>
            <p:ph type="title"/>
          </p:nvPr>
        </p:nvSpPr>
        <p:spPr>
          <a:xfrm>
            <a:off x="1344175" y="408675"/>
            <a:ext cx="63123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zh-TW">
                <a:latin typeface="DFKai-SB"/>
                <a:ea typeface="DFKai-SB"/>
                <a:cs typeface="DFKai-SB"/>
                <a:sym typeface="DFKai-SB"/>
              </a:rPr>
              <a:t>成效—實際遊戲操作</a:t>
            </a:r>
            <a:endParaRPr>
              <a:latin typeface="DFKai-SB"/>
              <a:ea typeface="DFKai-SB"/>
              <a:cs typeface="DFKai-SB"/>
              <a:sym typeface="DFKai-SB"/>
            </a:endParaRPr>
          </a:p>
        </p:txBody>
      </p:sp>
      <p:sp>
        <p:nvSpPr>
          <p:cNvPr id="247" name="Google Shape;247;p20"/>
          <p:cNvSpPr txBox="1">
            <a:spLocks noGrp="1"/>
          </p:cNvSpPr>
          <p:nvPr>
            <p:ph type="body" idx="1"/>
          </p:nvPr>
        </p:nvSpPr>
        <p:spPr>
          <a:xfrm>
            <a:off x="3129175" y="1484500"/>
            <a:ext cx="2742300" cy="3048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latin typeface="DFKai-SB"/>
              <a:ea typeface="DFKai-SB"/>
              <a:cs typeface="DFKai-SB"/>
              <a:sym typeface="DFKai-SB"/>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238"/>
        <p:cNvGrpSpPr/>
        <p:nvPr/>
      </p:nvGrpSpPr>
      <p:grpSpPr>
        <a:xfrm>
          <a:off x="0" y="0"/>
          <a:ext cx="0" cy="0"/>
          <a:chOff x="0" y="0"/>
          <a:chExt cx="0" cy="0"/>
        </a:xfrm>
      </p:grpSpPr>
      <p:sp>
        <p:nvSpPr>
          <p:cNvPr id="239" name="Google Shape;239;p19"/>
          <p:cNvSpPr/>
          <p:nvPr/>
        </p:nvSpPr>
        <p:spPr>
          <a:xfrm>
            <a:off x="0" y="4823550"/>
            <a:ext cx="9144000" cy="320100"/>
          </a:xfrm>
          <a:prstGeom prst="rect">
            <a:avLst/>
          </a:prstGeom>
          <a:solidFill>
            <a:srgbClr val="D0E0E3"/>
          </a:solidFill>
          <a:ln w="9525" cap="flat" cmpd="sng">
            <a:solidFill>
              <a:srgbClr val="D0E0E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0" name="Google Shape;240;p19"/>
          <p:cNvSpPr txBox="1">
            <a:spLocks noGrp="1"/>
          </p:cNvSpPr>
          <p:nvPr>
            <p:ph type="title"/>
          </p:nvPr>
        </p:nvSpPr>
        <p:spPr>
          <a:xfrm>
            <a:off x="311700" y="445025"/>
            <a:ext cx="27423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latin typeface="DFKai-SB"/>
                <a:ea typeface="DFKai-SB"/>
                <a:cs typeface="DFKai-SB"/>
                <a:sym typeface="DFKai-SB"/>
              </a:rPr>
              <a:t>驗證機制</a:t>
            </a:r>
            <a:endParaRPr>
              <a:latin typeface="DFKai-SB"/>
              <a:ea typeface="DFKai-SB"/>
              <a:cs typeface="DFKai-SB"/>
              <a:sym typeface="DFKai-SB"/>
            </a:endParaRPr>
          </a:p>
        </p:txBody>
      </p:sp>
      <p:sp>
        <p:nvSpPr>
          <p:cNvPr id="241" name="Google Shape;241;p19"/>
          <p:cNvSpPr txBox="1">
            <a:spLocks noGrp="1"/>
          </p:cNvSpPr>
          <p:nvPr>
            <p:ph type="body" idx="1"/>
          </p:nvPr>
        </p:nvSpPr>
        <p:spPr>
          <a:xfrm>
            <a:off x="311700" y="1520850"/>
            <a:ext cx="27423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zh-TW" dirty="0"/>
              <a:t>   我們讓學生實際使用了這個程式，非常順利，學生都可以順利的通過這個遊戲，如果通過了這個遊戲，我們會給予獎勵，並鼓勵他們多做資源回收，讓資源回收同學更</a:t>
            </a:r>
            <a:r>
              <a:rPr lang="zh-TW" dirty="0" smtClean="0"/>
              <a:t>輕鬆</a:t>
            </a:r>
            <a:r>
              <a:rPr lang="zh-TW" altLang="en-US" dirty="0" smtClean="0"/>
              <a:t>。</a:t>
            </a:r>
            <a:endParaRPr dirty="0"/>
          </a:p>
        </p:txBody>
      </p:sp>
      <p:pic>
        <p:nvPicPr>
          <p:cNvPr id="3" name="圖片 2"/>
          <p:cNvPicPr>
            <a:picLocks noChangeAspect="1"/>
          </p:cNvPicPr>
          <p:nvPr/>
        </p:nvPicPr>
        <p:blipFill>
          <a:blip r:embed="rId3"/>
          <a:stretch>
            <a:fillRect/>
          </a:stretch>
        </p:blipFill>
        <p:spPr>
          <a:xfrm>
            <a:off x="3249739" y="0"/>
            <a:ext cx="5894262" cy="514365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341</Words>
  <Application>Microsoft Office PowerPoint</Application>
  <PresentationFormat>如螢幕大小 (16:9)</PresentationFormat>
  <Paragraphs>25</Paragraphs>
  <Slides>11</Slides>
  <Notes>11</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11</vt:i4>
      </vt:variant>
    </vt:vector>
  </HeadingPairs>
  <TitlesOfParts>
    <vt:vector size="16" baseType="lpstr">
      <vt:lpstr>Arial</vt:lpstr>
      <vt:lpstr>DFKai-SB</vt:lpstr>
      <vt:lpstr>PT Sans Narrow</vt:lpstr>
      <vt:lpstr>Open Sans</vt:lpstr>
      <vt:lpstr>Tropic</vt:lpstr>
      <vt:lpstr>校園資源回收大測驗</vt:lpstr>
      <vt:lpstr>校園現況</vt:lpstr>
      <vt:lpstr>校園現況</vt:lpstr>
      <vt:lpstr>執行資源回收的困難之處</vt:lpstr>
      <vt:lpstr>設計程式心智圖</vt:lpstr>
      <vt:lpstr>設計程式困難</vt:lpstr>
      <vt:lpstr>設計程式結果</vt:lpstr>
      <vt:lpstr>成效—實際遊戲操作</vt:lpstr>
      <vt:lpstr>驗證機制</vt:lpstr>
      <vt:lpstr>驗證後現況</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校園資源回收大測驗</dc:title>
  <cp:lastModifiedBy>metrep</cp:lastModifiedBy>
  <cp:revision>4</cp:revision>
  <dcterms:modified xsi:type="dcterms:W3CDTF">2023-11-17T06:26:29Z</dcterms:modified>
</cp:coreProperties>
</file>