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王漢宗特黑體" panose="02020500000000000000" charset="-120"/>
      <p:regular r:id="rId8"/>
    </p:embeddedFont>
    <p:embeddedFont>
      <p:font typeface="可画动感隶书" panose="02020500000000000000" charset="-122"/>
      <p:regular r:id="rId9"/>
    </p:embeddedFont>
    <p:embeddedFont>
      <p:font typeface="可画甜心体" panose="02020500000000000000" charset="-122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3" autoAdjust="0"/>
  </p:normalViewPr>
  <p:slideViewPr>
    <p:cSldViewPr>
      <p:cViewPr varScale="1">
        <p:scale>
          <a:sx n="54" d="100"/>
          <a:sy n="54" d="100"/>
        </p:scale>
        <p:origin x="754" y="2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267" y="-2613612"/>
            <a:ext cx="20259808" cy="12967164"/>
          </a:xfrm>
          <a:custGeom>
            <a:avLst/>
            <a:gdLst/>
            <a:ahLst/>
            <a:cxnLst/>
            <a:rect l="l" t="t" r="r" b="b"/>
            <a:pathLst>
              <a:path w="20259808" h="12967164">
                <a:moveTo>
                  <a:pt x="0" y="0"/>
                </a:moveTo>
                <a:lnTo>
                  <a:pt x="20259809" y="0"/>
                </a:lnTo>
                <a:lnTo>
                  <a:pt x="20259809" y="12967163"/>
                </a:lnTo>
                <a:lnTo>
                  <a:pt x="0" y="12967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025820"/>
            <a:ext cx="4027999" cy="4257675"/>
          </a:xfrm>
          <a:custGeom>
            <a:avLst/>
            <a:gdLst/>
            <a:ahLst/>
            <a:cxnLst/>
            <a:rect l="l" t="t" r="r" b="b"/>
            <a:pathLst>
              <a:path w="4027999" h="4257675">
                <a:moveTo>
                  <a:pt x="0" y="0"/>
                </a:moveTo>
                <a:lnTo>
                  <a:pt x="4027999" y="0"/>
                </a:lnTo>
                <a:lnTo>
                  <a:pt x="4027999" y="4257675"/>
                </a:lnTo>
                <a:lnTo>
                  <a:pt x="0" y="4257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5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498" y="0"/>
            <a:ext cx="18414997" cy="10413997"/>
          </a:xfrm>
          <a:custGeom>
            <a:avLst/>
            <a:gdLst/>
            <a:ahLst/>
            <a:cxnLst/>
            <a:rect l="l" t="t" r="r" b="b"/>
            <a:pathLst>
              <a:path w="18414997" h="10413997">
                <a:moveTo>
                  <a:pt x="0" y="0"/>
                </a:moveTo>
                <a:lnTo>
                  <a:pt x="18414996" y="0"/>
                </a:lnTo>
                <a:lnTo>
                  <a:pt x="18414996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47196" y="7638840"/>
            <a:ext cx="14841379" cy="251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0"/>
              </a:lnSpc>
            </a:pPr>
            <a:r>
              <a:rPr lang="en-US" sz="6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成員：邱俊源、陳信源、史梓寗、劉昱伶 指導老師：新竹縣新豐國民中學　蘇祐萱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23115" y="2993031"/>
            <a:ext cx="11179740" cy="242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75"/>
              </a:lnSpc>
            </a:pPr>
            <a:r>
              <a:rPr lang="en-US" sz="15982" dirty="0" err="1">
                <a:solidFill>
                  <a:srgbClr val="FFBD5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半導</a:t>
            </a:r>
            <a:r>
              <a:rPr lang="zh-TW" altLang="en-US" sz="15982" dirty="0">
                <a:solidFill>
                  <a:srgbClr val="FFBD5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體</a:t>
            </a:r>
            <a:r>
              <a:rPr lang="en-US" sz="15982" dirty="0" err="1">
                <a:solidFill>
                  <a:srgbClr val="FFBD5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之旅</a:t>
            </a:r>
            <a:endParaRPr lang="en-US" sz="15982" dirty="0">
              <a:solidFill>
                <a:srgbClr val="FFBD59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74147" y="528523"/>
            <a:ext cx="6946954" cy="110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半導體IC科普：編號17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267" y="-2613612"/>
            <a:ext cx="20302738" cy="14663918"/>
          </a:xfrm>
          <a:custGeom>
            <a:avLst/>
            <a:gdLst/>
            <a:ahLst/>
            <a:cxnLst/>
            <a:rect l="l" t="t" r="r" b="b"/>
            <a:pathLst>
              <a:path w="20302738" h="14663918">
                <a:moveTo>
                  <a:pt x="0" y="0"/>
                </a:moveTo>
                <a:lnTo>
                  <a:pt x="20302738" y="0"/>
                </a:lnTo>
                <a:lnTo>
                  <a:pt x="20302738" y="14663918"/>
                </a:lnTo>
                <a:lnTo>
                  <a:pt x="0" y="14663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74005" y="112900"/>
            <a:ext cx="7302417" cy="227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38"/>
              </a:lnSpc>
            </a:pPr>
            <a:r>
              <a:rPr lang="en-US" sz="12527">
                <a:solidFill>
                  <a:srgbClr val="099BF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我們的動機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1275" y="1534020"/>
            <a:ext cx="15798079" cy="699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1"/>
              </a:lnSpc>
            </a:pPr>
            <a:r>
              <a:rPr lang="en-US" sz="7885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透過有趣的互動遊戲，讓大家更了解半 導體的基本知識與用途。透過四個問 題，學習半導體在日常生活中的應用， 認識常見材料與晶片的功能，讓我們發 現半導體其實與生活科技密不可分。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3104253" y="-6234290"/>
            <a:ext cx="10296170" cy="21621750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5658" t="-9035" b="-371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1837955" y="-763998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314">
            <a:off x="4189103" y="-1613826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2000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96908" y="-191491"/>
            <a:ext cx="7337841" cy="286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29"/>
              </a:lnSpc>
            </a:pPr>
            <a:r>
              <a:rPr lang="en-US" sz="15735">
                <a:solidFill>
                  <a:srgbClr val="099BF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四個關卡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3510" y="1761258"/>
            <a:ext cx="17220324" cy="274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2"/>
              </a:lnSpc>
            </a:pP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1.在日常生活中，哪一個東西裡面一定會用到 </a:t>
            </a:r>
            <a:r>
              <a:rPr lang="en-US" sz="748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半導體</a:t>
            </a: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8840" y="3769920"/>
            <a:ext cx="16560460" cy="438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0"/>
              </a:lnSpc>
            </a:pPr>
            <a:endParaRPr lang="en-US" sz="7487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4020"/>
              </a:lnSpc>
            </a:pPr>
            <a:endParaRPr lang="en-US" sz="7487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4020"/>
              </a:lnSpc>
            </a:pP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2.半導體材料最常用的是什麼？</a:t>
            </a:r>
          </a:p>
          <a:p>
            <a:pPr algn="l">
              <a:lnSpc>
                <a:spcPts val="12121"/>
              </a:lnSpc>
            </a:pP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3. </a:t>
            </a:r>
            <a:r>
              <a:rPr lang="en-US" sz="748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晶片（Chip）在電腦裡主要的用途是什麼</a:t>
            </a: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？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0850" y="6630567"/>
            <a:ext cx="13190420" cy="98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5"/>
              </a:lnSpc>
            </a:pP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4. </a:t>
            </a:r>
            <a:r>
              <a:rPr lang="en-US" sz="748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哪一個東西是靠半導體運作的</a:t>
            </a:r>
            <a:r>
              <a:rPr lang="en-US" sz="748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？</a:t>
            </a:r>
          </a:p>
        </p:txBody>
      </p:sp>
      <p:sp>
        <p:nvSpPr>
          <p:cNvPr id="12" name="Freeform 12"/>
          <p:cNvSpPr/>
          <p:nvPr/>
        </p:nvSpPr>
        <p:spPr>
          <a:xfrm>
            <a:off x="5791200" y="7684988"/>
            <a:ext cx="12886353" cy="9301171"/>
          </a:xfrm>
          <a:custGeom>
            <a:avLst/>
            <a:gdLst/>
            <a:ahLst/>
            <a:cxnLst/>
            <a:rect l="l" t="t" r="r" b="b"/>
            <a:pathLst>
              <a:path w="19346845" h="10940973">
                <a:moveTo>
                  <a:pt x="0" y="0"/>
                </a:moveTo>
                <a:lnTo>
                  <a:pt x="19346845" y="0"/>
                </a:lnTo>
                <a:lnTo>
                  <a:pt x="19346845" y="10940973"/>
                </a:lnTo>
                <a:lnTo>
                  <a:pt x="0" y="10940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13" name="Freeform 13"/>
          <p:cNvSpPr/>
          <p:nvPr/>
        </p:nvSpPr>
        <p:spPr>
          <a:xfrm>
            <a:off x="0" y="7591882"/>
            <a:ext cx="2343150" cy="2695118"/>
          </a:xfrm>
          <a:custGeom>
            <a:avLst/>
            <a:gdLst/>
            <a:ahLst/>
            <a:cxnLst/>
            <a:rect l="l" t="t" r="r" b="b"/>
            <a:pathLst>
              <a:path w="2343150" h="2695118">
                <a:moveTo>
                  <a:pt x="0" y="0"/>
                </a:moveTo>
                <a:lnTo>
                  <a:pt x="2343150" y="0"/>
                </a:lnTo>
                <a:lnTo>
                  <a:pt x="2343150" y="2695118"/>
                </a:lnTo>
                <a:lnTo>
                  <a:pt x="0" y="26951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4000"/>
            </a:blip>
            <a:stretch>
              <a:fillRect b="-17334"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267" y="-2613612"/>
            <a:ext cx="20302738" cy="14663918"/>
          </a:xfrm>
          <a:custGeom>
            <a:avLst/>
            <a:gdLst/>
            <a:ahLst/>
            <a:cxnLst/>
            <a:rect l="l" t="t" r="r" b="b"/>
            <a:pathLst>
              <a:path w="20302738" h="14663918">
                <a:moveTo>
                  <a:pt x="0" y="0"/>
                </a:moveTo>
                <a:lnTo>
                  <a:pt x="20302738" y="0"/>
                </a:lnTo>
                <a:lnTo>
                  <a:pt x="20302738" y="14663918"/>
                </a:lnTo>
                <a:lnTo>
                  <a:pt x="0" y="14663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15999" y="-101851"/>
            <a:ext cx="8159972" cy="254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8"/>
              </a:lnSpc>
            </a:pPr>
            <a:r>
              <a:rPr lang="en-US" sz="13998">
                <a:solidFill>
                  <a:srgbClr val="099BF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我們的目的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155" y="1894247"/>
            <a:ext cx="17965045" cy="5916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01"/>
              </a:lnSpc>
            </a:pPr>
            <a:r>
              <a:rPr lang="en-US" sz="8363" dirty="0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讓玩家參與半導闖關之旅，了解半導體的製</a:t>
            </a:r>
            <a:r>
              <a:rPr lang="en-US" sz="8363" dirty="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sz="8363" dirty="0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作過程與重要性</a:t>
            </a:r>
            <a:r>
              <a:rPr lang="en-US" sz="8363" dirty="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 </a:t>
            </a:r>
            <a:r>
              <a:rPr lang="en-US" sz="8363" dirty="0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透過闖關遊戲，可以學到許多新知，也體</a:t>
            </a:r>
            <a:r>
              <a:rPr lang="en-US" sz="8363" dirty="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sz="8363" dirty="0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驗到科技的有趣與挑戰</a:t>
            </a:r>
            <a:r>
              <a:rPr lang="en-US" sz="8363" dirty="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14738" y="-3282240"/>
            <a:ext cx="20302738" cy="14663918"/>
          </a:xfrm>
          <a:custGeom>
            <a:avLst/>
            <a:gdLst/>
            <a:ahLst/>
            <a:cxnLst/>
            <a:rect l="l" t="t" r="r" b="b"/>
            <a:pathLst>
              <a:path w="20302738" h="14663918">
                <a:moveTo>
                  <a:pt x="0" y="0"/>
                </a:moveTo>
                <a:lnTo>
                  <a:pt x="20302738" y="0"/>
                </a:lnTo>
                <a:lnTo>
                  <a:pt x="20302738" y="14663919"/>
                </a:lnTo>
                <a:lnTo>
                  <a:pt x="0" y="14663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6478505" y="-242126"/>
            <a:ext cx="4391139" cy="208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19"/>
              </a:lnSpc>
            </a:pPr>
            <a:r>
              <a:rPr lang="en-US" sz="11299">
                <a:solidFill>
                  <a:srgbClr val="099BF4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感應器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3259" y="1484519"/>
            <a:ext cx="17061342" cy="6325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884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透過感應器揮動來操控下一步的動作</a:t>
            </a:r>
            <a:r>
              <a:rPr lang="en-US" sz="884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 </a:t>
            </a:r>
            <a:r>
              <a:rPr lang="en-US" sz="884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這款感應器不僅操作順暢</a:t>
            </a:r>
            <a:r>
              <a:rPr lang="en-US" sz="884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 </a:t>
            </a:r>
            <a:r>
              <a:rPr lang="en-US" sz="884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而且還有許多機制可以再次利用</a:t>
            </a:r>
            <a:r>
              <a:rPr lang="en-US" sz="884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 </a:t>
            </a:r>
            <a:r>
              <a:rPr lang="en-US" sz="8847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且操作方式簡單明瞭</a:t>
            </a:r>
            <a:r>
              <a:rPr lang="en-US" sz="8847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267" y="-2613612"/>
            <a:ext cx="20302738" cy="14663918"/>
          </a:xfrm>
          <a:custGeom>
            <a:avLst/>
            <a:gdLst/>
            <a:ahLst/>
            <a:cxnLst/>
            <a:rect l="l" t="t" r="r" b="b"/>
            <a:pathLst>
              <a:path w="20302738" h="14663918">
                <a:moveTo>
                  <a:pt x="0" y="0"/>
                </a:moveTo>
                <a:lnTo>
                  <a:pt x="20302738" y="0"/>
                </a:lnTo>
                <a:lnTo>
                  <a:pt x="20302738" y="14663918"/>
                </a:lnTo>
                <a:lnTo>
                  <a:pt x="0" y="14663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97034" y="8098431"/>
            <a:ext cx="1628775" cy="2188569"/>
          </a:xfrm>
          <a:custGeom>
            <a:avLst/>
            <a:gdLst/>
            <a:ahLst/>
            <a:cxnLst/>
            <a:rect l="l" t="t" r="r" b="b"/>
            <a:pathLst>
              <a:path w="1628775" h="2188569">
                <a:moveTo>
                  <a:pt x="0" y="0"/>
                </a:moveTo>
                <a:lnTo>
                  <a:pt x="1628775" y="0"/>
                </a:lnTo>
                <a:lnTo>
                  <a:pt x="1628775" y="2188569"/>
                </a:lnTo>
                <a:lnTo>
                  <a:pt x="0" y="218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351" y="7331450"/>
            <a:ext cx="1781175" cy="2955550"/>
          </a:xfrm>
          <a:custGeom>
            <a:avLst/>
            <a:gdLst/>
            <a:ahLst/>
            <a:cxnLst/>
            <a:rect l="l" t="t" r="r" b="b"/>
            <a:pathLst>
              <a:path w="1781175" h="2955550">
                <a:moveTo>
                  <a:pt x="0" y="0"/>
                </a:moveTo>
                <a:lnTo>
                  <a:pt x="1781175" y="0"/>
                </a:lnTo>
                <a:lnTo>
                  <a:pt x="1781175" y="2955550"/>
                </a:lnTo>
                <a:lnTo>
                  <a:pt x="0" y="2955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4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05755" y="8098431"/>
            <a:ext cx="1438275" cy="2188569"/>
          </a:xfrm>
          <a:custGeom>
            <a:avLst/>
            <a:gdLst/>
            <a:ahLst/>
            <a:cxnLst/>
            <a:rect l="l" t="t" r="r" b="b"/>
            <a:pathLst>
              <a:path w="1438275" h="2188569">
                <a:moveTo>
                  <a:pt x="0" y="0"/>
                </a:moveTo>
                <a:lnTo>
                  <a:pt x="1438275" y="0"/>
                </a:lnTo>
                <a:lnTo>
                  <a:pt x="1438275" y="2188569"/>
                </a:lnTo>
                <a:lnTo>
                  <a:pt x="0" y="218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33386" y="8021984"/>
            <a:ext cx="1466850" cy="2265016"/>
          </a:xfrm>
          <a:custGeom>
            <a:avLst/>
            <a:gdLst/>
            <a:ahLst/>
            <a:cxnLst/>
            <a:rect l="l" t="t" r="r" b="b"/>
            <a:pathLst>
              <a:path w="1466850" h="2265016">
                <a:moveTo>
                  <a:pt x="0" y="0"/>
                </a:moveTo>
                <a:lnTo>
                  <a:pt x="1466850" y="0"/>
                </a:lnTo>
                <a:lnTo>
                  <a:pt x="1466850" y="2265016"/>
                </a:lnTo>
                <a:lnTo>
                  <a:pt x="0" y="2265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7961" y="8039605"/>
            <a:ext cx="1466850" cy="2247395"/>
          </a:xfrm>
          <a:custGeom>
            <a:avLst/>
            <a:gdLst/>
            <a:ahLst/>
            <a:cxnLst/>
            <a:rect l="l" t="t" r="r" b="b"/>
            <a:pathLst>
              <a:path w="1466850" h="2247395">
                <a:moveTo>
                  <a:pt x="0" y="0"/>
                </a:moveTo>
                <a:lnTo>
                  <a:pt x="1466850" y="0"/>
                </a:lnTo>
                <a:lnTo>
                  <a:pt x="1466850" y="2247395"/>
                </a:lnTo>
                <a:lnTo>
                  <a:pt x="0" y="2247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56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8443" y="7825816"/>
            <a:ext cx="1685925" cy="2457450"/>
          </a:xfrm>
          <a:custGeom>
            <a:avLst/>
            <a:gdLst/>
            <a:ahLst/>
            <a:cxnLst/>
            <a:rect l="l" t="t" r="r" b="b"/>
            <a:pathLst>
              <a:path w="1685925" h="2457450">
                <a:moveTo>
                  <a:pt x="0" y="0"/>
                </a:moveTo>
                <a:lnTo>
                  <a:pt x="1685925" y="0"/>
                </a:lnTo>
                <a:lnTo>
                  <a:pt x="1685925" y="2457450"/>
                </a:lnTo>
                <a:lnTo>
                  <a:pt x="0" y="245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63503" y="-63503"/>
            <a:ext cx="18414997" cy="10413997"/>
            <a:chOff x="0" y="0"/>
            <a:chExt cx="18415000" cy="10414000"/>
          </a:xfrm>
        </p:grpSpPr>
        <p:sp>
          <p:nvSpPr>
            <p:cNvPr id="10" name="Freeform 10"/>
            <p:cNvSpPr/>
            <p:nvPr/>
          </p:nvSpPr>
          <p:spPr>
            <a:xfrm>
              <a:off x="63500" y="63500"/>
              <a:ext cx="18288000" cy="9754108"/>
            </a:xfrm>
            <a:custGeom>
              <a:avLst/>
              <a:gdLst/>
              <a:ahLst/>
              <a:cxnLst/>
              <a:rect l="l" t="t" r="r" b="b"/>
              <a:pathLst>
                <a:path w="18288000" h="9754108">
                  <a:moveTo>
                    <a:pt x="0" y="0"/>
                  </a:moveTo>
                  <a:lnTo>
                    <a:pt x="0" y="9754108"/>
                  </a:lnTo>
                  <a:lnTo>
                    <a:pt x="18288000" y="9754108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0" y="63500"/>
              <a:ext cx="7514209" cy="3815334"/>
            </a:xfrm>
            <a:custGeom>
              <a:avLst/>
              <a:gdLst/>
              <a:ahLst/>
              <a:cxnLst/>
              <a:rect l="l" t="t" r="r" b="b"/>
              <a:pathLst>
                <a:path w="7514209" h="3815334">
                  <a:moveTo>
                    <a:pt x="0" y="0"/>
                  </a:moveTo>
                  <a:lnTo>
                    <a:pt x="0" y="3815334"/>
                  </a:lnTo>
                  <a:lnTo>
                    <a:pt x="7514209" y="3815334"/>
                  </a:lnTo>
                  <a:lnTo>
                    <a:pt x="751420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675511" y="412877"/>
              <a:ext cx="787273" cy="812292"/>
            </a:xfrm>
            <a:custGeom>
              <a:avLst/>
              <a:gdLst/>
              <a:ahLst/>
              <a:cxnLst/>
              <a:rect l="l" t="t" r="r" b="b"/>
              <a:pathLst>
                <a:path w="787273" h="812292">
                  <a:moveTo>
                    <a:pt x="0" y="812292"/>
                  </a:moveTo>
                  <a:lnTo>
                    <a:pt x="787273" y="812292"/>
                  </a:lnTo>
                  <a:lnTo>
                    <a:pt x="7872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08889" y="1483106"/>
              <a:ext cx="1166622" cy="1094486"/>
            </a:xfrm>
            <a:custGeom>
              <a:avLst/>
              <a:gdLst/>
              <a:ahLst/>
              <a:cxnLst/>
              <a:rect l="l" t="t" r="r" b="b"/>
              <a:pathLst>
                <a:path w="1166622" h="1094486">
                  <a:moveTo>
                    <a:pt x="0" y="1094486"/>
                  </a:moveTo>
                  <a:lnTo>
                    <a:pt x="1166622" y="1094486"/>
                  </a:lnTo>
                  <a:lnTo>
                    <a:pt x="11666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185158" y="63500"/>
              <a:ext cx="9461628" cy="1161669"/>
            </a:xfrm>
            <a:custGeom>
              <a:avLst/>
              <a:gdLst/>
              <a:ahLst/>
              <a:cxnLst/>
              <a:rect l="l" t="t" r="r" b="b"/>
              <a:pathLst>
                <a:path w="9461628" h="1161669">
                  <a:moveTo>
                    <a:pt x="0" y="0"/>
                  </a:moveTo>
                  <a:lnTo>
                    <a:pt x="0" y="1161669"/>
                  </a:lnTo>
                  <a:lnTo>
                    <a:pt x="9461628" y="1161669"/>
                  </a:lnTo>
                  <a:lnTo>
                    <a:pt x="946162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921504" y="272669"/>
              <a:ext cx="316865" cy="546354"/>
            </a:xfrm>
            <a:custGeom>
              <a:avLst/>
              <a:gdLst/>
              <a:ahLst/>
              <a:cxnLst/>
              <a:rect l="l" t="t" r="r" b="b"/>
              <a:pathLst>
                <a:path w="316865" h="546354">
                  <a:moveTo>
                    <a:pt x="0" y="546354"/>
                  </a:moveTo>
                  <a:lnTo>
                    <a:pt x="316865" y="546354"/>
                  </a:lnTo>
                  <a:lnTo>
                    <a:pt x="3168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35890" y="819023"/>
              <a:ext cx="4049268" cy="3536188"/>
            </a:xfrm>
            <a:custGeom>
              <a:avLst/>
              <a:gdLst/>
              <a:ahLst/>
              <a:cxnLst/>
              <a:rect l="l" t="t" r="r" b="b"/>
              <a:pathLst>
                <a:path w="4049268" h="3536188">
                  <a:moveTo>
                    <a:pt x="0" y="3536188"/>
                  </a:moveTo>
                  <a:lnTo>
                    <a:pt x="4049268" y="3536188"/>
                  </a:lnTo>
                  <a:lnTo>
                    <a:pt x="4049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6119856" y="6365621"/>
              <a:ext cx="1983867" cy="3984879"/>
            </a:xfrm>
            <a:custGeom>
              <a:avLst/>
              <a:gdLst/>
              <a:ahLst/>
              <a:cxnLst/>
              <a:rect l="l" t="t" r="r" b="b"/>
              <a:pathLst>
                <a:path w="1983867" h="3984879">
                  <a:moveTo>
                    <a:pt x="0" y="0"/>
                  </a:moveTo>
                  <a:lnTo>
                    <a:pt x="0" y="3984879"/>
                  </a:lnTo>
                  <a:lnTo>
                    <a:pt x="1983867" y="3984879"/>
                  </a:lnTo>
                  <a:lnTo>
                    <a:pt x="1983867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3852652" y="7733792"/>
              <a:ext cx="2267204" cy="1485264"/>
            </a:xfrm>
            <a:custGeom>
              <a:avLst/>
              <a:gdLst/>
              <a:ahLst/>
              <a:cxnLst/>
              <a:rect l="l" t="t" r="r" b="b"/>
              <a:pathLst>
                <a:path w="2267204" h="1485264">
                  <a:moveTo>
                    <a:pt x="0" y="1485265"/>
                  </a:moveTo>
                  <a:lnTo>
                    <a:pt x="2267204" y="1485265"/>
                  </a:lnTo>
                  <a:lnTo>
                    <a:pt x="22672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4602840" y="7733792"/>
              <a:ext cx="2189099" cy="2616708"/>
            </a:xfrm>
            <a:custGeom>
              <a:avLst/>
              <a:gdLst/>
              <a:ahLst/>
              <a:cxnLst/>
              <a:rect l="l" t="t" r="r" b="b"/>
              <a:pathLst>
                <a:path w="2189099" h="2616708">
                  <a:moveTo>
                    <a:pt x="0" y="0"/>
                  </a:moveTo>
                  <a:lnTo>
                    <a:pt x="0" y="2616708"/>
                  </a:lnTo>
                  <a:lnTo>
                    <a:pt x="2189099" y="2616708"/>
                  </a:lnTo>
                  <a:lnTo>
                    <a:pt x="218909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5725775" y="8092948"/>
              <a:ext cx="2625725" cy="2257552"/>
            </a:xfrm>
            <a:custGeom>
              <a:avLst/>
              <a:gdLst/>
              <a:ahLst/>
              <a:cxnLst/>
              <a:rect l="l" t="t" r="r" b="b"/>
              <a:pathLst>
                <a:path w="2625725" h="2257552">
                  <a:moveTo>
                    <a:pt x="0" y="0"/>
                  </a:moveTo>
                  <a:lnTo>
                    <a:pt x="0" y="2257552"/>
                  </a:lnTo>
                  <a:lnTo>
                    <a:pt x="2625725" y="2257552"/>
                  </a:lnTo>
                  <a:lnTo>
                    <a:pt x="262572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370562" y="8987917"/>
              <a:ext cx="2964307" cy="1362583"/>
            </a:xfrm>
            <a:custGeom>
              <a:avLst/>
              <a:gdLst/>
              <a:ahLst/>
              <a:cxnLst/>
              <a:rect l="l" t="t" r="r" b="b"/>
              <a:pathLst>
                <a:path w="2964307" h="1362583">
                  <a:moveTo>
                    <a:pt x="0" y="0"/>
                  </a:moveTo>
                  <a:lnTo>
                    <a:pt x="0" y="1362583"/>
                  </a:lnTo>
                  <a:lnTo>
                    <a:pt x="2964307" y="1362583"/>
                  </a:lnTo>
                  <a:lnTo>
                    <a:pt x="2964307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0300716" y="9124061"/>
              <a:ext cx="3369818" cy="1226439"/>
            </a:xfrm>
            <a:custGeom>
              <a:avLst/>
              <a:gdLst/>
              <a:ahLst/>
              <a:cxnLst/>
              <a:rect l="l" t="t" r="r" b="b"/>
              <a:pathLst>
                <a:path w="3369818" h="1226439">
                  <a:moveTo>
                    <a:pt x="0" y="0"/>
                  </a:moveTo>
                  <a:lnTo>
                    <a:pt x="0" y="1226439"/>
                  </a:lnTo>
                  <a:lnTo>
                    <a:pt x="3369819" y="1226439"/>
                  </a:lnTo>
                  <a:lnTo>
                    <a:pt x="336981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3296264" y="7994142"/>
              <a:ext cx="700912" cy="693293"/>
            </a:xfrm>
            <a:custGeom>
              <a:avLst/>
              <a:gdLst/>
              <a:ahLst/>
              <a:cxnLst/>
              <a:rect l="l" t="t" r="r" b="b"/>
              <a:pathLst>
                <a:path w="700912" h="693293">
                  <a:moveTo>
                    <a:pt x="0" y="693293"/>
                  </a:moveTo>
                  <a:lnTo>
                    <a:pt x="700913" y="693293"/>
                  </a:lnTo>
                  <a:lnTo>
                    <a:pt x="7009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3894506" y="3106169"/>
            <a:ext cx="11129782" cy="362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9"/>
              </a:lnSpc>
            </a:pPr>
            <a:r>
              <a:rPr lang="en-US" sz="19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謝謝聆聽!!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86</Words>
  <Application>Microsoft Office PowerPoint</Application>
  <PresentationFormat>自訂</PresentationFormat>
  <Paragraphs>17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可画甜心体</vt:lpstr>
      <vt:lpstr>Calibri</vt:lpstr>
      <vt:lpstr>可画动感隶书</vt:lpstr>
      <vt:lpstr>王漢宗特黑體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半導體簡報</dc:title>
  <dc:creator>sf1 Libnb</dc:creator>
  <cp:lastModifiedBy>sf1 Libnb</cp:lastModifiedBy>
  <cp:revision>4</cp:revision>
  <dcterms:created xsi:type="dcterms:W3CDTF">2006-08-16T00:00:00Z</dcterms:created>
  <dcterms:modified xsi:type="dcterms:W3CDTF">2025-11-11T07:32:14Z</dcterms:modified>
  <dc:identifier>DAG4RPKxiXM</dc:identifier>
</cp:coreProperties>
</file>