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8" r:id="rId42"/>
    <p:sldId id="299" r:id="rId43"/>
  </p:sldIdLst>
  <p:sldSz cx="9144000" cy="6858000" type="screen4x3"/>
  <p:notesSz cx="6858000" cy="9144000"/>
  <p:embeddedFontLst>
    <p:embeddedFont>
      <p:font typeface="Microsoft JhengHei" panose="020B0604030504040204" pitchFamily="34" charset="-120"/>
      <p:regular r:id="rId45"/>
      <p:bold r:id="rId46"/>
    </p:embeddedFont>
    <p:embeddedFont>
      <p:font typeface="Microsoft Yahei" panose="020B0503020204020204" pitchFamily="34" charset="-122"/>
      <p:regular r:id="rId47"/>
      <p:bold r:id="rId48"/>
    </p:embeddedFont>
    <p:embeddedFont>
      <p:font typeface="Microsoft Yahei" panose="020B0503020204020204" pitchFamily="34" charset="-122"/>
      <p:regular r:id="rId47"/>
      <p:bold r:id="rId48"/>
    </p:embeddedFont>
    <p:embeddedFont>
      <p:font typeface="Lustria" panose="02000603060000020004" pitchFamily="2" charset="0"/>
      <p:regular r:id="rId49"/>
    </p:embeddedFont>
    <p:embeddedFont>
      <p:font typeface="Noto Sans Symbols" pitchFamily="2" charset="0"/>
      <p:regular r:id="rId50"/>
      <p:bold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j3fHxJBTR4K+IQvz2+CE0JgzY1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B08B4FB-87F2-451E-A63E-50962DC65DCC}">
  <a:tblStyle styleId="{FB08B4FB-87F2-451E-A63E-50962DC65DC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3"/>
    <p:restoredTop sz="94645"/>
  </p:normalViewPr>
  <p:slideViewPr>
    <p:cSldViewPr snapToGrid="0">
      <p:cViewPr varScale="1">
        <p:scale>
          <a:sx n="152" d="100"/>
          <a:sy n="152" d="100"/>
        </p:scale>
        <p:origin x="23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customschemas.google.com/relationships/presentationmetadata" Target="metadata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1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64" name="Google Shape;2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2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75" name="Google Shape;2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4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49" name="Google Shape;34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5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60" name="Google Shape;3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6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78" name="Google Shape;37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7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401" name="Google Shape;40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8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409" name="Google Shape;40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9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433" name="Google Shape;43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0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464" name="Google Shape;46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1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482" name="Google Shape;48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2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490" name="Google Shape;49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3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508" name="Google Shape;50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4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521" name="Google Shape;52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5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537" name="Google Shape;53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9" name="Google Shape;54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0" name="Google Shape;550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2" name="Google Shape;57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3" name="Google Shape;573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8" name="Google Shape;658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9" name="Google Shape;659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6" name="Google Shape;686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7" name="Google Shape;687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7" name="Google Shape;697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8" name="Google Shape;698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4" name="Google Shape;714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5" name="Google Shape;715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9" name="Google Shape;739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0" name="Google Shape;740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5" name="Google Shape;765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6" name="Google Shape;766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0" name="Google Shape;790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1" name="Google Shape;791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4" name="Google Shape;804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5" name="Google Shape;805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9" name="Google Shape;829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0" name="Google Shape;830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0" name="Google Shape;880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1" name="Google Shape;881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4" name="Google Shape;894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5" name="Google Shape;895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4" name="Google Shape;914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5" name="Google Shape;915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9" name="Google Shape;929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0" name="Google Shape;930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8" name="Google Shape;948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9" name="Google Shape;949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3" name="Google Shape;983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4" name="Google Shape;984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44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003" name="Google Shape;1003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66" name="Google Shape;16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97" name="Google Shape;1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0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32" name="Google Shape;23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11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13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8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7"/>
          <p:cNvSpPr txBox="1">
            <a:spLocks noGrp="1"/>
          </p:cNvSpPr>
          <p:nvPr>
            <p:ph type="sldNum" idx="12"/>
          </p:nvPr>
        </p:nvSpPr>
        <p:spPr>
          <a:xfrm>
            <a:off x="5983606" y="503809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" name="Google Shape;28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3142" y="762000"/>
            <a:ext cx="4979910" cy="2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標題及內容">
  <p:cSld name="1_標題及內容">
    <p:bg>
      <p:bgPr>
        <a:solidFill>
          <a:srgbClr val="FFFFEF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8"/>
          <p:cNvSpPr/>
          <p:nvPr/>
        </p:nvSpPr>
        <p:spPr>
          <a:xfrm rot="5400000" flipH="1">
            <a:off x="-2470465" y="3059746"/>
            <a:ext cx="5213374" cy="272442"/>
          </a:xfrm>
          <a:prstGeom prst="diagStripe">
            <a:avLst>
              <a:gd name="adj" fmla="val 0"/>
            </a:avLst>
          </a:prstGeom>
          <a:solidFill>
            <a:srgbClr val="F394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48"/>
          <p:cNvSpPr/>
          <p:nvPr/>
        </p:nvSpPr>
        <p:spPr>
          <a:xfrm rot="-5400000" flipH="1">
            <a:off x="-2428203" y="3017486"/>
            <a:ext cx="5128853" cy="272442"/>
          </a:xfrm>
          <a:prstGeom prst="diagStripe">
            <a:avLst>
              <a:gd name="adj" fmla="val 0"/>
            </a:avLst>
          </a:prstGeom>
          <a:solidFill>
            <a:srgbClr val="FFB506">
              <a:alpha val="4431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" name="Google Shape;32;p48"/>
          <p:cNvGrpSpPr/>
          <p:nvPr/>
        </p:nvGrpSpPr>
        <p:grpSpPr>
          <a:xfrm>
            <a:off x="-21352" y="5370761"/>
            <a:ext cx="1058055" cy="694743"/>
            <a:chOff x="-63159" y="5887177"/>
            <a:chExt cx="1410740" cy="694743"/>
          </a:xfrm>
        </p:grpSpPr>
        <p:sp>
          <p:nvSpPr>
            <p:cNvPr id="33" name="Google Shape;33;p48"/>
            <p:cNvSpPr/>
            <p:nvPr/>
          </p:nvSpPr>
          <p:spPr>
            <a:xfrm>
              <a:off x="934660" y="5964253"/>
              <a:ext cx="412921" cy="466832"/>
            </a:xfrm>
            <a:custGeom>
              <a:avLst/>
              <a:gdLst/>
              <a:ahLst/>
              <a:cxnLst/>
              <a:rect l="l" t="t" r="r" b="b"/>
              <a:pathLst>
                <a:path w="164" h="197" extrusionOk="0">
                  <a:moveTo>
                    <a:pt x="119" y="197"/>
                  </a:moveTo>
                  <a:cubicBezTo>
                    <a:pt x="100" y="197"/>
                    <a:pt x="81" y="197"/>
                    <a:pt x="63" y="197"/>
                  </a:cubicBezTo>
                  <a:cubicBezTo>
                    <a:pt x="61" y="197"/>
                    <a:pt x="59" y="195"/>
                    <a:pt x="58" y="194"/>
                  </a:cubicBezTo>
                  <a:cubicBezTo>
                    <a:pt x="57" y="190"/>
                    <a:pt x="55" y="186"/>
                    <a:pt x="55" y="182"/>
                  </a:cubicBezTo>
                  <a:cubicBezTo>
                    <a:pt x="55" y="176"/>
                    <a:pt x="59" y="173"/>
                    <a:pt x="65" y="173"/>
                  </a:cubicBezTo>
                  <a:cubicBezTo>
                    <a:pt x="68" y="173"/>
                    <a:pt x="72" y="174"/>
                    <a:pt x="76" y="175"/>
                  </a:cubicBezTo>
                  <a:cubicBezTo>
                    <a:pt x="79" y="176"/>
                    <a:pt x="82" y="178"/>
                    <a:pt x="86" y="179"/>
                  </a:cubicBezTo>
                  <a:cubicBezTo>
                    <a:pt x="93" y="180"/>
                    <a:pt x="96" y="178"/>
                    <a:pt x="97" y="170"/>
                  </a:cubicBezTo>
                  <a:cubicBezTo>
                    <a:pt x="97" y="169"/>
                    <a:pt x="97" y="168"/>
                    <a:pt x="98" y="167"/>
                  </a:cubicBezTo>
                  <a:cubicBezTo>
                    <a:pt x="99" y="153"/>
                    <a:pt x="104" y="149"/>
                    <a:pt x="117" y="149"/>
                  </a:cubicBezTo>
                  <a:cubicBezTo>
                    <a:pt x="128" y="149"/>
                    <a:pt x="138" y="147"/>
                    <a:pt x="146" y="138"/>
                  </a:cubicBezTo>
                  <a:cubicBezTo>
                    <a:pt x="153" y="131"/>
                    <a:pt x="152" y="126"/>
                    <a:pt x="143" y="120"/>
                  </a:cubicBezTo>
                  <a:cubicBezTo>
                    <a:pt x="141" y="119"/>
                    <a:pt x="139" y="118"/>
                    <a:pt x="137" y="117"/>
                  </a:cubicBezTo>
                  <a:cubicBezTo>
                    <a:pt x="122" y="111"/>
                    <a:pt x="111" y="101"/>
                    <a:pt x="100" y="90"/>
                  </a:cubicBezTo>
                  <a:cubicBezTo>
                    <a:pt x="88" y="78"/>
                    <a:pt x="76" y="67"/>
                    <a:pt x="64" y="55"/>
                  </a:cubicBezTo>
                  <a:cubicBezTo>
                    <a:pt x="60" y="52"/>
                    <a:pt x="55" y="49"/>
                    <a:pt x="50" y="46"/>
                  </a:cubicBezTo>
                  <a:cubicBezTo>
                    <a:pt x="48" y="45"/>
                    <a:pt x="46" y="45"/>
                    <a:pt x="42" y="44"/>
                  </a:cubicBezTo>
                  <a:cubicBezTo>
                    <a:pt x="43" y="50"/>
                    <a:pt x="44" y="55"/>
                    <a:pt x="47" y="58"/>
                  </a:cubicBezTo>
                  <a:cubicBezTo>
                    <a:pt x="53" y="66"/>
                    <a:pt x="59" y="73"/>
                    <a:pt x="66" y="80"/>
                  </a:cubicBezTo>
                  <a:cubicBezTo>
                    <a:pt x="73" y="87"/>
                    <a:pt x="81" y="92"/>
                    <a:pt x="88" y="97"/>
                  </a:cubicBezTo>
                  <a:cubicBezTo>
                    <a:pt x="91" y="100"/>
                    <a:pt x="93" y="103"/>
                    <a:pt x="96" y="106"/>
                  </a:cubicBezTo>
                  <a:cubicBezTo>
                    <a:pt x="96" y="107"/>
                    <a:pt x="95" y="107"/>
                    <a:pt x="95" y="108"/>
                  </a:cubicBezTo>
                  <a:cubicBezTo>
                    <a:pt x="91" y="107"/>
                    <a:pt x="87" y="106"/>
                    <a:pt x="83" y="105"/>
                  </a:cubicBezTo>
                  <a:cubicBezTo>
                    <a:pt x="64" y="97"/>
                    <a:pt x="49" y="85"/>
                    <a:pt x="35" y="71"/>
                  </a:cubicBezTo>
                  <a:cubicBezTo>
                    <a:pt x="24" y="60"/>
                    <a:pt x="13" y="47"/>
                    <a:pt x="6" y="32"/>
                  </a:cubicBezTo>
                  <a:cubicBezTo>
                    <a:pt x="2" y="25"/>
                    <a:pt x="0" y="18"/>
                    <a:pt x="1" y="9"/>
                  </a:cubicBezTo>
                  <a:cubicBezTo>
                    <a:pt x="3" y="2"/>
                    <a:pt x="5" y="0"/>
                    <a:pt x="12" y="1"/>
                  </a:cubicBezTo>
                  <a:cubicBezTo>
                    <a:pt x="20" y="3"/>
                    <a:pt x="27" y="6"/>
                    <a:pt x="34" y="9"/>
                  </a:cubicBezTo>
                  <a:cubicBezTo>
                    <a:pt x="60" y="24"/>
                    <a:pt x="81" y="45"/>
                    <a:pt x="98" y="69"/>
                  </a:cubicBezTo>
                  <a:cubicBezTo>
                    <a:pt x="103" y="77"/>
                    <a:pt x="109" y="85"/>
                    <a:pt x="114" y="92"/>
                  </a:cubicBezTo>
                  <a:cubicBezTo>
                    <a:pt x="120" y="100"/>
                    <a:pt x="127" y="106"/>
                    <a:pt x="136" y="109"/>
                  </a:cubicBezTo>
                  <a:cubicBezTo>
                    <a:pt x="140" y="110"/>
                    <a:pt x="144" y="112"/>
                    <a:pt x="148" y="114"/>
                  </a:cubicBezTo>
                  <a:cubicBezTo>
                    <a:pt x="162" y="120"/>
                    <a:pt x="164" y="133"/>
                    <a:pt x="155" y="145"/>
                  </a:cubicBezTo>
                  <a:cubicBezTo>
                    <a:pt x="148" y="153"/>
                    <a:pt x="138" y="156"/>
                    <a:pt x="128" y="159"/>
                  </a:cubicBezTo>
                  <a:cubicBezTo>
                    <a:pt x="124" y="160"/>
                    <a:pt x="121" y="161"/>
                    <a:pt x="118" y="161"/>
                  </a:cubicBezTo>
                  <a:cubicBezTo>
                    <a:pt x="113" y="161"/>
                    <a:pt x="111" y="164"/>
                    <a:pt x="111" y="167"/>
                  </a:cubicBezTo>
                  <a:cubicBezTo>
                    <a:pt x="110" y="174"/>
                    <a:pt x="108" y="181"/>
                    <a:pt x="116" y="187"/>
                  </a:cubicBezTo>
                  <a:cubicBezTo>
                    <a:pt x="118" y="188"/>
                    <a:pt x="119" y="192"/>
                    <a:pt x="120" y="195"/>
                  </a:cubicBezTo>
                  <a:cubicBezTo>
                    <a:pt x="120" y="196"/>
                    <a:pt x="119" y="196"/>
                    <a:pt x="119" y="197"/>
                  </a:cubicBezTo>
                  <a:close/>
                </a:path>
              </a:pathLst>
            </a:custGeom>
            <a:solidFill>
              <a:srgbClr val="F293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87"/>
                <a:buFont typeface="Arial"/>
                <a:buNone/>
              </a:pPr>
              <a:endParaRPr sz="7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4" name="Google Shape;34;p4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89154" y="5887177"/>
              <a:ext cx="430263" cy="3486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Google Shape;35;p48"/>
            <p:cNvSpPr txBox="1"/>
            <p:nvPr/>
          </p:nvSpPr>
          <p:spPr>
            <a:xfrm>
              <a:off x="-63159" y="6224130"/>
              <a:ext cx="1156728" cy="3577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半導體</a:t>
              </a:r>
              <a:endPara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25"/>
                <a:buFont typeface="Arial"/>
                <a:buNone/>
              </a:pPr>
              <a:r>
                <a:rPr lang="en-US" sz="825" b="0" i="1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Semiconductor</a:t>
              </a:r>
              <a:endParaRPr sz="825" b="0" i="1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4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50" descr="TV station elegant Absurd dark blue background Interruption To give  permission liqui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5748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50" descr="配色、字體定案，全新校徽、LOGO正式開放下載- 陽明交大電子報第050期"/>
          <p:cNvPicPr preferRelativeResize="0"/>
          <p:nvPr/>
        </p:nvPicPr>
        <p:blipFill rotWithShape="1">
          <a:blip r:embed="rId3">
            <a:alphaModFix/>
          </a:blip>
          <a:srcRect l="5713" t="71346" r="6194" b="4515"/>
          <a:stretch/>
        </p:blipFill>
        <p:spPr>
          <a:xfrm>
            <a:off x="1024344" y="6453218"/>
            <a:ext cx="1668056" cy="30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960" y="5788321"/>
            <a:ext cx="1016000" cy="56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50" descr="陽明交⼤校徽徵件網站"/>
          <p:cNvPicPr preferRelativeResize="0"/>
          <p:nvPr/>
        </p:nvPicPr>
        <p:blipFill rotWithShape="1">
          <a:blip r:embed="rId5">
            <a:alphaModFix/>
          </a:blip>
          <a:srcRect t="28020" r="68661" b="33176"/>
          <a:stretch/>
        </p:blipFill>
        <p:spPr>
          <a:xfrm>
            <a:off x="127559" y="6299200"/>
            <a:ext cx="896786" cy="403844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50"/>
          <p:cNvSpPr txBox="1"/>
          <p:nvPr/>
        </p:nvSpPr>
        <p:spPr>
          <a:xfrm>
            <a:off x="8663709" y="6509487"/>
            <a:ext cx="39631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" name="Google Shape;45;p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8199" y="91760"/>
            <a:ext cx="1493520" cy="411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51" descr="TV station elegant Absurd dark blue background Interruption To give  permission liqui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69200" y="0"/>
            <a:ext cx="15748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51" descr="配色、字體定案，全新校徽、LOGO正式開放下載- 陽明交大電子報第050期"/>
          <p:cNvPicPr preferRelativeResize="0"/>
          <p:nvPr/>
        </p:nvPicPr>
        <p:blipFill rotWithShape="1">
          <a:blip r:embed="rId3">
            <a:alphaModFix/>
          </a:blip>
          <a:srcRect l="5713" t="71346" r="6194" b="4515"/>
          <a:stretch/>
        </p:blipFill>
        <p:spPr>
          <a:xfrm>
            <a:off x="851624" y="6403325"/>
            <a:ext cx="1647736" cy="302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9200" y="5397152"/>
            <a:ext cx="1574800" cy="81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51" descr="陽明交⼤校徽徵件網站"/>
          <p:cNvPicPr preferRelativeResize="0"/>
          <p:nvPr/>
        </p:nvPicPr>
        <p:blipFill rotWithShape="1">
          <a:blip r:embed="rId5">
            <a:alphaModFix/>
          </a:blip>
          <a:srcRect t="28020" r="68661" b="33176"/>
          <a:stretch/>
        </p:blipFill>
        <p:spPr>
          <a:xfrm>
            <a:off x="127559" y="6299200"/>
            <a:ext cx="896786" cy="403844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51"/>
          <p:cNvSpPr txBox="1"/>
          <p:nvPr/>
        </p:nvSpPr>
        <p:spPr>
          <a:xfrm>
            <a:off x="8663709" y="6509487"/>
            <a:ext cx="39631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" name="Google Shape;52;p5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78039" y="6276387"/>
            <a:ext cx="1493520" cy="411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5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6" name="Google Shape;56;p52" descr="TV station elegant Absurd dark blue background Interruption To give  permission liqui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1381760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57" name="Google Shape;57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2757" y="243839"/>
            <a:ext cx="1422155" cy="81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52" descr="配色、字體定案，全新校徽、LOGO正式開放下載- 陽明交大電子報第050期"/>
          <p:cNvPicPr preferRelativeResize="0"/>
          <p:nvPr/>
        </p:nvPicPr>
        <p:blipFill rotWithShape="1">
          <a:blip r:embed="rId4">
            <a:alphaModFix/>
          </a:blip>
          <a:srcRect l="29554" t="5302" r="29235" b="33159"/>
          <a:stretch/>
        </p:blipFill>
        <p:spPr>
          <a:xfrm>
            <a:off x="185581" y="98558"/>
            <a:ext cx="393687" cy="41158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9" name="Google Shape;59;p52" descr="配色、字體定案，全新校徽、LOGO正式開放下載- 陽明交大電子報第050期"/>
          <p:cNvPicPr preferRelativeResize="0"/>
          <p:nvPr/>
        </p:nvPicPr>
        <p:blipFill rotWithShape="1">
          <a:blip r:embed="rId5">
            <a:alphaModFix/>
          </a:blip>
          <a:srcRect l="5713" t="71346" r="6194" b="4515"/>
          <a:stretch/>
        </p:blipFill>
        <p:spPr>
          <a:xfrm>
            <a:off x="579268" y="154956"/>
            <a:ext cx="1422155" cy="261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52" descr="陽明交⼤校徽徵件網站"/>
          <p:cNvPicPr preferRelativeResize="0"/>
          <p:nvPr/>
        </p:nvPicPr>
        <p:blipFill rotWithShape="1">
          <a:blip r:embed="rId6">
            <a:alphaModFix/>
          </a:blip>
          <a:srcRect t="28020" r="68661" b="33176"/>
          <a:stretch/>
        </p:blipFill>
        <p:spPr>
          <a:xfrm>
            <a:off x="127559" y="6299200"/>
            <a:ext cx="896786" cy="403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52" descr="配色、字體定案，全新校徽、LOGO正式開放下載- 陽明交大電子報第050期"/>
          <p:cNvPicPr preferRelativeResize="0"/>
          <p:nvPr/>
        </p:nvPicPr>
        <p:blipFill rotWithShape="1">
          <a:blip r:embed="rId7">
            <a:alphaModFix/>
          </a:blip>
          <a:srcRect l="5713" t="71346" r="6194" b="4515"/>
          <a:stretch/>
        </p:blipFill>
        <p:spPr>
          <a:xfrm>
            <a:off x="1024344" y="6406745"/>
            <a:ext cx="1921202" cy="352697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52"/>
          <p:cNvSpPr txBox="1"/>
          <p:nvPr/>
        </p:nvSpPr>
        <p:spPr>
          <a:xfrm>
            <a:off x="8663709" y="6509487"/>
            <a:ext cx="39631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5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45" descr="陽明交⼤校徽徵件網站"/>
          <p:cNvPicPr preferRelativeResize="0"/>
          <p:nvPr/>
        </p:nvPicPr>
        <p:blipFill rotWithShape="1">
          <a:blip r:embed="rId9">
            <a:alphaModFix/>
          </a:blip>
          <a:srcRect t="28020" r="68661" b="33176"/>
          <a:stretch/>
        </p:blipFill>
        <p:spPr>
          <a:xfrm>
            <a:off x="127559" y="6378426"/>
            <a:ext cx="720853" cy="324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45" descr="TV station elegant Absurd dark blue background Interruption To give  permission liqui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0"/>
            <a:ext cx="9144000" cy="646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45" descr="配色、字體定案，全新校徽、LOGO正式開放下載- 陽明交大電子報第050期"/>
          <p:cNvPicPr preferRelativeResize="0"/>
          <p:nvPr/>
        </p:nvPicPr>
        <p:blipFill rotWithShape="1">
          <a:blip r:embed="rId11">
            <a:alphaModFix/>
          </a:blip>
          <a:srcRect l="29554" t="5302" r="29235" b="33159"/>
          <a:stretch/>
        </p:blipFill>
        <p:spPr>
          <a:xfrm>
            <a:off x="185581" y="98558"/>
            <a:ext cx="302099" cy="31582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" name="Google Shape;13;p45" descr="配色、字體定案，全新校徽、LOGO正式開放下載- 陽明交大電子報第050期"/>
          <p:cNvPicPr preferRelativeResize="0"/>
          <p:nvPr/>
        </p:nvPicPr>
        <p:blipFill rotWithShape="1">
          <a:blip r:embed="rId12">
            <a:alphaModFix/>
          </a:blip>
          <a:srcRect l="5713" t="71346" r="6194" b="4515"/>
          <a:stretch/>
        </p:blipFill>
        <p:spPr>
          <a:xfrm>
            <a:off x="487680" y="119134"/>
            <a:ext cx="1493520" cy="274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45" descr="配色、字體定案，全新校徽、LOGO正式開放下載- 陽明交大電子報第050期"/>
          <p:cNvPicPr preferRelativeResize="0"/>
          <p:nvPr/>
        </p:nvPicPr>
        <p:blipFill rotWithShape="1">
          <a:blip r:embed="rId13">
            <a:alphaModFix/>
          </a:blip>
          <a:srcRect l="5713" t="71346" r="6194" b="4515"/>
          <a:stretch/>
        </p:blipFill>
        <p:spPr>
          <a:xfrm>
            <a:off x="771881" y="6421066"/>
            <a:ext cx="1535976" cy="28197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45"/>
          <p:cNvSpPr txBox="1"/>
          <p:nvPr/>
        </p:nvSpPr>
        <p:spPr>
          <a:xfrm>
            <a:off x="8663709" y="6509487"/>
            <a:ext cx="39631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4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650480" y="66040"/>
            <a:ext cx="1493520" cy="41158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w/url?sa=i&amp;rct=j&amp;q=&amp;esrc=s&amp;source=images&amp;cd=&amp;cad=rja&amp;uact=8&amp;ved=0ahUKEwjtqsXJ5LHXAhVBQZQKHUZhDJYQjRwIBw&amp;url=http://www.softicons.com/toolbar-icons/vista-base-software-icons-2-by-icons-land/circle-red-icon&amp;psig=AOvVaw3_Uu_6tUvE_tWfvfta7URe&amp;ust=151032693174252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6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6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6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82.png"/><Relationship Id="rId4" Type="http://schemas.openxmlformats.org/officeDocument/2006/relationships/image" Target="../media/image8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hyperlink" Target="https://12u10.lab.nycu.edu.tw/portfolio/aiot-6/" TargetMode="External"/><Relationship Id="rId4" Type="http://schemas.openxmlformats.org/officeDocument/2006/relationships/image" Target="../media/image9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12u10.lab.nycu.edu.tw/" TargetMode="External"/><Relationship Id="rId4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63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12" Type="http://schemas.openxmlformats.org/officeDocument/2006/relationships/image" Target="../media/image11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82.png"/><Relationship Id="rId5" Type="http://schemas.openxmlformats.org/officeDocument/2006/relationships/image" Target="../media/image114.png"/><Relationship Id="rId10" Type="http://schemas.openxmlformats.org/officeDocument/2006/relationships/image" Target="../media/image81.png"/><Relationship Id="rId4" Type="http://schemas.openxmlformats.org/officeDocument/2006/relationships/image" Target="../media/image113.png"/><Relationship Id="rId9" Type="http://schemas.openxmlformats.org/officeDocument/2006/relationships/image" Target="../media/image7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hyperlink" Target="https://www.google.com.tw/url?sa=i&amp;url=https://thenounproject.com/term/computer/12565/&amp;psig=AOvVaw0QXoQdYwZEsJkJEoedBV7T&amp;ust=1580972173995000&amp;source=images&amp;cd=vfe&amp;ved=0CAIQjRxqFwoTCNDs89vruecCFQAAAAAdAAAAABAX" TargetMode="External"/><Relationship Id="rId7" Type="http://schemas.openxmlformats.org/officeDocument/2006/relationships/hyperlink" Target="https://youtu.be/RPJ3oxbt4dk" TargetMode="External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NlmG3MB7qoc" TargetMode="Externa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"/>
          <p:cNvSpPr txBox="1">
            <a:spLocks noGrp="1"/>
          </p:cNvSpPr>
          <p:nvPr>
            <p:ph type="ctrTitle"/>
          </p:nvPr>
        </p:nvSpPr>
        <p:spPr>
          <a:xfrm>
            <a:off x="984738" y="1315829"/>
            <a:ext cx="7772400" cy="2203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Noto Sans Symbols"/>
              <a:buNone/>
            </a:pPr>
            <a:r>
              <a:rPr lang="en-US" sz="4062">
                <a:latin typeface="Times New Roman"/>
                <a:ea typeface="Times New Roman"/>
                <a:cs typeface="Times New Roman"/>
                <a:sym typeface="Times New Roman"/>
              </a:rPr>
              <a:t>Semi &amp; </a:t>
            </a:r>
            <a:r>
              <a:rPr lang="en-US" sz="3323" b="1">
                <a:latin typeface="Times New Roman"/>
                <a:ea typeface="Times New Roman"/>
                <a:cs typeface="Times New Roman"/>
                <a:sym typeface="Times New Roman"/>
              </a:rPr>
              <a:t>AIOT Coding 智慧物聯-</a:t>
            </a:r>
            <a:endParaRPr sz="3525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1500" b="1" dirty="0" err="1">
                <a:latin typeface="Arial"/>
                <a:ea typeface="Arial"/>
                <a:cs typeface="Arial"/>
                <a:sym typeface="Arial"/>
              </a:rPr>
              <a:t>以</a:t>
            </a:r>
            <a:r>
              <a:rPr lang="en-US" sz="1500" b="1" dirty="0">
                <a:latin typeface="Arial"/>
                <a:ea typeface="Arial"/>
                <a:cs typeface="Arial"/>
                <a:sym typeface="Arial"/>
              </a:rPr>
              <a:t> Scratch </a:t>
            </a:r>
            <a:r>
              <a:rPr lang="en-US" sz="1500" b="1" dirty="0" err="1">
                <a:latin typeface="Arial"/>
                <a:ea typeface="Arial"/>
                <a:cs typeface="Arial"/>
                <a:sym typeface="Arial"/>
              </a:rPr>
              <a:t>聯結</a:t>
            </a:r>
            <a:r>
              <a:rPr lang="en-US" sz="15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784" b="1" dirty="0" err="1"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lang="en-US" sz="2400" b="1" dirty="0" err="1">
                <a:latin typeface="Arial"/>
                <a:ea typeface="Arial"/>
                <a:cs typeface="Arial"/>
                <a:sym typeface="Arial"/>
              </a:rPr>
              <a:t>abboni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b="1" dirty="0" err="1">
                <a:latin typeface="Arial"/>
                <a:ea typeface="Arial"/>
                <a:cs typeface="Arial"/>
                <a:sym typeface="Arial"/>
              </a:rPr>
              <a:t>介紹與操作</a:t>
            </a:r>
            <a:r>
              <a:rPr lang="en-US" sz="1500" b="1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15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15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Date: 2025/04/30</a:t>
            </a:r>
            <a:endParaRPr sz="15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15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Speaker: </a:t>
            </a:r>
            <a:r>
              <a:rPr lang="en-US" sz="135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姜禮夫</a:t>
            </a:r>
            <a:endParaRPr sz="135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pic>
        <p:nvPicPr>
          <p:cNvPr id="80" name="Google Shape;80;p2" descr="「circle」的圖片搜尋結果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355" y="3005417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"/>
          <p:cNvSpPr txBox="1"/>
          <p:nvPr/>
        </p:nvSpPr>
        <p:spPr>
          <a:xfrm>
            <a:off x="7104185" y="1640978"/>
            <a:ext cx="397866" cy="60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rPr lang="en-US" sz="16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一</a:t>
            </a:r>
            <a:endParaRPr sz="166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endParaRPr sz="166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155" y="1434818"/>
            <a:ext cx="1979635" cy="63581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267" name="Google Shape;267;p11"/>
          <p:cNvGraphicFramePr/>
          <p:nvPr/>
        </p:nvGraphicFramePr>
        <p:xfrm>
          <a:off x="4863829" y="3538437"/>
          <a:ext cx="3407700" cy="1800200"/>
        </p:xfrm>
        <a:graphic>
          <a:graphicData uri="http://schemas.openxmlformats.org/drawingml/2006/table">
            <a:tbl>
              <a:tblPr>
                <a:noFill/>
                <a:tableStyleId>{FB08B4FB-87F2-451E-A63E-50962DC65DCC}</a:tableStyleId>
              </a:tblPr>
              <a:tblGrid>
                <a:gridCol w="113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2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strike="noStrike" cap="none"/>
                        <a:t>Gyro Full </a:t>
                      </a:r>
                      <a:endParaRPr sz="10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strike="noStrike" cap="none"/>
                        <a:t>Scale Range</a:t>
                      </a:r>
                      <a:endParaRPr sz="1000" u="none" strike="noStrike" cap="none"/>
                    </a:p>
                  </a:txBody>
                  <a:tcPr marL="23375" marR="23375" marT="23375" marB="233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strike="noStrike" cap="none"/>
                        <a:t>Gyro Sensitivity</a:t>
                      </a:r>
                      <a:endParaRPr sz="1000" u="none" strike="noStrike" cap="none"/>
                    </a:p>
                  </a:txBody>
                  <a:tcPr marL="23375" marR="23375" marT="23375" marB="233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strike="noStrike" cap="none"/>
                        <a:t>Accel Full Scale Range</a:t>
                      </a:r>
                      <a:endParaRPr sz="1000" u="none" strike="noStrike" cap="none"/>
                    </a:p>
                  </a:txBody>
                  <a:tcPr marL="23375" marR="23375" marT="23375" marB="233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strike="noStrike" cap="none"/>
                        <a:t>(°/sec)</a:t>
                      </a:r>
                      <a:endParaRPr sz="1000" u="none" strike="noStrike" cap="none"/>
                    </a:p>
                  </a:txBody>
                  <a:tcPr marL="23375" marR="23375" marT="23375" marB="233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strike="noStrike" cap="none"/>
                        <a:t>(LSB/°/sec)</a:t>
                      </a:r>
                      <a:endParaRPr sz="1000" u="none" strike="noStrike" cap="none"/>
                    </a:p>
                  </a:txBody>
                  <a:tcPr marL="23375" marR="23375" marT="23375" marB="233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strike="noStrike" cap="none"/>
                        <a:t>(g)</a:t>
                      </a:r>
                      <a:endParaRPr sz="1000" u="none" strike="noStrike" cap="none"/>
                    </a:p>
                  </a:txBody>
                  <a:tcPr marL="23375" marR="23375" marT="23375" marB="233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6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strike="noStrike" cap="none"/>
                        <a:t>±250</a:t>
                      </a:r>
                      <a:br>
                        <a:rPr lang="en-US" sz="1200" u="none" strike="noStrike" cap="none"/>
                      </a:br>
                      <a:r>
                        <a:rPr lang="en-US" sz="1200" u="none" strike="noStrike" cap="none"/>
                        <a:t>±500</a:t>
                      </a:r>
                      <a:br>
                        <a:rPr lang="en-US" sz="1200" u="none" strike="noStrike" cap="none"/>
                      </a:br>
                      <a:r>
                        <a:rPr lang="en-US" sz="1200" u="none" strike="noStrike" cap="none"/>
                        <a:t>±1000</a:t>
                      </a:r>
                      <a:br>
                        <a:rPr lang="en-US" sz="1200" u="none" strike="noStrike" cap="none"/>
                      </a:br>
                      <a:r>
                        <a:rPr lang="en-US" sz="1200" u="none" strike="noStrike" cap="none"/>
                        <a:t>±2000</a:t>
                      </a:r>
                      <a:endParaRPr sz="1000" u="none" strike="noStrike" cap="none"/>
                    </a:p>
                  </a:txBody>
                  <a:tcPr marL="23375" marR="23375" marT="23375" marB="233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strike="noStrike" cap="none"/>
                        <a:t>65.5</a:t>
                      </a:r>
                      <a:br>
                        <a:rPr lang="en-US" sz="1200" u="none" strike="noStrike" cap="none"/>
                      </a:br>
                      <a:r>
                        <a:rPr lang="en-US" sz="1200" u="none" strike="noStrike" cap="none"/>
                        <a:t>32.8</a:t>
                      </a:r>
                      <a:br>
                        <a:rPr lang="en-US" sz="1200" u="none" strike="noStrike" cap="none"/>
                      </a:br>
                      <a:r>
                        <a:rPr lang="en-US" sz="1200" u="none" strike="noStrike" cap="none"/>
                        <a:t>16.4</a:t>
                      </a:r>
                      <a:br>
                        <a:rPr lang="en-US" sz="1200" u="none" strike="noStrike" cap="none"/>
                      </a:br>
                      <a:r>
                        <a:rPr lang="en-US" sz="1200" u="none" strike="noStrike" cap="none"/>
                        <a:t>8.2</a:t>
                      </a:r>
                      <a:endParaRPr sz="1000" u="none" strike="noStrike" cap="none"/>
                    </a:p>
                  </a:txBody>
                  <a:tcPr marL="23375" marR="23375" marT="23375" marB="233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strike="noStrike" cap="none"/>
                        <a:t>±2</a:t>
                      </a:r>
                      <a:br>
                        <a:rPr lang="en-US" sz="1200" u="none" strike="noStrike" cap="none"/>
                      </a:br>
                      <a:r>
                        <a:rPr lang="en-US" sz="1200" u="none" strike="noStrike" cap="none"/>
                        <a:t>±4</a:t>
                      </a:r>
                      <a:br>
                        <a:rPr lang="en-US" sz="1200" u="none" strike="noStrike" cap="none"/>
                      </a:br>
                      <a:r>
                        <a:rPr lang="en-US" sz="1200" u="none" strike="noStrike" cap="none"/>
                        <a:t>±8</a:t>
                      </a:r>
                      <a:br>
                        <a:rPr lang="en-US" sz="1200" u="none" strike="noStrike" cap="none"/>
                      </a:br>
                      <a:r>
                        <a:rPr lang="en-US" sz="1200" u="none" strike="noStrike" cap="none"/>
                        <a:t>±16</a:t>
                      </a:r>
                      <a:endParaRPr sz="1000" u="none" strike="noStrike" cap="none"/>
                    </a:p>
                  </a:txBody>
                  <a:tcPr marL="23375" marR="23375" marT="23375" marB="233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68" name="Google Shape;268;p11"/>
          <p:cNvGrpSpPr/>
          <p:nvPr/>
        </p:nvGrpSpPr>
        <p:grpSpPr>
          <a:xfrm>
            <a:off x="1323383" y="3168256"/>
            <a:ext cx="2295306" cy="2620222"/>
            <a:chOff x="1764511" y="3081341"/>
            <a:chExt cx="3060408" cy="3493630"/>
          </a:xfrm>
        </p:grpSpPr>
        <p:pic>
          <p:nvPicPr>
            <p:cNvPr id="269" name="Google Shape;269;p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908175" y="4336799"/>
              <a:ext cx="2773081" cy="2238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0" name="Google Shape;270;p1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764511" y="3081341"/>
              <a:ext cx="3060408" cy="21393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1" name="Google Shape;271;p11"/>
          <p:cNvSpPr txBox="1"/>
          <p:nvPr/>
        </p:nvSpPr>
        <p:spPr>
          <a:xfrm>
            <a:off x="508680" y="2172830"/>
            <a:ext cx="4686099" cy="1523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342909" marR="0" lvl="0" indent="-34290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直線軸：X/Y/Z 加速度 (Acceleration)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9" marR="0" lvl="0" indent="-34290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環狀軸：X/Y/Z 角速度 (Gyro)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9" marR="0" lvl="0" indent="-2095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1"/>
          <p:cNvSpPr txBox="1">
            <a:spLocks noGrp="1"/>
          </p:cNvSpPr>
          <p:nvPr>
            <p:ph type="title"/>
          </p:nvPr>
        </p:nvSpPr>
        <p:spPr>
          <a:xfrm>
            <a:off x="4942743" y="1705708"/>
            <a:ext cx="4201257" cy="994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icrosoft JhengHei"/>
              <a:buNone/>
            </a:pPr>
            <a:r>
              <a:rPr lang="en-US" sz="27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感測參數及軸向介紹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2"/>
          <p:cNvSpPr txBox="1"/>
          <p:nvPr/>
        </p:nvSpPr>
        <p:spPr>
          <a:xfrm>
            <a:off x="2610409" y="1755541"/>
            <a:ext cx="2167178" cy="38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 fontScale="900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配件介紹</a:t>
            </a:r>
            <a:endParaRPr sz="3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155" y="1434818"/>
            <a:ext cx="1979635" cy="63581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279" name="Google Shape;279;p12"/>
          <p:cNvSpPr txBox="1"/>
          <p:nvPr/>
        </p:nvSpPr>
        <p:spPr>
          <a:xfrm>
            <a:off x="223583" y="3369500"/>
            <a:ext cx="2206836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lang="en-US" sz="135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abboni本體 (正面)</a:t>
            </a:r>
            <a:endParaRPr sz="135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0" name="Google Shape;280;p12"/>
          <p:cNvSpPr txBox="1"/>
          <p:nvPr/>
        </p:nvSpPr>
        <p:spPr>
          <a:xfrm>
            <a:off x="2421059" y="3378624"/>
            <a:ext cx="2206836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lang="en-US" sz="135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abboni本體 (背面)</a:t>
            </a:r>
            <a:endParaRPr sz="135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81" name="Google Shape;281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84521" y="4126802"/>
            <a:ext cx="2588010" cy="265482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2"/>
          <p:cNvSpPr txBox="1"/>
          <p:nvPr/>
        </p:nvSpPr>
        <p:spPr>
          <a:xfrm>
            <a:off x="2280711" y="5005729"/>
            <a:ext cx="3190830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魔鬼氈手腕帶 (寬2公分、長27.5公分)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3" name="Google Shape;283;p12"/>
          <p:cNvGrpSpPr/>
          <p:nvPr/>
        </p:nvGrpSpPr>
        <p:grpSpPr>
          <a:xfrm>
            <a:off x="636146" y="3845636"/>
            <a:ext cx="6797278" cy="1942243"/>
            <a:chOff x="4003317" y="1802875"/>
            <a:chExt cx="9063038" cy="2589658"/>
          </a:xfrm>
        </p:grpSpPr>
        <p:pic>
          <p:nvPicPr>
            <p:cNvPr id="284" name="Google Shape;284;p1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198298" y="1802875"/>
              <a:ext cx="1485900" cy="12790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5" name="Google Shape;285;p12"/>
            <p:cNvSpPr txBox="1"/>
            <p:nvPr/>
          </p:nvSpPr>
          <p:spPr>
            <a:xfrm>
              <a:off x="4941248" y="3884742"/>
              <a:ext cx="8125107" cy="5077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spAutoFit/>
            </a:bodyPr>
            <a:lstStyle/>
            <a:p>
              <a:pPr marL="214318" marR="0" lvl="0" indent="-214318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5496"/>
                </a:buClr>
                <a:buSzPts val="1800"/>
                <a:buFont typeface="Noto Sans Symbols"/>
                <a:buChar char="●"/>
              </a:pPr>
              <a:r>
                <a:rPr lang="en-US" sz="1350" b="0" i="0" u="none" strike="noStrike" cap="none">
                  <a:solidFill>
                    <a:srgbClr val="2F5496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提供使用者跑步或行進間γabboni主體與鞋面穩固結合，確保動作正確偵測</a:t>
              </a:r>
              <a:endParaRPr sz="1350" b="0" i="0" u="none" strike="noStrike" cap="none">
                <a:solidFill>
                  <a:srgbClr val="2F5496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86" name="Google Shape;286;p12"/>
            <p:cNvSpPr txBox="1"/>
            <p:nvPr/>
          </p:nvSpPr>
          <p:spPr>
            <a:xfrm>
              <a:off x="4003317" y="3349666"/>
              <a:ext cx="1875861" cy="369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lang="en-US" sz="1350" b="0" i="0" u="none" strike="noStrike" cap="none">
                  <a:solidFill>
                    <a:srgbClr val="0000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γ</a:t>
              </a:r>
              <a:r>
                <a:rPr lang="en-US" sz="1350" b="0" i="0" u="none" strike="noStrike" cap="non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abboni背夾</a:t>
              </a:r>
              <a:endPara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7" name="Google Shape;287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29859" y="2840860"/>
            <a:ext cx="1753986" cy="951428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2"/>
          <p:cNvSpPr txBox="1"/>
          <p:nvPr/>
        </p:nvSpPr>
        <p:spPr>
          <a:xfrm>
            <a:off x="7114766" y="3845636"/>
            <a:ext cx="1384171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USB轉接線一條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2"/>
          <p:cNvSpPr txBox="1"/>
          <p:nvPr/>
        </p:nvSpPr>
        <p:spPr>
          <a:xfrm>
            <a:off x="6358773" y="4175954"/>
            <a:ext cx="2896156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214318" marR="0" lvl="0" indent="-21431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Noto Sans Symbols"/>
              <a:buChar char="●"/>
            </a:pPr>
            <a:r>
              <a:rPr lang="en-US" sz="1350" b="0" i="0" u="none" strike="noStrike" cap="none">
                <a:solidFill>
                  <a:srgbClr val="2F549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USB Type A轉接 USB mini線，可提供傳輸數據以及充電功能。</a:t>
            </a:r>
            <a:endParaRPr sz="1350" b="0" i="0" u="none" strike="noStrike" cap="non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2482" y="2209407"/>
            <a:ext cx="1589039" cy="121442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291" name="Google Shape;291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78563" y="2175185"/>
            <a:ext cx="1691827" cy="107178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3"/>
          <p:cNvSpPr txBox="1"/>
          <p:nvPr/>
        </p:nvSpPr>
        <p:spPr>
          <a:xfrm>
            <a:off x="2610409" y="1755541"/>
            <a:ext cx="2167178" cy="38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 fontScale="900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配件介紹</a:t>
            </a:r>
            <a:endParaRPr sz="3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155" y="1434818"/>
            <a:ext cx="1979635" cy="63581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grpSp>
        <p:nvGrpSpPr>
          <p:cNvPr id="298" name="Google Shape;298;p13"/>
          <p:cNvGrpSpPr/>
          <p:nvPr/>
        </p:nvGrpSpPr>
        <p:grpSpPr>
          <a:xfrm>
            <a:off x="5271127" y="2066339"/>
            <a:ext cx="2083590" cy="1079206"/>
            <a:chOff x="-287552" y="0"/>
            <a:chExt cx="3619122" cy="2027555"/>
          </a:xfrm>
        </p:grpSpPr>
        <p:pic>
          <p:nvPicPr>
            <p:cNvPr id="299" name="Google Shape;299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66699" y="47625"/>
              <a:ext cx="2639694" cy="19799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0" name="Google Shape;300;p13"/>
            <p:cNvSpPr txBox="1"/>
            <p:nvPr/>
          </p:nvSpPr>
          <p:spPr>
            <a:xfrm>
              <a:off x="-207782" y="1347060"/>
              <a:ext cx="1446440" cy="409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700" tIns="27825" rIns="55700" bIns="278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左側功能鍵</a:t>
              </a: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 txBox="1"/>
            <p:nvPr/>
          </p:nvSpPr>
          <p:spPr>
            <a:xfrm>
              <a:off x="1945865" y="1342376"/>
              <a:ext cx="1385705" cy="409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700" tIns="27825" rIns="55700" bIns="278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右側功能鍵</a:t>
              </a: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 txBox="1"/>
            <p:nvPr/>
          </p:nvSpPr>
          <p:spPr>
            <a:xfrm>
              <a:off x="-287552" y="0"/>
              <a:ext cx="1733341" cy="409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700" tIns="27825" rIns="55700" bIns="278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LED</a:t>
              </a:r>
              <a:r>
                <a:rPr lang="en-US" sz="1050" b="0" i="0" u="none" strike="noStrike" cap="none">
                  <a:solidFill>
                    <a:srgbClr val="000000"/>
                  </a:solidFill>
                  <a:latin typeface="Lustria"/>
                  <a:ea typeface="Lustria"/>
                  <a:cs typeface="Lustria"/>
                  <a:sym typeface="Lustria"/>
                </a:rPr>
                <a:t>指示燈</a:t>
              </a:r>
              <a:endParaRPr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3" name="Google Shape;303;p13"/>
            <p:cNvGrpSpPr/>
            <p:nvPr/>
          </p:nvGrpSpPr>
          <p:grpSpPr>
            <a:xfrm>
              <a:off x="2438400" y="995007"/>
              <a:ext cx="257176" cy="257175"/>
              <a:chOff x="0" y="242532"/>
              <a:chExt cx="257176" cy="257175"/>
            </a:xfrm>
          </p:grpSpPr>
          <p:cxnSp>
            <p:nvCxnSpPr>
              <p:cNvPr id="304" name="Google Shape;304;p13"/>
              <p:cNvCxnSpPr/>
              <p:nvPr/>
            </p:nvCxnSpPr>
            <p:spPr>
              <a:xfrm rot="10800000">
                <a:off x="0" y="257175"/>
                <a:ext cx="257175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5" name="Google Shape;305;p13"/>
              <p:cNvCxnSpPr/>
              <p:nvPr/>
            </p:nvCxnSpPr>
            <p:spPr>
              <a:xfrm rot="-5400000">
                <a:off x="128588" y="371119"/>
                <a:ext cx="257175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06" name="Google Shape;306;p13"/>
            <p:cNvGrpSpPr/>
            <p:nvPr/>
          </p:nvGrpSpPr>
          <p:grpSpPr>
            <a:xfrm rot="-5400000">
              <a:off x="1198730" y="-59299"/>
              <a:ext cx="170966" cy="606759"/>
              <a:chOff x="5370" y="0"/>
              <a:chExt cx="257175" cy="606759"/>
            </a:xfrm>
          </p:grpSpPr>
          <p:cxnSp>
            <p:nvCxnSpPr>
              <p:cNvPr id="307" name="Google Shape;307;p13"/>
              <p:cNvCxnSpPr/>
              <p:nvPr/>
            </p:nvCxnSpPr>
            <p:spPr>
              <a:xfrm rot="10800000">
                <a:off x="5370" y="606759"/>
                <a:ext cx="257175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8" name="Google Shape;308;p13"/>
              <p:cNvCxnSpPr/>
              <p:nvPr/>
            </p:nvCxnSpPr>
            <p:spPr>
              <a:xfrm rot="-5400000">
                <a:off x="-45682" y="302857"/>
                <a:ext cx="605714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09" name="Google Shape;309;p13"/>
            <p:cNvGrpSpPr/>
            <p:nvPr/>
          </p:nvGrpSpPr>
          <p:grpSpPr>
            <a:xfrm rot="10800000">
              <a:off x="465810" y="1024947"/>
              <a:ext cx="257175" cy="257175"/>
              <a:chOff x="-37185" y="270454"/>
              <a:chExt cx="257175" cy="257175"/>
            </a:xfrm>
          </p:grpSpPr>
          <p:cxnSp>
            <p:nvCxnSpPr>
              <p:cNvPr id="310" name="Google Shape;310;p13"/>
              <p:cNvCxnSpPr/>
              <p:nvPr/>
            </p:nvCxnSpPr>
            <p:spPr>
              <a:xfrm rot="10800000">
                <a:off x="-37185" y="527628"/>
                <a:ext cx="257175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1" name="Google Shape;311;p13"/>
              <p:cNvCxnSpPr/>
              <p:nvPr/>
            </p:nvCxnSpPr>
            <p:spPr>
              <a:xfrm rot="-5400000">
                <a:off x="91402" y="399041"/>
                <a:ext cx="257175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312" name="Google Shape;312;p13"/>
          <p:cNvGrpSpPr/>
          <p:nvPr/>
        </p:nvGrpSpPr>
        <p:grpSpPr>
          <a:xfrm>
            <a:off x="6912014" y="2126775"/>
            <a:ext cx="2154653" cy="842533"/>
            <a:chOff x="827373" y="3895871"/>
            <a:chExt cx="3546923" cy="1715155"/>
          </a:xfrm>
        </p:grpSpPr>
        <p:pic>
          <p:nvPicPr>
            <p:cNvPr id="313" name="Google Shape;313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64421" y="3895871"/>
              <a:ext cx="1765300" cy="16287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14" name="Google Shape;314;p13"/>
            <p:cNvGrpSpPr/>
            <p:nvPr/>
          </p:nvGrpSpPr>
          <p:grpSpPr>
            <a:xfrm>
              <a:off x="827373" y="3911314"/>
              <a:ext cx="3546923" cy="1699712"/>
              <a:chOff x="-204533" y="-381434"/>
              <a:chExt cx="3547069" cy="1699752"/>
            </a:xfrm>
          </p:grpSpPr>
          <p:sp>
            <p:nvSpPr>
              <p:cNvPr id="315" name="Google Shape;315;p13"/>
              <p:cNvSpPr txBox="1"/>
              <p:nvPr/>
            </p:nvSpPr>
            <p:spPr>
              <a:xfrm>
                <a:off x="951780" y="874899"/>
                <a:ext cx="1312714" cy="4434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5700" tIns="27825" rIns="55700" bIns="2782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rPr lang="en-US" sz="105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左側功能鍵</a:t>
                </a:r>
                <a:endPara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13"/>
              <p:cNvSpPr txBox="1"/>
              <p:nvPr/>
            </p:nvSpPr>
            <p:spPr>
              <a:xfrm>
                <a:off x="-204533" y="-351478"/>
                <a:ext cx="1313323" cy="4434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5700" tIns="27825" rIns="55700" bIns="2782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rPr lang="en-US" sz="105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電源開關鍵</a:t>
                </a:r>
                <a:endPara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17" name="Google Shape;317;p13"/>
              <p:cNvGrpSpPr/>
              <p:nvPr/>
            </p:nvGrpSpPr>
            <p:grpSpPr>
              <a:xfrm flipH="1">
                <a:off x="554255" y="255169"/>
                <a:ext cx="338713" cy="261926"/>
                <a:chOff x="20696" y="-31078"/>
                <a:chExt cx="262007" cy="261926"/>
              </a:xfrm>
            </p:grpSpPr>
            <p:cxnSp>
              <p:nvCxnSpPr>
                <p:cNvPr id="318" name="Google Shape;318;p13"/>
                <p:cNvCxnSpPr/>
                <p:nvPr/>
              </p:nvCxnSpPr>
              <p:spPr>
                <a:xfrm rot="10800000">
                  <a:off x="20696" y="230848"/>
                  <a:ext cx="262007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19" name="Google Shape;319;p13"/>
                <p:cNvCxnSpPr/>
                <p:nvPr/>
              </p:nvCxnSpPr>
              <p:spPr>
                <a:xfrm rot="-5400000">
                  <a:off x="147458" y="97498"/>
                  <a:ext cx="257152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20" name="Google Shape;320;p13"/>
              <p:cNvGrpSpPr/>
              <p:nvPr/>
            </p:nvGrpSpPr>
            <p:grpSpPr>
              <a:xfrm>
                <a:off x="2167030" y="191702"/>
                <a:ext cx="419100" cy="261926"/>
                <a:chOff x="58970" y="-134302"/>
                <a:chExt cx="262007" cy="261926"/>
              </a:xfrm>
            </p:grpSpPr>
            <p:cxnSp>
              <p:nvCxnSpPr>
                <p:cNvPr id="321" name="Google Shape;321;p13"/>
                <p:cNvCxnSpPr/>
                <p:nvPr/>
              </p:nvCxnSpPr>
              <p:spPr>
                <a:xfrm rot="10800000">
                  <a:off x="58970" y="127624"/>
                  <a:ext cx="262007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22" name="Google Shape;322;p13"/>
                <p:cNvCxnSpPr/>
                <p:nvPr/>
              </p:nvCxnSpPr>
              <p:spPr>
                <a:xfrm rot="-5400000">
                  <a:off x="190704" y="-5726"/>
                  <a:ext cx="257152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sp>
            <p:nvSpPr>
              <p:cNvPr id="323" name="Google Shape;323;p13"/>
              <p:cNvSpPr txBox="1"/>
              <p:nvPr/>
            </p:nvSpPr>
            <p:spPr>
              <a:xfrm>
                <a:off x="1801520" y="-381434"/>
                <a:ext cx="1541016" cy="4434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5700" tIns="27825" rIns="55700" bIns="2782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rPr lang="en-US" sz="105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USB mini 接口</a:t>
                </a:r>
                <a:endPara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aphicFrame>
        <p:nvGraphicFramePr>
          <p:cNvPr id="324" name="Google Shape;324;p13"/>
          <p:cNvGraphicFramePr/>
          <p:nvPr/>
        </p:nvGraphicFramePr>
        <p:xfrm>
          <a:off x="131023" y="2371886"/>
          <a:ext cx="5076200" cy="2114505"/>
        </p:xfrm>
        <a:graphic>
          <a:graphicData uri="http://schemas.openxmlformats.org/drawingml/2006/table">
            <a:tbl>
              <a:tblPr>
                <a:noFill/>
                <a:tableStyleId>{FB08B4FB-87F2-451E-A63E-50962DC65DCC}</a:tableStyleId>
              </a:tblPr>
              <a:tblGrid>
                <a:gridCol w="1535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5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7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電源開關鍵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1800" marR="418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單刀開關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1800" marR="418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On/off 標示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1800" marR="418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左側功能鍵</a:t>
                      </a:r>
                      <a:endParaRPr sz="1200" u="none" strike="noStrike" cap="none"/>
                    </a:p>
                  </a:txBody>
                  <a:tcPr marL="41800" marR="418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(短按1秒)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1800" marR="418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計數紀錄開始與結束(LED紅燈)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1800" marR="418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7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右側功能鍵</a:t>
                      </a:r>
                      <a:endParaRPr sz="12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1800" marR="418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(短按1秒)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1800" marR="418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藍芽廣播開啟，與藍芽裝置配對(LED綠燈)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1800" marR="418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75">
                <a:tc vMerge="1">
                  <a:txBody>
                    <a:bodyPr/>
                    <a:lstStyle/>
                    <a:p>
                      <a:endParaRPr lang="en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(長按5秒)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1800" marR="418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電量顯示</a:t>
                      </a:r>
                      <a:endParaRPr sz="1200" u="none" strike="noStrike" cap="none"/>
                    </a:p>
                  </a:txBody>
                  <a:tcPr marL="41800" marR="418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175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LED電量指示燈號</a:t>
                      </a:r>
                      <a:endParaRPr sz="12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1800" marR="418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(紅)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1800" marR="418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錄影指示燈、電量小於30%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1800" marR="418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175">
                <a:tc vMerge="1">
                  <a:txBody>
                    <a:bodyPr/>
                    <a:lstStyle/>
                    <a:p>
                      <a:endParaRPr lang="en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(橘)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1800" marR="418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關機指示燈、電量小於70%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1800" marR="418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175">
                <a:tc vMerge="1">
                  <a:txBody>
                    <a:bodyPr/>
                    <a:lstStyle/>
                    <a:p>
                      <a:endParaRPr lang="en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(綠)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1800" marR="418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配對指示燈、電量大於70%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1800" marR="418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25" name="Google Shape;32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15708" y="4624433"/>
            <a:ext cx="971939" cy="767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81973" y="4606527"/>
            <a:ext cx="905858" cy="767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923721" y="4606527"/>
            <a:ext cx="913983" cy="767715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3"/>
          <p:cNvSpPr/>
          <p:nvPr/>
        </p:nvSpPr>
        <p:spPr>
          <a:xfrm>
            <a:off x="5580565" y="5446366"/>
            <a:ext cx="855042" cy="21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</a:pPr>
            <a:r>
              <a:rPr lang="en-US" sz="9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電量大於70%</a:t>
            </a:r>
            <a:endParaRPr sz="975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3"/>
          <p:cNvSpPr/>
          <p:nvPr/>
        </p:nvSpPr>
        <p:spPr>
          <a:xfrm>
            <a:off x="6644026" y="5460298"/>
            <a:ext cx="1225336" cy="21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</a:pPr>
            <a:r>
              <a:rPr lang="en-US" sz="9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電量介於70% 到30%</a:t>
            </a:r>
            <a:endParaRPr sz="975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3"/>
          <p:cNvSpPr/>
          <p:nvPr/>
        </p:nvSpPr>
        <p:spPr>
          <a:xfrm>
            <a:off x="7965950" y="5461406"/>
            <a:ext cx="855042" cy="21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</a:pPr>
            <a:r>
              <a:rPr lang="en-US" sz="9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電量小於30%</a:t>
            </a:r>
            <a:endParaRPr sz="975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1" name="Google Shape;331;p13"/>
          <p:cNvGrpSpPr/>
          <p:nvPr/>
        </p:nvGrpSpPr>
        <p:grpSpPr>
          <a:xfrm>
            <a:off x="2695652" y="4650967"/>
            <a:ext cx="1904609" cy="1055269"/>
            <a:chOff x="690324" y="4954264"/>
            <a:chExt cx="2735299" cy="1675090"/>
          </a:xfrm>
        </p:grpSpPr>
        <p:pic>
          <p:nvPicPr>
            <p:cNvPr id="332" name="Google Shape;332;p1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011397" y="4954264"/>
              <a:ext cx="1785344" cy="9646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3" name="Google Shape;333;p13"/>
            <p:cNvSpPr/>
            <p:nvPr/>
          </p:nvSpPr>
          <p:spPr>
            <a:xfrm>
              <a:off x="690324" y="6281308"/>
              <a:ext cx="2735299" cy="3480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75"/>
                <a:buFont typeface="Arial"/>
                <a:buNone/>
              </a:pPr>
              <a:r>
                <a:rPr lang="en-US" sz="975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[長按右鍵5秒]可以確認</a:t>
              </a:r>
              <a:r>
                <a:rPr lang="en-US" sz="975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電量</a:t>
              </a:r>
              <a:r>
                <a:rPr lang="en-US" sz="975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狀態</a:t>
              </a:r>
              <a:endParaRPr sz="9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34" name="Google Shape;334;p1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142717" y="5650338"/>
              <a:ext cx="506651" cy="6346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5" name="Google Shape;335;p13"/>
          <p:cNvSpPr/>
          <p:nvPr/>
        </p:nvSpPr>
        <p:spPr>
          <a:xfrm>
            <a:off x="4698847" y="4912851"/>
            <a:ext cx="457200" cy="2384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3"/>
          <p:cNvSpPr/>
          <p:nvPr/>
        </p:nvSpPr>
        <p:spPr>
          <a:xfrm>
            <a:off x="5974821" y="4685681"/>
            <a:ext cx="57150" cy="34290"/>
          </a:xfrm>
          <a:prstGeom prst="ellipse">
            <a:avLst/>
          </a:prstGeom>
          <a:solidFill>
            <a:srgbClr val="548135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3"/>
          <p:cNvSpPr/>
          <p:nvPr/>
        </p:nvSpPr>
        <p:spPr>
          <a:xfrm>
            <a:off x="7109865" y="4685680"/>
            <a:ext cx="57150" cy="34290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3"/>
          <p:cNvSpPr/>
          <p:nvPr/>
        </p:nvSpPr>
        <p:spPr>
          <a:xfrm>
            <a:off x="8263059" y="4695596"/>
            <a:ext cx="57150" cy="342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9" name="Google Shape;339;p13"/>
          <p:cNvGrpSpPr/>
          <p:nvPr/>
        </p:nvGrpSpPr>
        <p:grpSpPr>
          <a:xfrm>
            <a:off x="5674708" y="3267300"/>
            <a:ext cx="3088639" cy="1116993"/>
            <a:chOff x="5827525" y="3213403"/>
            <a:chExt cx="4118186" cy="1489324"/>
          </a:xfrm>
        </p:grpSpPr>
        <p:grpSp>
          <p:nvGrpSpPr>
            <p:cNvPr id="340" name="Google Shape;340;p13"/>
            <p:cNvGrpSpPr/>
            <p:nvPr/>
          </p:nvGrpSpPr>
          <p:grpSpPr>
            <a:xfrm>
              <a:off x="5827525" y="3213403"/>
              <a:ext cx="4118186" cy="1489324"/>
              <a:chOff x="4157918" y="1876155"/>
              <a:chExt cx="4118186" cy="1638728"/>
            </a:xfrm>
          </p:grpSpPr>
          <p:pic>
            <p:nvPicPr>
              <p:cNvPr id="341" name="Google Shape;341;p13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4339471" y="1889054"/>
                <a:ext cx="1510665" cy="12403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2" name="Google Shape;342;p13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6506526" y="1876155"/>
                <a:ext cx="1484868" cy="126611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3" name="Google Shape;343;p13"/>
              <p:cNvSpPr/>
              <p:nvPr/>
            </p:nvSpPr>
            <p:spPr>
              <a:xfrm>
                <a:off x="4157918" y="3176275"/>
                <a:ext cx="1947072" cy="3386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50" tIns="34275" rIns="68550" bIns="3427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rPr lang="en-US" sz="105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</a:t>
                </a:r>
                <a:r>
                  <a:rPr lang="en-US" sz="1050" b="1" i="0" u="none" strike="noStrike" cap="none">
                    <a:solidFill>
                      <a:srgbClr val="548135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綠燈閃爍</a:t>
                </a:r>
                <a:r>
                  <a:rPr lang="en-US" sz="105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]</a:t>
                </a:r>
                <a:r>
                  <a:rPr lang="en-US" sz="105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藍芽廣播</a:t>
                </a:r>
                <a:r>
                  <a:rPr lang="en-US" sz="105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中</a:t>
                </a:r>
                <a:endParaRPr sz="10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6329032" y="3176276"/>
                <a:ext cx="1947072" cy="3386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50" tIns="34275" rIns="68550" bIns="3427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rPr lang="en-US" sz="105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</a:t>
                </a:r>
                <a:r>
                  <a:rPr lang="en-US" sz="1050" b="1" i="0" u="none" strike="noStrike" cap="none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紅燈閃爍</a:t>
                </a:r>
                <a:r>
                  <a:rPr lang="en-US" sz="105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]</a:t>
                </a:r>
                <a:r>
                  <a:rPr lang="en-US" sz="105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計數記錄</a:t>
                </a:r>
                <a:r>
                  <a:rPr lang="en-US" sz="105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中</a:t>
                </a:r>
                <a:endParaRPr sz="10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5" name="Google Shape;345;p13"/>
            <p:cNvSpPr/>
            <p:nvPr/>
          </p:nvSpPr>
          <p:spPr>
            <a:xfrm>
              <a:off x="6714669" y="3303368"/>
              <a:ext cx="76200" cy="45719"/>
            </a:xfrm>
            <a:prstGeom prst="ellipse">
              <a:avLst/>
            </a:prstGeom>
            <a:solidFill>
              <a:srgbClr val="548135"/>
            </a:solidFill>
            <a:ln>
              <a:noFill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8895974" y="3280508"/>
              <a:ext cx="76200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14" descr="r/Scrat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7096" y="1773842"/>
            <a:ext cx="2778190" cy="27781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2" name="Google Shape;352;p14"/>
          <p:cNvGrpSpPr/>
          <p:nvPr/>
        </p:nvGrpSpPr>
        <p:grpSpPr>
          <a:xfrm>
            <a:off x="633836" y="4408176"/>
            <a:ext cx="6682902" cy="561555"/>
            <a:chOff x="1653702" y="3100610"/>
            <a:chExt cx="8910537" cy="748740"/>
          </a:xfrm>
        </p:grpSpPr>
        <p:sp>
          <p:nvSpPr>
            <p:cNvPr id="353" name="Google Shape;353;p14"/>
            <p:cNvSpPr/>
            <p:nvPr/>
          </p:nvSpPr>
          <p:spPr>
            <a:xfrm>
              <a:off x="1679643" y="3141505"/>
              <a:ext cx="8884596" cy="7078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>
                  <a:solidFill>
                    <a:schemeClr val="accen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Scratch桌面板多連使用說明</a:t>
              </a:r>
              <a:endParaRPr sz="135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1653702" y="3100610"/>
              <a:ext cx="8884596" cy="7078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Scratch桌面板多連使用說明</a:t>
              </a:r>
              <a:endParaRPr sz="135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" name="Google Shape;355;p14"/>
          <p:cNvGrpSpPr/>
          <p:nvPr/>
        </p:nvGrpSpPr>
        <p:grpSpPr>
          <a:xfrm>
            <a:off x="6715753" y="1133243"/>
            <a:ext cx="2148023" cy="1510058"/>
            <a:chOff x="2053044" y="2381693"/>
            <a:chExt cx="4637564" cy="3094863"/>
          </a:xfrm>
        </p:grpSpPr>
        <p:sp>
          <p:nvSpPr>
            <p:cNvPr id="356" name="Google Shape;356;p14"/>
            <p:cNvSpPr txBox="1"/>
            <p:nvPr/>
          </p:nvSpPr>
          <p:spPr>
            <a:xfrm>
              <a:off x="2053044" y="2381693"/>
              <a:ext cx="4637560" cy="5676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lang="en-US" sz="135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安裝安裝……再安裝</a:t>
              </a:r>
              <a:endParaRPr sz="13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57" name="Google Shape;357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053046" y="2934554"/>
              <a:ext cx="4637562" cy="25420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9503" y="2617598"/>
            <a:ext cx="3958484" cy="3052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389" y="2662095"/>
            <a:ext cx="4654842" cy="2654414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5"/>
          <p:cNvSpPr txBox="1"/>
          <p:nvPr/>
        </p:nvSpPr>
        <p:spPr>
          <a:xfrm>
            <a:off x="454179" y="1846500"/>
            <a:ext cx="4465324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進入連結：https://12u10.lab.nycu.edu.tw/downloads/</a:t>
            </a: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5" name="Google Shape;365;p15"/>
          <p:cNvGrpSpPr/>
          <p:nvPr/>
        </p:nvGrpSpPr>
        <p:grpSpPr>
          <a:xfrm>
            <a:off x="4155005" y="4222263"/>
            <a:ext cx="228600" cy="364539"/>
            <a:chOff x="2075465" y="4972359"/>
            <a:chExt cx="304800" cy="486052"/>
          </a:xfrm>
        </p:grpSpPr>
        <p:sp>
          <p:nvSpPr>
            <p:cNvPr id="366" name="Google Shape;366;p15"/>
            <p:cNvSpPr/>
            <p:nvPr/>
          </p:nvSpPr>
          <p:spPr>
            <a:xfrm>
              <a:off x="2075465" y="5170627"/>
              <a:ext cx="304800" cy="287784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lang="en-US" sz="135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35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67" name="Google Shape;367;p15"/>
            <p:cNvCxnSpPr/>
            <p:nvPr/>
          </p:nvCxnSpPr>
          <p:spPr>
            <a:xfrm rot="10800000">
              <a:off x="2227866" y="4972359"/>
              <a:ext cx="0" cy="187296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</p:grpSp>
      <p:sp>
        <p:nvSpPr>
          <p:cNvPr id="368" name="Google Shape;368;p15"/>
          <p:cNvSpPr txBox="1"/>
          <p:nvPr/>
        </p:nvSpPr>
        <p:spPr>
          <a:xfrm>
            <a:off x="454178" y="2176461"/>
            <a:ext cx="2704106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如果出現警告，選擇”仍要下載”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5"/>
          <p:cNvSpPr txBox="1"/>
          <p:nvPr/>
        </p:nvSpPr>
        <p:spPr>
          <a:xfrm>
            <a:off x="492744" y="2506453"/>
            <a:ext cx="1145986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選擇”儲存”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5"/>
          <p:cNvSpPr/>
          <p:nvPr/>
        </p:nvSpPr>
        <p:spPr>
          <a:xfrm>
            <a:off x="1748562" y="1250303"/>
            <a:ext cx="4483342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桌面板多連程式下載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1" name="Google Shape;371;p15" descr="Scratch (programming language) - Wikip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633" y="1152726"/>
            <a:ext cx="1271746" cy="48220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372" name="Google Shape;372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42183" y="1279679"/>
            <a:ext cx="1300531" cy="13005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3" name="Google Shape;373;p15"/>
          <p:cNvGrpSpPr/>
          <p:nvPr/>
        </p:nvGrpSpPr>
        <p:grpSpPr>
          <a:xfrm>
            <a:off x="8001186" y="5306885"/>
            <a:ext cx="475306" cy="212423"/>
            <a:chOff x="1547927" y="5066007"/>
            <a:chExt cx="633742" cy="304801"/>
          </a:xfrm>
        </p:grpSpPr>
        <p:sp>
          <p:nvSpPr>
            <p:cNvPr id="374" name="Google Shape;374;p15"/>
            <p:cNvSpPr/>
            <p:nvPr/>
          </p:nvSpPr>
          <p:spPr>
            <a:xfrm>
              <a:off x="1547927" y="5066007"/>
              <a:ext cx="337039" cy="304801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lang="en-US" sz="135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35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75" name="Google Shape;375;p15"/>
            <p:cNvCxnSpPr/>
            <p:nvPr/>
          </p:nvCxnSpPr>
          <p:spPr>
            <a:xfrm rot="10800000" flipH="1">
              <a:off x="1961861" y="5218404"/>
              <a:ext cx="219808" cy="3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509" y="3393427"/>
            <a:ext cx="2601343" cy="2025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1375" y="3393427"/>
            <a:ext cx="2515188" cy="2025852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16"/>
          <p:cNvSpPr txBox="1"/>
          <p:nvPr/>
        </p:nvSpPr>
        <p:spPr>
          <a:xfrm>
            <a:off x="486326" y="1979175"/>
            <a:ext cx="4465324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進入連結：https://12u10.lab.nycu.edu.tw/downloads/</a:t>
            </a: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16"/>
          <p:cNvSpPr txBox="1"/>
          <p:nvPr/>
        </p:nvSpPr>
        <p:spPr>
          <a:xfrm>
            <a:off x="1459444" y="4164352"/>
            <a:ext cx="1523494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下載並解壓</a:t>
            </a:r>
            <a:r>
              <a:rPr lang="en-US"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縮檔案</a:t>
            </a: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6"/>
          <p:cNvSpPr/>
          <p:nvPr/>
        </p:nvSpPr>
        <p:spPr>
          <a:xfrm>
            <a:off x="3975882" y="4751190"/>
            <a:ext cx="228600" cy="2286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35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5" name="Google Shape;385;p16"/>
          <p:cNvGrpSpPr/>
          <p:nvPr/>
        </p:nvGrpSpPr>
        <p:grpSpPr>
          <a:xfrm>
            <a:off x="2490388" y="3737295"/>
            <a:ext cx="228600" cy="393271"/>
            <a:chOff x="2075466" y="4972359"/>
            <a:chExt cx="304800" cy="524362"/>
          </a:xfrm>
        </p:grpSpPr>
        <p:sp>
          <p:nvSpPr>
            <p:cNvPr id="386" name="Google Shape;386;p16"/>
            <p:cNvSpPr/>
            <p:nvPr/>
          </p:nvSpPr>
          <p:spPr>
            <a:xfrm>
              <a:off x="2075466" y="5191921"/>
              <a:ext cx="304800" cy="304800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lang="en-US" sz="135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35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87" name="Google Shape;387;p16"/>
            <p:cNvCxnSpPr/>
            <p:nvPr/>
          </p:nvCxnSpPr>
          <p:spPr>
            <a:xfrm rot="10800000">
              <a:off x="2227866" y="4972359"/>
              <a:ext cx="0" cy="187296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</p:grpSp>
      <p:sp>
        <p:nvSpPr>
          <p:cNvPr id="388" name="Google Shape;388;p16"/>
          <p:cNvSpPr txBox="1"/>
          <p:nvPr/>
        </p:nvSpPr>
        <p:spPr>
          <a:xfrm>
            <a:off x="4204482" y="4726992"/>
            <a:ext cx="1177245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選擇仍要下載</a:t>
            </a:r>
            <a:endParaRPr sz="135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16"/>
          <p:cNvSpPr txBox="1"/>
          <p:nvPr/>
        </p:nvSpPr>
        <p:spPr>
          <a:xfrm>
            <a:off x="486326" y="2353721"/>
            <a:ext cx="2704106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如果出現警告，選擇”仍要下載”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0" name="Google Shape;390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08807" y="3359320"/>
            <a:ext cx="2955910" cy="2110941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16"/>
          <p:cNvSpPr txBox="1"/>
          <p:nvPr/>
        </p:nvSpPr>
        <p:spPr>
          <a:xfrm>
            <a:off x="486327" y="2673110"/>
            <a:ext cx="1145986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選擇”儲存”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6"/>
          <p:cNvSpPr/>
          <p:nvPr/>
        </p:nvSpPr>
        <p:spPr>
          <a:xfrm>
            <a:off x="7890657" y="5024306"/>
            <a:ext cx="228600" cy="2286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35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6"/>
          <p:cNvSpPr txBox="1"/>
          <p:nvPr/>
        </p:nvSpPr>
        <p:spPr>
          <a:xfrm>
            <a:off x="3146916" y="5413202"/>
            <a:ext cx="2704106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如果出現警告，選擇”仍要下載”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6"/>
          <p:cNvSpPr/>
          <p:nvPr/>
        </p:nvSpPr>
        <p:spPr>
          <a:xfrm>
            <a:off x="1824029" y="1320022"/>
            <a:ext cx="4483342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桌面板多連程式下載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5" name="Google Shape;395;p16" descr="Scratch (programming language) - Wikipedi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2284" y="1315346"/>
            <a:ext cx="1271746" cy="48220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396" name="Google Shape;396;p16" descr="data:image/png;base64,iVBORw0KGgoAAAANSUhEUgAAAZAAAAGQCAYAAACAvzbMAAAAAXNSR0IArs4c6QAAIABJREFUeF7tvXn8ztW6/39tJ9vOUGlQJNJoSCKyI21DiToaUBky1MmUlGFnSEpxikpKpWgWsVO2oRM5G+1Q0WAoyjFlDCFlqGzxPa/7Q7vze/z2ul539/L+3J96XY+Hvz4va6379V7v9bzX+35f6/rdgQMHDphCDsgBOSAH5ECaDvxOAEnTMcnlgByQA3Ig5YAAookgB+SAHJADv8gBAeQX2ab/JAfkgByQAwKI5oAckANyQA78IgcEkF9km/6THJADckAOCCCaA3JADsgBOfCLHBBAfpFt+k9yQA7IATkggGgOyAE5IAfkwC9ygALIXXfdZXPnzg12kC9fPtu/f39Q87vf/c6YvEWmLUYTs7+uXbvaVVddFfx8H3zwgfXs2dO9ELNmzXI1SQtuu+02++STTzK+fqeeeqq98MIL7vBvuOEG27BhQ1DXuXNna9q0aVCzcOFC69atm9sfM1/69etndevWDbY1c+ZMGzBgQMY+oQFmTNddd5116tQp2N/GjRutZcuWrgcvvfSSlSpVytV5gk8//dS6dOniyWzKlClWuHBhV+cJ3nnnHbvnnnuCsvz589v06dO9pqi/T5w40R577LGM1zv2GjPzgNGw/TEm1KxZ0wYOHOhKKYBceeWVqcnwW44nn3zSbrnllqAF06ZNs4YNG7o27d271zDhsykuuugi90sCM97y5cvbkiVLXOnpp59uq1atCuoeeeQRFw6Asbfou4M5KBg7dqw1a9YsKIemRYsWbJMZ67p3725DhgwJtrNixQo788wz3b6WLl1q5cqVc3WeYM6cOVarVi1PZtu3b7eiRYu6Ok/w2muv2bXXXusCBPdVjMC9fuutt8ZoKs+2gTV/0qRJ7vgFENeiHIEAwhklgHA+sSoBxEwAYWdLPJ0AEs9LASQNLwWQNMwipAKIAEJMk+gSASSypdqBcIYKIJxPrEoAEUDYuRJTJ4DEdFOPsGg3BRDaKkoogAgg1ESJLBJAIhuqHQhnqADC+cSqBBABhJ0rMXUCSEw3tQOh3RRAaKsooQAigFATJbJIAIlsqHYgnKECCOcTqxJABBB2rsTURQUIEugmT54cHN/5559v//7v/x7lM7AJgFE6M0slDe3YsSPYHAMQvI8/evRod1j9+/d3NYxg0aJFhqSnULBeIvlvzZo1wbaQK1KvXj23P2bsjz/+uG3bti0oHTp0qCGBMxSrV682JMh5wfiApMVzzjkn2BSSLV9//XWvO+rvzJigYYJN0PV0zJjWrVtnzz33nDusPn36WIECBYK6q6++2ipVqhTUwG8voRQNeJ/NHfBBAZMHcvTRR7tzE80xfjIaduxMW2+88YZ99NFHwSajAoRJJGzfvr2NGDGC/ZxZpTvllFNs/fr1wTE98cQThszobAosnG3btk1sSL1797YHHngg2N9nn31m2IXECAYgMfrJ5jaQTNmjR4/gEJGUiS8vXuC64PpkU2AOt27dOjikpPNAcK97mfZYM9auXZtNVtJjadeunT377LNBfaNGjdxNQwqQTElbAcRMADETQOh7NJpQAEn+EZYAYiaApHELawfCmSWAcD7FVAkgAkjM+YS2tAOJ7KgAwhkqgHA+xVQJIAJIzPkkgMR208wEEM5UAYTzKaZKABFAYs4nASS2mwII7agAQlsVTSiACCDRJtPBhvQIK7Kj2oFwhgognE8xVQKIABJzPmkHEttN7UBoRwUQ2qpoQgFEAIk2mbQDiW1lTnvagViqmBSqkIWiV69eNmjQoKCGzQNZuXKlIX8hFExBqcMzI7Kn1bwMkK+//totKPXiiy9amzZtgoYrDyTufMyzj7A2b95sJ510Ulw3Aq2dd955tmDBAre/vAoQ94OlIYhVkTCNLhOV7t692woWLBjss3nz5jZu3LiMx1WoUCHbtWuX2w4qKWZbeePBgwe7ZZmTrkjoGhlZEDMPBGsQToxIKrDGFitWLNidAEJeDQGENMrMBBAzAcRMAMlJGo6ViS6AmFmsTHTtQPgFPWmlACKAYM4JIAII5kFWZqILIEljge9PABFABJCc+0U7EAEkNRH0CEsAOeSAfgPh5oJ2IAKIdiAH7xUBhFs0oNIORDsQ7UC0Azm0YugRlnYgPD0EkJRX+hFdv4HoEVbOsiGACCACyM8c0CMsbjroEZYeYQkgeoTFrRY/U+kRlnYgeoSlR1iH5REWyk5OmjQpuCh16NDBnn766aAmW9/COvXUU91yrsOHD7dOnToFP98HH3zgJmGhgSSTx5DQhu2oF0h2QuZwKFq0aJGqJRAKlDv1Ksx5Y0nn7yil/PDDD7v/BRn0P/zwQ1C3bNky+/LLL4OaSy65xPr27RvU/OMf/7D777/fHROqSZYuXTqoY0qUbty40Vq2bOn2xwjOPPNMO/nkk4PSb7/91j7++GO3uYsvvtjy5csX1KHsbf369YOad955x+65556gJn/+/DZ9+nR3TIyAKWmL6/bFF1+4zVWuXNkWLlzo6mIJtmzZYieccEKwuY4dO7rVY1HG3CuXjU4SrUiYrQCJlYk+bdo0a9iwoTsX9u7da5jwSQSgcOyxx0bpKumzsJhBI5t7xowZrrRw4cKGx1iZBiA6ZsyYYDOAdpEiRdyuZs6caXXq1HF1ngDHwpxxxhmeLCv//msvaatEQiUSpm48pqStAGKpmtuxaqIzK54AYiaAWOoLGb6YxQjlgehH9NQ8Svo1XgFEAMG80w6EX8a1A+G9YpQ6C4txidQIIJb6XUOPsMz0CIu8aRKWCSBxDRdAIvopgAggh6aTABLxxorYlAAS0UwzE0Ai+imACCACSMQb6jA0JYDENVUAieinACKACCARb6jD0JQAEtdUASSinwKIACKARLyhDkNTAkhcU7MSIEgqmTx5cvCTtm/f3k1OydY8ECQFrV27Nvj5kFx0yy23BDUrVqyw0aNHuzOif//+roYRIPnPS/b5/vvv3TK0TF/Q1KpVy+rVqxeUb926NfXKc4xo0KCBVa9ePdhUmTJl3JKoaAB5GUyVQG/cTB4I2mCuMZLsDhw4EOzywgsvdBPttm/fbsOGDfOGbkiG/eqrr1ydJyhVqpTdeOONnsyYJMhrrrnGKlWqFGzr9ddft6ZNm7r9eV66DRwUMImE8GDNmjVuk0knEjIAQdL3yJEjg2NHDSgveRwNKJFQNdHdmyC3BEOHDrWuXbtG6T7JH9HZASOJ8O233w7Ku3XrZqiLHiOQn4M8nUwDx97Mnj0702bo/5+Xa6IrkVCJhKmJziQS0ndEJCG2/zgO49caAoiZAGImgPB3OLMDUU100s+kfwMhhxVNJoDwVmoHYqkTArQD8eeMMtGViZ6aJQKIf7Nks0I7EO1AMD+1A+HvUu1AeK9cpQDiWpTVAgFEABFA0rtFBZD0/AqqBZCIZuZCUwKIACKApHfjCSDp+SWA6Ed0asboNxD9BkJNlIMvzHTp0iUoRwkI79X/Q4/R8bp9UiGARHRaO5CIZuZCU9qBaAeiHUh6N15WAoRJJGQqEuJk2MaNG6fnyL9QM0lKKLLzzDPPuP0xiYRMRUK3o4MCVFjbv39/UH7OOefY8ccfH9Swb2HVrl3bHRrjJ6oNovZEKPBNv2rVqlH669y5M5VA5nZGJhJWqFDBrebGVCTEeLz8DmhGjRplq1evDg7/uuuucythMp8fGny+pUuXsvJ/qWPzQObOnWuozhiKcuXK2YknnhjUZGMiIVuREK/MIsE4FMy9x2jQx4QJE6xo0aLB/phEwqysSJjxzD1MDcSqSMgOD8Vv9u3bF5TjzZMmTZoENS+++KKbEYzJhEzlGIGysChB6i0IMRapGOP9eRuFChWyPXv2BJt95ZVXrHnz5hl3nXQ9EHbASb/Gi7m3Y8cOdw63adPGvReuvfbaoCZbC0qx1yZJXZ7NA0nSpHT6EkA4twQQzicBJMcnAYSbL0mrBJDIjgsgnKECCOeTACKAcDMld1QCSGTfBRDOUAGE80kAEUC4mZI7KgEksu8CCGeoAML5JIAIINxMyR2VABLZdwGEM1QA4XwSQAQQbqbkjkoAiey7AMIZKoBwPgkgAgg3U3JHJYBE9l0A4QwVQDifBBABhJspuaMSQCL7LoBwhgognE95GSCDBw+2Xr16BT9ozZo1bc6cOa4Zeo3XtShXBFkJkFxxIsFOmZK206ZNs4YNG7qj2rt3ryHxKRRIIkRWaSiQgIVkwlAgifC4445zx4QFAQtDKGIC5PTTT7dVq1YF+0MlPhRUCsXMmTPdMrv4/1jUkUwYCiQRjhs3ztUg4TAUMQECD3r06BHsD1562c5oAFnfn3/+uXuNPYBgrqC8sReYe15WNOYwMvK9ewGJtaHAPVWgQAFvSIZ79LLLLgvqmJK2bkd5XJB4Sds87pc7fAHEUrXVY2WiCyBmgB/K2oZCALHUiQwCiLtERRUIIFHtNBNABBBMKexStAPRDiTy8pJ1zQkgkS+JACKACCA5N5UeYUVeXLKwOQEk8kURQAQQAUQAibysZG1zAkjkSyOACCACiAASeVnJ2uYEkMiXRgARQAQQASTyspK1zQkgkS+NACKACCACSORlJWubE0AiXxoBRAARQASQyMtK1jYXFSBjx461ZcuWJfZh2fKNsQbE9HfFFVdYtWrVgl0imWv06NHusPLly2cHDhxwdZ4G42bCawdtxBrTCSecYChF68WwYcPcSonMmL744gs3mRJjueuuu+yII44IDguJm4sXLw5qKlas6FaKRAOxPH///fdTyW+hQOnm5cuXe5ZTJW3r169vNWrUCLaF0sbPPfec2x9yhrzkvkmTJtmCBQuCbTVt2tTGjx/v9sfcD2+99ZbhM4Zi/vz59uabb7r9MQJmbWE0TF/QMG0xmrPPPpuqzvm7A8xMZ0cvHeVANpa0RRb6u+++Gxw/MpSRTJhUdO/e3YYOHZpUd9H6QV34nTt3uu3VrVvXZs2a5eo8AQuQWCVtvfHE/jsDkJiZ6LHH/2tuTwDJhasrgHCmCyCcTwKImQDCzZXYKgEktqNEewIIYZKZCSCcTwKIAMLNlPgqASS+p26LAohrUUoggHA+CSACCDdT4qsEkPieui0KIK5FAghnUUolgAggaUyXqFIBJKqdXGMCCOeTdiCcTwKIAMLNlPgqASS+p26LAohrkXYgnEXagRz0ST+ipzFhIkoFkIhmsk0JIJxT2oFwPmkHoh0IN1PiqxIHyNtvv+1+ivPPP9+KFCkS1K1Zs8ZWr17ttsUImMSas846y0qUKBFsDhXYvEQ0NDBw4ED78ccfg21df/31VrZs2aBm0aJFNnHixKCmYMGCdscdd7g2oLIhPA3FRRdd5Fb/Q9U/L+ESfcybN8++++67YH9PPfWUvfrqq0HNsccea+eee677+ZhrzGi2bNliS5cuDfbH5oEAkF4SHTOmk08+mUpgbdu2rXuNmf6+/fZb+/jjj13PYwn+9Kc/Wf/+/YPN7d+/3wYMGOB22apVKzvttNOCOvh55plnum3FEiAZFv9CcdRRR1mVKlWidPk///M/tnHjxmBbxx9/vJ1zzjluf4kCZNOmTVa8eHF3UMgE9RYhTJa7777bbSuWQEeZxD3KBN+aV65cmfHlQTLejBkzMm6HbQDFpFq2bBmUA6Ioa/trjblz5xq+TGRbMDnRKGc7ffr04NBxksITTzyR2Mfr169f6ktlKLAeYl2MEYnXRI8xaLQhgOQ4qZroOW8OCSCx7qxk2xFA4votgJB+CiACyKGpIoCQN00WygSQuBdFACH9FEAEEAGEvFmyWCaAxL04AgjppwAigAgg5M2SxTIBJO7FEUBIPwUQAUQAIW+WLJYJIHEvjgBC+imACCACCHmzZLFMAIl7cQQQ0k8BRAARQMibJYtlAkjciyOAkH5mK0BQYe2UU04Jfgq8F+5V2kPluIYNG7pu6DVe7jVeFJPq1q1b0M86derYzJkzXc9jCZQHYpY0QFBQ6rXXXgteQpzugPvKC+WBmCWeB4L6uFOmTPGujfv3k046yb788ktXh6SZDz/8MKgDte+7776gZuHChVa5cmW3v7Vr17oAcRsxM5TLbNCgASNNTINM7W3btrn9ITEMC0Omgap3S5YscZs5/fTTbdWqVUHdI4884gIEFf2QTJhUtGjRwsaMGRPsbvfu3YZs9LwYgwcPtp49e0YZOube119/nXFbTEVCthPcn7hPM41SpUq5Wf1sH0iIZrLomfY2b95sxYoVY6RRNFQmugDCeS2AmAkgZgJIzv0igHDrhgDC+WTagZBGRZRpBxLRTDPTDoT3UwDhvBJAOJ8EENKnmDIBJKabAkg6bgognFsCCOeTAEL6FFMmgMR0UwBJx00BhHNLAOF8EkBIn2LKBJCYbgog6bgpgHBuCSCcTwII6VNMmQAS000BJB03BRDOLQGE80kAIX2KKRNAYropgKTjpgDCuSWAcD4JIKRPMWUCSEw3BZB03BRAOLd+9QD59NNPbevWrUE3mFKYeD/+4Ycfdl1t3769W7lw9uzZbgYyXhvu0KGD299jjz1mO3bsCOry5ctnKJsZCtS48KrV4f8zXt17773mlf9FUlSvXr2CY/rhhx9s0KBBrgcoj+slfeEVVmSxhoItaYuSoStWrAi2hUz0rl27BjW4bkgY9YLxnNGceOKJVq5cOa8799qhgT//+c/20UcfuW3FEowaNcpNmEWCp3cqA9aDLl26uMPq3bu3FShQION144QTTrAKFSq4/TEClJxG6elQoEw01oRQlC5d2i1Dy4wHGqakLcrQMmsZSi7Dr1AgQddLDK9Zs6ZbJTG1lh1g6kCyTji6mEeZIAv9nnvuCfZYqVIlanFBVimOM8k0sKBPnTo102ZS/79JkyY2YcKEYFtt2rQx1DIPBaCAb4IxAgvCAw88EKMpi5WJHmUwudQIMuiRSZ9UfPbZZ1a2bNmMu5szZ47VqlXLbQcLddGiRV1dtglwbJEHSEAWJ1gkFShnW716dbc7rLH4khOKxI8ycUdNCgQQ0igBJGUUc5QJ72j2KQWQ7LsmGJEAYtaoUSObPHmye4G0AzEz7UDceZISaAfC+cSqBBDWqWR1AogAkppxeoRlqd819Agr2QWI7U0AYZ1KVieACCACyMF7TgBJdvFJpzcBJB23ktMKIAKIACKAJLfi/MKeBJBfaNxh/m8CiAAigAggh3mZybx5ASRzDw9HCwKIACKACCCHY22J2qYAEtXOaI0JIJEBwiQSlihRws4666zgRcTz+MaNG7sX+umnn7azzz47qEMFL2RwhuK8886zBQsWuP1df/31hgScUDBJZjETCcePH29Lly4NjolJJNy5c6ehIJgXSMbzkimzMZHQ+1yH/o7E0x9//DHjaxwzkRCJfatXr854TMzcRCcvvfRS6o3DUKBKpJffgJyp559/3rU+6URCL/EWA8aLNV5uCpNIiHkwbtw41wNUVt21a1dQV6ZMGUNiYig+//xz69Spk9sfcse8zzdkyBB74403gm1FTSRkKhIie3zEiBHuB4wliJlIGGtMMSsSvv766xRsY409r5a0ZT8/SsziJIRMgykohQWjSJEibleo5Y6a7tkUONngwQcfdBcXJBN6keRRJqiH7mW9Y7zTpk0z1EVPKgAsZL+HAmsZSnTnxaDyQAQQ7tIKIMmXtOWujKVqlAsgvlsCiO9ROgoBxCz1CMQ7O0U7EDMBRADB4qIdSM4Sqx1IziMz7UAEEOpLhwAigAgg/7xVBBABJDUbtAOh+KEdiAkgAogA8vPVQjsQAYSjh+kRFowqX768LVmyxPUs6dN49RuIe0lSAv0GwvnEqgQQAYSdK9qBCCCpuaLfQPQbyKFFQwARQAQQ2gHtQAQQPcLSI6z/z4Kh30C4FZT9Ef2II46wffv2BRt97bXXUkWlkgomDwSJYV51Q1Tr8xIg8Zmy8RHW2LFjrXnz5kHL8fdXXnklqNEOhN+BILkRhdFCgfsA90MolAeS1Erxf/vJyjyQatWqGTI4Q4HEGyTgxAhUF1u/fn2wKRxv0Llz5xjdWf78+aMABDdf27Zto4xp7ty5VqNGjYzbQtU7/A4SI5iStkjGq1evntsdFnWU200ikG+C31zyYgwePNh69uwZZejIiPZON0BFTQ8gSKpt2rRplDHhS179+vWDbT355JN26623RukPpaLPPfdcdy0bOHBgUIM1EVUJY0TiFQmT3oEIIJb6xuXtQAQQMwEkxpLyzzYEEDMBJPJZWAJITplL7UD8xUo7EEtlvGsHYqkzmbQD0Q4k8TwQ7UC0AwGq9AjLB3ZshXYg2oFgTkWtia4diHYg7EKlHYh2IIfminYgZvoNJBde49UORDsQ7UBYZMfVaQeiHYh2IGneU3oLy0xvYaU5aQJy/QaSY452INqBpCaCHmHpERa7vOoRlh5h6RHWP+8WPcISQFKzQW9hcQgRQAQQAUQA+T+rRdIlbT/++GP79ttvgyvWaaed5pbnZEt9du/e3a0gh0pm8+bNC46J7Y8pvYnkIxyHHQqU7L3qqquijKlKlSp21FFHcZQIqPbs2UMlPLVq1cpN3kSJZJRKDgXmCeaLF7Vr1/YkqapwqFMeCuSdoJxyKH7/+99bnz593P6Y+YIkOnx5CcXJJ59so0ePdvu76aab3BK6OCEAj3RDUbFiRRs2bJjb3/HHH2/btm0L6lDWF3MhFDETCadPn26XXnppsL8NGzbY8uXLo9xX+D3XS2Dt37+/3XvvvcH+qlevbu+//77rOXLHtm/fHtStWLHCvfewrqC0rxdUJrrXCPv3zZs320knncTKE9OhxnPJkiWD/SEzFQlG2RTIQn/hhReyaUj0WFA/fuXKlbQ+CSGOMmnWrFmwKxxj0rJly6AGC4ZXB5v9PI888oj16NEjKMeij0XBCxwzg9ramQbqZTMlbfPqbyCZ+pPu/8cXl1iZ6Fhfsc5mGvjZYtKkSW4zAoiZCSDuPIkuEEA4SwUQs5g7EOYoE+7KxFMJIKSX2oGQRpEy7UBIo0iZdiCcUdqBcD6xKgGEdEoAIY0iZQIIaRQpE0A4owQQzidWJYCQTgkgpFGkTAAhjSJlAghnlADC+cSqBBDSKQGENIqUCSCkUaRMAOGMEkA4n1iVAEI6JYCQRpEyAYQ0ipQJIJxRAgjnE6sSQEinBBDSKFImgJBGkTIBhDNKAOF8YlUCyP9mqyOZa8qUKa5nBw4ccDXPPvusIZknFH/605+MSQ5zOzOzfPnyGTMuRsP0xySQMRokEl599dVMl4lptm7dSuXLPP74426SWYMGDQwJVKH44osvDIW1vOjbt6+hlHAoYs0DJBLeeeed3pCov7/33nuGV09DgbnCxPDhw23Lli1B6SWXXGIARChKlSplSEr04rjjjnOT2ho3buxW7MPpBn/5y1+87qi/M6/xfvDBB/bmm28G2zv66KOta9euVJ+e6J577nGrqyJP7eabb/aasiFDhtjOnTtdnSdIPA9k5MiR1qFDh+C4TjzxRNu0aZM3dvu1n8brGpCHBXn5KBPUOx83blzQfaYmetKXDwmZyKuJETFP48VJCl9//XWMYUVrgwEIMv+7dOkS7BPZ+mvXro0yrrvvvts93SBKR2k0IoCkYVbSp/GmMbQ8JxVAkr9kAgjvuQDCeSWAcD6lVAJIGmY5UgEknpdsSwII65SlHgfWr18/+B+0A8k5gT3Ro0z0CIufxL9mpQCS/NUVQHjPBRDOKwGE80k7kDR8YqQCCONSXI0AwvspgHBeCSCcTwJIGj4xUgGEcSmuRgDh/RRAOK8EEM4nASQNnxipAMK4FFcjgPB+CiCcVwII55MAkoZPjFQAYVyKqxFAeD8FEM6rqABhKhIyiYR4Lxxn+3vRqVMnt/ANkgiRTBiKwoULW9WqVb3u7Prrr3cTrJA05FX/czs6KHjnnXds//79Qfk555xjqOgWCuTUeAWCmIRE9MHqvM/IJhLOnz/fUL0wFCjihQproWATCadOnWp/+MMfgm2hUBQKRoUCGqb6n+dTzL/HBEjHjh1T90MokERXuXJl9yMwiYRuI2ZWrFgxK1++vCtlKn0yFQlROA5zLxSlS5c2zD0vPvzwQ7e4GMb997//PdgUe38yOlRb9BK1o1YkBI28LPP27dvbiBEjPD+j/f2+++4zZHCGolKlSrZw4cJofcZqKH/+/LZv375gc6+99pq7eCIDG8eZZFPgRl+yZIk7pFgFpVCCdsaMGW5/jECJhIxLZhdddJHNnj3bFTMVCd1GzFL3Ae6HUOzdu9cKFCjgNofS1JdddllQF/M1XqxBixcvDvaHtQzHmSQV7dq1M5z2EYpGjRrZ5MmT3SFRFQkFENfHtAQCiKUyp2OUtBVALOVjrEx0ZiILIDm5Y0wmugDyv+dcCSDMbcVrBBABhJ8tvlIAMdMOxJ8nhxTagfzvAYh6hGWpQwT1CEuPsAQQAYTHh5kAIoCk5osAYqZHWHqEhXtBOxAeIQKIACKAHLxfBBABRADh4QGlACKACCACyE+rhh5haQeSDkIEEAFEABFABJCfrZp6hMUjRAARQAQQAUQAEUB4avxMmThAmEz0EiVK2FlnnRX8QKhOhhKWXqC0qJepvW7dOjePACVfFyxY4HVnzZo1M9RrDwWTiY5SmD179nT7YzJmzz33XEPmfigwZhwdEgpkDU+cONEd0+233+4mPLmNmFmRIkXs/PPPd6Xwavfu3a7OEyDbuWLFip7MZs2a5WrgpTcPUFWzXLlybluMoEePHqlS0KG47rrrDCczhOK7776zefPmuV0yWcqMBvfe888/7/bHzHO3ETITHeNmrnGsTPSCBQvaBRdc4A4f1w6Z9KEoU6aMIbM9RiDpcvv27cGmkJbhnSSAUzBwGoYXVCKh1wj7d9ycJ510EivPWMcCJFZBKZyzgzre2RSA0LZt29whITls7ty5ri6vCgAr3PTZFHXq1DFvke3WrZuMvnctAAAgAElEQVQ98sgj2TTs1DzBfMmLwZyFxRxlwn72RYsWuTXf2bYYHb7geHXvUbsJu5AYIYBErEgogMSYkoenDQEknq8CCO+lAMJ75Sq1A3Etii7QDiTHUgEk3tQSQHgvBRDeK1cpgLgWRRcIIAJI7EklgPCOCiC8V65SAHEtii4QQASQ2JNKAOEdFUB4r1ylAOJaFF0ggAggsSeVAMI7KoDwXrlKAcS1KLpAABFAYk8qAYR3VADhvXKVAohrUXSBACKAxJ5UAgjvqABiZuPGjbNly5YFXWMSkNDAgQMHXPefe+45W79+vavzBMWLF7cOHTp4stTfvXEhudHTMO1Aw3iFCmxeZT/kuXhldo888kjr1auX60GtWrVszpw5QR3e/a9Xr57bFiNA1TcmP4Vpi9H07dvXUIclFEjC8pKnkFTrlWX+/e9/b3369HGHBS9nzpwZ1NWoUcPq168f5d5j5h2jQSIh7lEvevfu7VYJZPrz+sHfkXg8YMAAVxorDwQJukgu9gKJhMjNSCqw5qHUdSiwZniJhGeffXYqwdoLKg+EKSjldYS/I4nwyy+/dKXI8ESmclKBG6JkyZLB7jp37mzDhw8PalAqEyUzYwQWswkTJgSbatOmjb344osxurOaNWvau+++G2wLIBo0aFCU/mJVJIwymIONjB071r1pUDMdddFDUahQIbcONv4/ThJmsqdjfsYk28LJE8ccc0wiXWbrWViJfPifdYI11jtNgRkT1vxJkya5UgHEzAQQE0DMTABx14u0BAJIWnZFEQsgZqkzZrQD0Q4kyh2VRiMCSBpmEVIBhDApskQAEUBSU0qPsCLfWURzAghhUhoSASQNsyJJBRABRACJdDOl24wAkq5jYb0AEtdPpjUBRAARQJg75TBoBJC4pgogcf1kWhNABBABhLlTDoNGAIlrqgAS10+mNQFEABFAmDvlMGgEkLimCiBx/WRay0qAIPFk8uTJwfGffPLJduaZZwY1yIr2krDQAJJvPv/882BbTAISjvBm3uZ69dVX7YQTTgj2N3XqVJs/f35Qg7fHBg8ezFxnV9O0aVPXKxSv8pIEGZ8wGOSTrFmzJjiuFi1aRCtEc8MNN9iGDRsyvsbffPMNVXXy4osvNiSDhqJfv36p3IxQADLwIRSFCxe2nTt3ute4e/fu7tiZ6/f999/b+++/7/aXtOCNN94w5MSEAtUdYyXaoUCXFw899JBVrVo1KEMFz8ceeyyowZiRYO3Fhx9+6OYEMRUJMZ8++ugjrzvDuhEjQRdrPlPJNFoeSPv27W3EiBHuB0xSsHDhQjfjkh0PMqeRTJhUMACJORYcT4Gs57wWyORmsuN37drlLmbMZ4+ZSMj0x2hWrlxpSMzMi/HSSy9Z69at8+LQqTFXqlTJLRV93333Gb68hAJfhJkSutSgCFHiiYQCCHFV0pAIIJxZAoiZAMLNldxQCSBmxhxlIoDEnZ4CCOenACKAcDMld1QCiACSmnl6hJU7N6DXqwAigHhzJDf/LoAIIAJIbt6BTt8CiACSxdPTBBABRADJ4jtUABFAsnh6CiC4OPoNRI+wsvUmFUAEkGydmxiXdiACiHYgWXyHCiACSBZPTwFEO5Cc6ZlXf0RH8ub27dvdewzVCFFUKq+FAJK9AEEmetGiRYNTCgmsKIz2a41s3IE888wzbkJwo0aN3ORxXDMqkTDpi1utWjVDBmcokHiDBJxQsImEa9eutVNOOSXYVtIVCRnPcfPdeOONQSluYAYgTH/IskeZ0qRi6NChVNlQZjzIDsfJBJkGstDHjBkTbAb9oL8YgWz1IUOGBJtasWKFewoEGli6dKkh8zvTwJcNlED2AvPOA4jXBv6O8s7XXnttUIpyxahKmFRgzShdurTbHdYgQCSpQIb8li1bgt2NHDnSBQg7XgHEzAQQbroIIJY6xkQAEUAEkJw1QwARQDh6mKXO+dIORADRDiTnS6d2IAJIavHUDoRjiACiHQhmigAigBxaMbQDEUA4emgHkvJJj7AEkENfOrUD0Q5EOxAaH3qEJYDkTBbtQLQD0Q7kZwunHmFxFNEjLO1ABJCce0W/gehH9J9WTQFEAOEcEEAEEAHk5/eKfgPRbyDs2qm3sPQbiB5hHbxbtAPJ4h3IH//4R5s3b15wYTvttNOsVKlSQQ1b0hYZ2EhECsUVV1zhlsJEYZ/Ro0e7C/KsWbNcDSPYtGmTW/r3hx9+sEGDBrnNodzr/v37g7qLLrrIrf63bt06qsIcSsOifnMoUGWvZMmSQQ0Stbp16+Z+vr59+9oRRxwR1DHlY5csWZJKbAsFfHznnXfcMT366KNukhkSXE8//fRgW2xBqc8++8zKli0bbAtZyqi6GArcd14CK/5/7dq1XQ8YwVdffWXwPRQHDhxwE4vx/5l5zsyDY445xm6//XZ3+Eja+/LLL4O6m266yVq1auW2xQiKFy9uWBdCgWt88803M825mqzcgaB0I1PL3P10EQVPPvmk3XLLLcEWp02bZg0bNnR7RcasByy3EVKA4yRwnEmMQA7IAw88EGwK2c4VKlRwu0P2tLcwuo2YWdJHmTA10ZlxQ4MvEjEW2ZiZ6L169bIHH3ww+BHwhQs/pGdbYOFPKgDRNWvWuN3FOsrE7eigQJnoZqnavwIIO2XCOgEkx59YNdEFEEudmSaACCC4r7QDIddp7UAslYWuHcjYVC5IjNAOJIaL/2xDOxAz7UC0A4l6V2kHoh3IoQnFHKaoR1jc7adHWDk+aQfCzRfTDkQ7EEwVPcLSIyzMAwFEACHRkSMTQAQQASTnXtBvIALIocVTOxASIwKIACKACCCHlgvtQLQDIdGhHcgho/Qjuh5haQeSczcIIJEBgmSZZcuWpbUo/yvxs88+axs2bAi2hUzQVatWRemvRo0a9vvf/z7YFpNIiFePe/bs6Y4JSU9eIHEKCVShQCKelxi2c+dOu/LKK73ujEmewttH7dq1C7aFZLXy5cu7/SFZDUlPoWASCfEmU926dd3+kKNToECBoA7jLlasWFDD/gbC5Heg4uJ5550X7G/9+vWGPI9QbNy40Vq2bOl6MGrUKLfy5owZM9xXdNlEQmZOoUIi3hyKEXXq1HGb+eSTT2zbtm2uzhPgJN4vvvjCk1nlypUNya6hGDBggN11111BDe7jjz76yO2vadOm7ue744477PLLLw+2dfzxx9s555zj9hftERayG9u3b+92yAiwEFetWjUoRTnbe+65h2nO1cQ6C8vt6KCASSRs0qSJTZgwIdgkakmjrG02BQsQZsxMSVsWIEx/gEOzZs2CUoDPW6wLFSqUyjuJEfAAZW2TChyY6X0Jmjt3ruFUghjx0ksvUScXxOgLbTRo0MDeeuutjJtLegeCNRH5cUkFvnROmjTJ7U4AiXgWluu2AMJalNIJIDkeCCBpTZugWADhvBRAOJ9SKu1A0jDLkWoHYqYdCD+ftAOx1Ble/fr1C5qmHQg/p1LHmOgRlh5haQeiHUgaywYl1Q6Esin1u6keYXFeaQdC+sTItAPRDoSZJ4c02oFoB5KaC/oRnb9t9CM655V2INqBcDOFV2kHwnmlHQjnk34DScMnRqodiHYgzDzRDuSfLuk3EO1A0rlnTDsQzi7tQLQD4WYKr9IOhPMqK3cgSHzzqmXh482fP9+qVasW/KTKAzHLy3kgqKLnFZR65JFH3GqDbB4IqlPi7ahQIMejefPmriav5oFgd4jEvVCgeiVO5A0FmweCk6CLFi0abAt5TJjHSQUDkFtvvdWeeOKJ4JBQKRJvb3oRq6BUzLew8HODlxDcqFEjmzx5svfx4p3Gi9KNHTp0CHaIjFMGIIDHhx9+GGwLr70BIqFYtGiRm+nrOnRQkPRZWEknEuKAvHfffZe1I2NdrIqEGQ/kMDSAJMIiRYq4LaOaopc9HTMPhClp6w7azFiAMG0xGmRXjx8/npG6mssuu8ymT58e1HXu3NkFiNtRLgnwJX3z5s0Z9574DkQAMYtZ0lYAyfgeyLUGBJC41gsgvJ8CiFnq8ZV2IMnmgWgHwt+knlIA8RxK7+8CCO+XACKApGaLdiD8TZNtSgEk7hURQHg/BRABRADh75esVAogcS+LAML7KYAIIAIIf79kpVIAiXtZBBDeTwFEABFA+PslK5UCSNzLIoDwfgogAogAwt8vWakUQOJeFgGE91MAEUAEEP5+yUqlABL3sgggvJ95FiBMSVtkAz/88MOuG6hs6JU7nT17tiERKxQw00tuxP9nSm+eddZZVqJEiWB/27dvt8WLF7uf7z//8z9t3759QR1T0rZt27b2wgsvuP0xglq1armlTJl2WA1TRjhfvny2f//+YJOMBg0wulgalEfu06ePa8XLL7/slmWGT5deeqnbFiN46qmnbMuWLUEp7hevKmPMRMI777zT/XxIgHz11VejzINPP/3Utm7dGmwLmeiPP/44Y6mrQca3V5L4pptuslatWgXbQrnwjh07uv2hXG3BggWDOma9S7ykrfvJzFJZ6B4Y0E6so0xwjIBXj5gZd2xN/vz5XYAwfcY8ygQlSrEwKDJ3oHDhwoYa1l4gC/3tt98Oyrp162Y40iVG4BiTzz//PNgUc5TJnDlzDF84YgRzlMnrr79u2IUkFTEBEusoE6yJ1atXdy3AGhurxrzbGb58Hzhw4AAjjKERQHJcFEBizKbsbUMA4a+NAMLVAxFAtAP56a4SQPgFJi8qBRD+qgkgAgg9W7QD0Q6Enix5WCiA8BdPABFA6NkigAgg9GTJw0IBhL94AogAQs8WAUQAoSdLHhYKIPzFE0AEEHq2CCACCD1Z8rBQAOEvngAigNCzRQARQOjJkoeFAgh/8QQQASQ1Wz7++GObMmVKcOYgkfChhx5yZxeSmbx8kXfeecdNJDzvvPNswYIFbn+PPvqoffPNN0Hd5Zdf7pbZRZnW0aNHu/3179/f1TACfL6rr76akVKaBN/oTlV827ZtW3BcKD/qvfv+xRdf2EsvveR+vr59+9oRRxwR1DEJVm5HZoZEQiTIeYFxr169Oii78MILDVX0QoHSscOGDfO6s+HDh7uJhPXr1zckL3rBzJUHH3zQvvvuu2BT8KB169ZBzdKlS91EQiScDhgwwBs29XfMuYYNGwa1Rx99tHXt2tVt7+mnn3arsNatW9cuvvjiYFtsSVtUIyxWrJg7rliCaHkgqLOLDPJsChYgqG+8fv364NCx4KHUZSjeeustw6KXFwNJhMzCEeuzoR76qlWrgs0xNdFxGkG9evXcYeF4Ea8muttIlgrwxeWMM85IbHRIOsVJEF6gHvqOHTuCMmYH4vVz6O/4ApBUlCpVytasWZNUd6nkau/LFAaTZxMJBRAzAYS/nwQQ3itPKYDkOCSACCDevZLW37UD4e3SDoT3KtuUAogAcmhOagcS8e4UQHgzBRDeq2xTCiACiAByGO5KAYQ3VQDhvco2pQAigAggh+GuFEB4UwUQ3qtsUwogAogAchjuSgGEN1UA4b3KNqUAIoAIIIfhrhRAeFMFEN6rbFMKIAJIVgOEqeL1X//1X1S1wdq1a7v3H5L/vMQ+txGz1LvxeL3YCyaREElDV111VbAp9jVexgMkT3nV41BxsWzZssExofIhCgB5gTyXChUqBGV49/20004Lavbs2ZN6Z90LVGDzcm9Q2KdJkybBplAwDEWXvEASq1epDZXvkIgVCibZ8N/+7d+iFVyCR15Fu40bN1rLli09C6i/454pWbJkUFuxYkUqcfG4444zVOkMBVOR8IQTTnDnJvpAgS4vPvnkEzeB1WsDfy9durQhiTWpQCGwTp06ud39+c9/dvOdzj77bDdR2+3ooIBKJLzyyivdLHOmQyx4KH3rxQUXXGDIvEwq1q1b5940zFimTZvmZrCinb1796aKSoUCC+eECROCGqYiIbKUjz32WGb4rqZ37972wAMPBHVYhMuXL++2lbSAAUiLFi1s7NixGQ+NPcqE6Wjo0KHWvXt3RhpFM3jwYOvZs2eUtjDvMP8yjZg10ZHoiy96mUbSiYTseFGN0PviOXLkSEOp3RghgJiZAMJNJQGE80kAyfFJAOHmS0yVAGJm2oFY6tGNdiDxbi3tQDgvtQPhfNIOJMcn7UC0A+HuGDPTDoSzSjsQ7UC4mRJfpR2IdiCpWaUdSNybSzsQzk/tQDiftAPRDuSnmaLfQLibRjsQziftQLQD4WZKfJV2INqBaAcS/74y7UA4U7UD4XzSDkQ7EO1AuHvlJ5V2IJxh2oFoB8LNlPgq7UC0A9EOJP59pR0I6al2IJxR2oGksQNhMtGZDF2U+mSq3qE87rfffhu8ki+//LI9//zz3NV2VDVr1nQT+/Lly2comxkKZPEyGcFMJvqSJUvsq6++Cva3aNEimzhxYlCDMaP8rxdPPvmkmwDIZKIjY7ZcuXJed6mEPSSWhoKZU/CAKS3KeL5s2TI30fXSSy91y9X+4x//sPvvv9/1AEmCOG4nFElnoqMM7R133OGOnRHgeBx4kek1ZjPRmTGhVC0SfkNxzTXX2G233RbU7Ny501Ax04vnnnvOPb3BawN/x9zs2LGjK33//fft+++/D+pwOsfNN9/stsUIqNd4mYaS1qD+8d133510t8H+kOU6derUxMaEetJt27aN0l+ss7BwBIt3JAoGjOM5UJUw05g1a5ahpnRSgWz1MWPGBLtD+dwiRYq4Q0I5Xub4Da+hmGdhxdyBeOPOjb+jvvz06dODXaN0NY72CcXatWtTx5l4gaN2KlWq5Mncv7M10d2GzFLHOwkgAogJIGYCiJkAwiybORoBRABJTQTtQEwAMQEE94IAIoDwDgggAsjB2aIdiAAigKSzdGoHArf0CEs7kNRdI4AIIAKIAJKeAwKIdiDagfx0z+g3ED3CSmcB1W8gAogAIoAIID9bNfUbCI8QAUQAEUAEEAFEAOGp8TOlAJILABk3blwqkSUUTNIXo0lnVhw4cCAd+b/UMuNC8tG8efOC/bF5IAMHDrQff/wxYz+RRPfXv/412M6RRx5JVZj7j//4DzvllFOCbSFX5G9/+5vrOXNdbr/9ditatGiwLbyv/9577wU1KCv64osvumOKJTj33HOtcePGweZQcZJJJMTjNy/BEYlhTAU9xvOnnnrKrVZXv359N9kXCaU33nijaymSEr/77rug7uqrr46SJ4FO7r33XndMyOFZvnx5UFe9enWqsijjOcrQ4niRTGPDhg1UeW4kNyLJMRQozV25cuWgBmVvmzVr5g6bSiSMVdLWHU0aAiQRMhMmjSaDUiQXDR8+PKjBtxsvyxUNAFhJBarCbdu2LUp3gwYNsj59+gTbQhY6kgljBEq5Ilv71xoMQLAg9OjRI2gBEjK9uuloAKWGUXI407jooots9uzZbjP4grBjx46gDvBHaeYYkeR9la1HmeB0h82bN2dsJ9b8SZMmue0IIK5FOQIBxEwAIScLKRNALLV7FEDICUPIBBDCJEi0A+GM0g6E8yk3VAKIABJ73gkgpKMCCGeUAML5lBsqAUQAiT3vBBDSUQGEM0oA4XzKDZUAIoDEnncCCOmoAMIZJYBwPuWGSgARQGLPOwGEdFQA4YwSQDifckMlgAggseedAEI6KoBwRgkgnE+5oRJABJDY8y4rAYLEk8mTJwc/68knn2xnnnlmUIPqZEhGixF49c8rpoTa1FWrVnW7Y6p4oVDU/Pnzg21dcMEFhoI8XqCq3b59+4Iy5FJs2bLFa8r9+3HHHWdbt251dQsWLLBvvvkmqGMSCYsVK2ZInvKCSd5E4turr74abAqARHKfF0x/sTTeWA79nalIOH78eDf/CPfe6NGj3W5xv6xZsyaoYzxgEwmxbniVRUeNGmWtWrUKjgmVOVGhMxSovIkSD1588sknbl5UyZIlDdVFQ4HkQCRYxwgkw+JfKI466iirUqWK213x4sVt06ZNQV3ZsmXdaqCo0oqEZy+i5YG0b9/eRowYEewPCS5eGVNvwOn8HeVCsTB6gQxslA4NBSqUIRckqWjatKm9/vrrGXfH7kAwYd59991gf7169UrlgoQCiWpIWEsqUI1wxowZSXWnfsxSXwKRTBgjcKJ069atg0299tprdu211wY1+fPnN5wA4EWso0y8ftL5e79+/dzFulq1au4XWPQJsHlfPEeOHGnt2rVLZ4j/UiuAmKWO8BBABJAod9RvoBEBJO5FFkDMTDuQuJNKOxDOT+1AOJ9iqgSQmG6aCSACSNwZZWYCCGepAML5FFMlgMR0UwBJuakdSNxJJYBwfgognE8xVQJITDcFEAEk7nxKtSaAcKYKIJxPMVUCSEw3BRABJO58EkDS8FMAScOsSFIBJJKRB5vRbyB6hBV3RmkHQvspgNBWRRMKINGsTDUkgEQGyAcffGB47znTqFSpki1cuNBtJq++xovEMK8aH4r6bN++3fUgG/NAkGjXrVu34Njr1KljM2fOdD+fBPEcYAHy9ddfu1UnmXogygOx1HroJTLjCmdlHggz9ZCc0qFDh6AUH87LkmT6YjWAh1e6EW2tXbvWLeeaVwtKsV5hUahRowYrz1iHKnqrVq0KtoNqfB5AAI969eq549m1a5cVKlQoqGvevLmbXQzNK6+8Emxn9+7dhlMQYgSqMg4ZMiTYFKoReqdAoAGcboCKkaHo3bs3dZoC89kAkGOOOSYoxZcgJBPGCKbE7K89kTArjzJhLq4AYpaNJW2ZaweNAGImgJgJIDnVR3HyRFIR8xGWABLxqmkHwpspgAggmC0CiACCeRC1JjqzDGkHoh0IM08OafQIi3NLj7A4n6DSIyxLnTWIMwczDQHELPUDun4D4aaSdiDagWgHknOv6BGWdiCpiSCAcPDQbyA5Puk3ED3CEkBy7gXtQAQQnh76EV0AOThb9BuIdiACyMGbQTsQniF6hKUdiB5h6RHWoRVDOxDtQHh6aAeiHYh2ID/dL/oNJPIjrLvuusstRYvSsVdccUVw0UKC1cMPP+wubPny5TOUqAwFo8EbCV5yI/p47LHHbMeOHcH+li9fbhs2bAhqUD62YsWK7ud7++23XQ0jaNCggaFKYCiYEqX4/8gIjlHulLku6A+nDWA+hAKZ6F27dg1q4CWy0b3Ys2ePHXnkkUHZDTfcYGPGjAlqWrZsSZWPZa4xc23mzZtn06ZNC44JVSe7dOniWWAoEexVq0NyJxJrY8TFF19smA+huOaaa6iSxN540A/682Lx4sXuyQxMeW6vn3T+HrOkLaqKepUZcV95JcpRjnjixInux1BFQjNDjed169a5ZmWbAFm8L7zwQpRhoURprHr1UQZkZgxAsjETPdbnRzvIxu/Ro0ewSbwSjWx0L1BqGCWHsymYkrbZNN5fw1hQzvbZZ58NfpRGjRq5kEEDAogAkppIAki830BiLjICSEw31RYcEEDIeXDeeefZggULXLV2IAIIJkms13jdCZeGQABJwyxJKQcEEMomMwGENEo7kJRRAgg/X2Ip9QgrlpN8OwII6ZUAQholgAgg/FSJqhRAotpJNSaAUDZpB0LapN9ADhqlHUg6MyaOVgCJ42M6rQggpFvagZBGaQeiHQg/VaIqBZCodlKNCSCUTdqBkDZpB6IdSDpTJapWAIlqJ9VY4gDp27evIUElFEwiISqUNW7cmPqQnqhMmTJWunTpoIxNJHz00Uftm2++8bp0/84khqERJsnM7czMYuaB1KpVy+bMmRPsFn7D91B89913huQ3Ly688EIrUKBAUIZEyerVqwc1SMJiKtpNnTrV/vCHPwTbGjhwoM2YMSOoOffccw3JbzGCmS/vv/++vfXWW8Hu2ETCG2+80eBXKJBTghLPocC9wrzdyHh055132qWXXspIg5qYiYTMYDCX/vjHP7rSDz/80FANMxTMPDjqqKOsSpUqbn+MAMnVKL8RiqiJhMygnnnmGWvfvj0jjaK5++677d577w22FfMsrCiDPtgIJkyMiAmQWDXRUTa1QoUK7sdD4hsWq1CgnC3gHoqka6KPHTvWWrRo4X6+WAKmHsjKlSvtjDPOiNLl4MGDrWfPnsG22JroUQaURiNMPRB8KfGAzHSJV/+9kxvQDh6jL1q0iGkyqLnggguoL2ZMR4nvQJhBCSCMSzkaAcRSmdMCiD9nBBDfo0MKAYTzSgAxM+1A4j7C0g6Eu/m0A7HUkTc4uSDbQgDhrogAIoCkZooeYVnqIEWch5VUCCACCOaaHmEdfJpygME2cXfqERZh0kGJHmHpERY7W/QIi3WKq4mu30By4Sws5hIKIIxL+g3kkEv6DYSbLwII5xNUzHdhAUQASc0o/QaiR1iYB3qEZaa3sHIgI4BwsNVvIAKIfgM5eK8IIALIoWVTABFAUg6gWl21atWCbvTr18/uu+++oCYv54G8/vrr1qRJk+Dna9OmTaqSYIzQW1icizF/RJ81a5ZbTRG5MDjSPRTsDgTFpMqVKxdsa9CgQW6Vy6TfwmratKm99tprwXHnz5/frcSHBphHWLfeeqs98cQTwf6QbMlUbmTyQAYMGGBYz0KB9XD+/PncJHVUie9AUGB9ypQpwWEhiXDEiBFBzaZNm6x48eKuCTDKAwhMx2OspOLJJ5+0W265JanuqH6QgY03sWIEFoUaNWoEm0KSWe/evWN0l3rsctppp0VpK1YjSBAEIJIKAKR27doZd8cCJOOO0mwAJ08cc8wx7pegUaNGBTX4IuUBBA3EejklzY+ZsRxrGcqGxwicvrF58+aMm8KaP2nSJLedRCsSCiDu9UhLIICkZZcrFkBci9ISCCCcXQKIWeoYE+1AuAkTSyWAxHIypx0BJK6fAgjnpwAigHAzJbJKAIlrqAAS108BhPNTABFAuJkSWSWAxDVUAInrpwDC+SmACCDcTImsEkDiGiqAxPVTAOH8FEAEEG6mRFYJIHENFUDi+imAcH4KIAIIN/CGmu8AABBgSURBVFMiqwSQuIYKIHH9FEA4PwUQAYSbKZFVAkhcQwWQuH4KIJyfv3qAfPrpp7Z169agGyVKlLCzzjrLdYwp53r++edbkSJFgm2hGtjq1avd/hgBU1ISnw2fMRTIoPequeH/I4HMi/79+9vf//73oAxZrig9GQrms+H/o1wmymaGgkkkRMnb559/3vt4qXKgXonZp556yl599dVgWyhlun//frc/xnNkantJWGjHOwHBHcxBAeP5ddddZ506dQo2yZYRZkraMmOvWLGiDRs2zJU+9NBDtmfPnqAO5YFRJjgUuC7ePMA8Z67xww8/bFhfMg32vkJ6w/Lly4PdMQBZtmyZdezY0R02s766jZil1pWJEye6UiqR0G1FgpQD06ZNs4YNG7pu7N2713D0QiiQfTthwoSgJuZRJu6gzQzHXPTp0ycoxVEZKGsbI3AS7dChQ2M0Zbt377aCBQtm3FbMo0yYwTCn8TLtQFO+fHnDYpxpoJjU7Nmz3WaKFi1qO3bsCOpwFA/mcShwrA+OM4kRKGdbv379GE1RbVSqVMkWL14c1OILiXeUCU7nqF69OtVnDFGjRo1s8uTJblMCiGsRLxBALHXWkgDCzxlPKYCYCSCWOgdLAPHuljz+dwFEAIk9hQUQAQRzSgCJfWdlYXsCiAASe1oKIAKIABL7rsrS9gQQAST21BRABBABJPZdlaXtCSACSOypKYAIIAJI7LsqS9sTQASQ2FNTABFABJDYd1WWtieACCCxp6YAIoDkeYCMGzfOkMgSCiaxhtGgD0YXS8P2d/nll7tVElesWGGjR4921xAkvzH1mz0NEgmvvvpqtz9G8MILL7glOlG18L//+7+DzRUrVoyq3MhcP7yz/9577wX7Q+Ji69at3Y/IeM6MCR1518UdzEHByy+/bKtWrQrKGYAg45tJ7Bs+fLht2bIl2N+ll17qVqZMp/Kf5xVzXZC78pe//IW1Nahj8kCQEPzmm28G2zn66KOta9eu7pgqV65sKK0dinr16lmtWrXctjwv0cCQIUNs165dblueIPGKhN6A8vrfY5a0RRLhvn37gpaghKdXEz2mp0gOAyDyWtStW9dmzJjhDrtw4cKpZMJMA8edjBkzJtNmUv+/Tp065mUOx6yJzgwapw14pynMmTOHWvC2b99uSCYMBUoy40iepIIBCOqhd+nSJTikmDXRmc9+wQUX2Lx581xpni1p636yPC4QQLLzAgoglqovf8YZZ0S5QAKImQBiph1IlNvpn40IIJENjdScACKApDOVtAPh3BJAOJ9olQBCW5WoUAARQNKZcAII55YAwvlEqwQQ2qpEhQKIAJLOhBNAOLcEEM4nWiWA0FYlKhRABJB0JpwAwrklgHA+0SoBhLYqUaEAIoCkM+EEEM4tAYTziVYJILRViQoFEAEknQkngHBuCSCcTynVunXrDO91hwKv9nXu3DmNVv+1VHkgOYve6aefnrGfyKWYOXOm2w6TB4JiUc2bNw+2hb+/8sorbn+MIOk8ECTkoV5LKFA0rFevXkFNXs4DwWkRl112mXuvJ5kHgoqEXkGpatWqpY5094LJA3nmmWesXbt2waaiFpQCjaZMmRLsEKUbR4wY4X2+rPw74LF+/Xp3UnkAwbebBg0aJPYZkYSFDPJsCixSqHwXI1CNkMn2ZfoqVKiQW14VYPAAwvTFarB7Ysqwsu3F0DF5IGw/xx57rCFLPtNANcLx48cHm0GVzwIFCrhdMQBxG0lDEKsiIdslAxCmrcR3IAKImQBiqZKpAghzi5oJIJxPAgjnE1QCCO9VNKV2INGsFEDSsFIA4cwSQDifBBDep6hKASSendqB8F4KIJxXAgjnkwDC+xRVKYDEs1MA4b0UQDivBBDOJwGE9ymqUgCJZ6cAwnspgHBeCSCcTwII71NUpQASz04BhPdSAOG8EkA4nwQQ3qeoSgEknp0CCO+lAMJ5JYBwPgkgvE9RlQJIPDsFEN5LAYTzSgDhfMpagKBs6qRJk4KfokOHDvb0008HNUgqaty4sesGylzu378/qGM0KLKDrEsvTj31VFuzZk1QhnKgnTp1CmrYPBBU0MP4Q8GUV8U732XLlg22g/KWyCr1Apn2FSpU8GTu3/fs2UNlzLZq1cpN3jzrrLOsRIkSwT6rVKmSKuPpRZEiRdxSn+ecc44df/zxGc+7I4880i2Jik4uueQSt5ri9ddfbx07dvQ+HvV3Zk4hq3/27NkZz0000Lt3bze578EHH7SpU6cG+2MAggaYUrsoMYtytJnee8z6gz4+/vhj+/bbb4P94UQG7yQMnCCANciL4sWL26ZNm4KyO+64w1CiOxS4D3A/ePG7A0Sh3ViZ6Js3b04luiQVqBm+YMECt7tYOxBkuTZs2NDtD1mzOM4kiUBZ0eOOO87tCsdT1KxZ09XFEgDuOM4k00j6LCxmvDg2ZefOna401lEmbkdpCLDoIxs9RuAL4zHHHBNsqk2bNjZq1KigBqWdUeLZCwYgXhvZ+ne2pO2JJ57o1r0fOXKke5QJ64MAYpaif4yjTAQQdtpZqgSrABKnJjrvuq8UQHyPckMhgJiZdiA5U087EAEE80A7EDPtQDgcCSACyE8zRQARQASQnNtBABFAUg4whylqB6IdyKHbRY+wtAMRQDh4QKUdiHYg2oH87H4RQAQQAUQA+ckB7UDM9CM6f0MIIAKIAMLfL9qBaAeiHYh2IP9nxdCP6PoNhEVIngbIVVddZZMnTw5+1ry8AyldurStXbs2+PmYmugrVqyw0aNHu3Oif//+riaWAO/iozKcF3PnzrUaNWoEZdD87W9/C2qYZDU08Pjjj9u2bduCbaG6Y/Xq1YOaMmXKpH6I9eL+++9Pvf0Wir/+9a+2ePFiryn372weyEsvvWSrV692/fQ6xPX1SrB6bRz6O64vcoJiBJLtvDQzJCh7uVoxEwmZz4XFmsnnYtpCzsWXX37JSIMaFiBMIiHWcyRUhuLss8+2Zs2aueNWHkjEPBDX7VwQxEwkRIIZ8gSSipglbZkxt2jRwlAXPdNgAcL088gjj1iPHj2CUmQy48tLtkWSJW3x2WMlEt56662pLzgxAsnMixYtyrgpFiC/6oqEv/a3sDKeJYehAQGEN1UA4b1ilAKImQDyv+e56CgTM5wV1blzZ+a+ySqNAMJfDgGE94pRCiACSGqeCCACCOaBHmExy6aZHmHl+CSACCACyME1QzsQAYTDhwByyCcBRAARQASQn9ZN7UA4hGgHoh3IoZmi30D0CCs1F7QD0Q6Ew4d2INqB/HOmCCACiABy8H7QDoRDiHYg2oFoB/Kze4VJJGQqEmbra7xMIiFTkRBvPDGJaLVr1+ZWogiqmImEDECweFatWtUdOZNwyCQSMu1gMIznAwcOdCsEfvXVV7ZkyZLg54sJEOTCdO/ePdgfjoVZvny56/kHH3xgu3fvDuqY6nhuRwcFePnGK6zFXL/y5cvbtddeG+wWFUwHDBjgDo3p75prrrHbbrvNbevtt992NUiwZq6N1xA8QDKzF8gb8jzHeDZs2BBsCmv+xIkTve5MiYQREwl/7WdhDRo0yPr06ROcVCi9uXTpUnfiMQIsnFhAYwQWzoIFC2bc1CuvvGItW7YMtlOoUCG3fC47kJiJhLg2n3/+ebBrXONevXqxw0tEh2qEHkBQ4dM7aSDmYNetW2elSpWK2WSUtvAlvVixYsG22rVrZ88++2xQgzLY3ukjaEAAEUBSE4kpaSuAmAkgUda5tBoRQHi7BBDeK1epmuhmMRMJBRABxL3pDoNAAOFNFUB4r1ylACKAHJokeoRlpkdY7pJBC/QIK8cqPcLSIyw9wqKXDe1A0rAqmlQ7EN5K7UB4r1yldiDagWgH8s/bRDsQd8mgBdqBaAfy02Q55ZRTbP369cHJwyQS6i2snMckegtLb2HRKzEh1A6EMOmgRDsQ3itXqR2IdiDagWgH4i4Uv0CgHUgW70CQ8FStWrVfcFn/73+pVKmSLVy40G1HO5C8+xpv3bp1bebMme413rVrlyE/I9PQa7yZOpj+/9cOxAwFpebPn++at2nTJjvxxBODujybB+J++lwSxAIIO3wkPe3bty8ox03TpEmToAYlUdu2bct2m+d0MSsSIjvcy8JmDELNkDFjxgSl6Af9xQgkUw4ZMiRGU4Zs5s8++yxKW0k2knRJW6YiIUpg4wQLL/AFFl9kQ9GvXz/DKQihwBdqBiCAx5YtW4JtocwuIBIjEn0LK8aAD0cbAsjhcDXzNgUQSx1jIoA0tfHjx7sTKsmStgJIzuUQQCK+xuvO8IMC7UA4pwQQAQQzRTsQSz3S1w6EWzcSV2kHkrjlVIcCiAAigOTcKgIItWTkjkgAyR3fvV4FEAFEABFAvHUi1/8ugOT6Jfj/HYAAIoAIIAJIdq5OPxuVAJKdl0gAEUAEEAEkO1cnASTrr4sAIoAIIAJI1i9U2oFk5yUSQAQQAeRXABCmpO35559vqGIVCqacJP4/o4ulQX+PPvqo7dixIzh2lJO85ZZboqy0KL35448/Btu6/vrrU+dKhYJJJDzyyCOtZ8+e7rhffPFFW7NmjavzBCeccALlE3P98uXLZwcOHAh2WaZMGWvdurU3LCtSpIhbJRCvi1aoUMGdw25nZu640cbLL79sq1atCjbH5IGgbPGwYcPcYaEss5dkdumll1qNGjXcthjBQw89ZHv27GGkQQ2uiVeRECVt77vvvoz7QgNMIiF7lAnWDK9CIErjeuVxS5YsaTfffLP7+ZAz5JW0RanhKlWqBNs6++yzrVmzZm5/0fJA3J7yuCAmQGJZgUX/xhtvDDZXtGjRVFEpLy666CKbO3euJ3P/jmxnr2a428hBQbdu3VJwD0WdOnWoo0xwjIm3mOGYkubNmwf7i3mUCcbuLRzwAGVtQ7Fy5UpDXfQYgbr3zBcOpq9jjz3WALe8FjEBktc++6HxAjKTJk1yhy+AuBblCAQQzigBxFJnbuHsLS8EEM+h3Pm7AGImgESeewIIZ6gAIoAcminagXD3TDaqBJDIV0UA4QwVQAQQAYS7V7JZJYBEvjoCCGeoACKACCDcvZLNKgEk8tURQDhDBRABRADh7pVsVgkgka+OAMIZKoAIIAIId69ks0oAiXx1BBDOUAFEABFAuHslm1VRAdK3b1979913M/68TPIYOmF0sTRsf127djUkVGZTvPXWWzZo0KDgkI466ijqfe7bbrvNPvnkk2BbjOennnqqvfDCC1FsQuKbV0gICVFMwaXLL7/cvvvuu+C4UBkOJXJDMWPGDLd6HJI333zzTdcDJAkuWLAgqLvuuuusU6dOQc3GjRutZcuWbn/M9evQoQOVQOZ2ZjmvgnpJbcyYYmnYe/2aa64x3A+hQEImkn29iDV2ph3283ljxt9r1qzpzvNUfwe8VF+mN2nkgByQA3LgN+eAAPKbu+T6wHJADsiBOA4IIHF8VCtyQA7Igd+cAwLIb+6S6wPLATkgB+I4IIDE8VGtyAE5IAd+cw4IIL+5S64PLAfkgByI44AAEsdHtSIH5IAc+M05IID85i65PrAckANyII4DAkgcH9WKHJADcuA358D/A3Ly2JY2T00VAAAAAElFTkSuQmCC"/>
          <p:cNvSpPr/>
          <p:nvPr/>
        </p:nvSpPr>
        <p:spPr>
          <a:xfrm>
            <a:off x="116682" y="748904"/>
            <a:ext cx="228600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6" descr="data:image/png;base64,iVBORw0KGgoAAAANSUhEUgAAAZAAAAGQCAYAAACAvzbMAAAAAXNSR0IArs4c6QAAIABJREFUeF7tvXn8ztW6/39tJ9vOUGlQJNJoSCKyI21DiToaUBky1MmUlGFnSEpxikpKpWgWsVO2oRM5G+1Q0WAoyjFlDCFlqGzxPa/7Q7vze/z2ul539/L+3J96XY+Hvz4va6379V7v9bzX+35f6/rdgQMHDphCDsgBOSAH5ECaDvxOAEnTMcnlgByQA3Ig5YAAookgB+SAHJADv8gBAeQX2ab/JAfkgByQAwKI5oAckANyQA78IgcEkF9km/6THJADckAOCCCaA3JADsgBOfCLHBBAfpFt+k9yQA7IATkggGgOyAE5IAfkwC9ygALIXXfdZXPnzg12kC9fPtu/f39Q87vf/c6YvEWmLUYTs7+uXbvaVVddFfx8H3zwgfXs2dO9ELNmzXI1SQtuu+02++STTzK+fqeeeqq98MIL7vBvuOEG27BhQ1DXuXNna9q0aVCzcOFC69atm9sfM1/69etndevWDbY1c+ZMGzBgQMY+oQFmTNddd5116tQp2N/GjRutZcuWrgcvvfSSlSpVytV5gk8//dS6dOniyWzKlClWuHBhV+cJ3nnnHbvnnnuCsvz589v06dO9pqi/T5w40R577LGM1zv2GjPzgNGw/TEm1KxZ0wYOHOhKKYBceeWVqcnwW44nn3zSbrnllqAF06ZNs4YNG7o27d271zDhsykuuugi90sCM97y5cvbkiVLXOnpp59uq1atCuoeeeQRFw6Asbfou4M5KBg7dqw1a9YsKIemRYsWbJMZ67p3725DhgwJtrNixQo788wz3b6WLl1q5cqVc3WeYM6cOVarVi1PZtu3b7eiRYu6Ok/w2muv2bXXXusCBPdVjMC9fuutt8ZoKs+2gTV/0qRJ7vgFENeiHIEAwhklgHA+sSoBxEwAYWdLPJ0AEs9LASQNLwWQNMwipAKIAEJMk+gSASSypdqBcIYKIJxPrEoAEUDYuRJTJ4DEdFOPsGg3BRDaKkoogAgg1ESJLBJAIhuqHQhnqADC+cSqBBABhJ0rMXUCSEw3tQOh3RRAaKsooQAigFATJbJIAIlsqHYgnKECCOcTqxJABBB2rsTURQUIEugmT54cHN/5559v//7v/x7lM7AJgFE6M0slDe3YsSPYHAMQvI8/evRod1j9+/d3NYxg0aJFhqSnULBeIvlvzZo1wbaQK1KvXj23P2bsjz/+uG3bti0oHTp0qCGBMxSrV682JMh5wfiApMVzzjkn2BSSLV9//XWvO+rvzJigYYJN0PV0zJjWrVtnzz33nDusPn36WIECBYK6q6++2ipVqhTUwG8voRQNeJ/NHfBBAZMHcvTRR7tzE80xfjIaduxMW2+88YZ99NFHwSajAoRJJGzfvr2NGDGC/ZxZpTvllFNs/fr1wTE98cQThszobAosnG3btk1sSL1797YHHngg2N9nn31m2IXECAYgMfrJ5jaQTNmjR4/gEJGUiS8vXuC64PpkU2AOt27dOjikpPNAcK97mfZYM9auXZtNVtJjadeunT377LNBfaNGjdxNQwqQTElbAcRMADETQOh7NJpQAEn+EZYAYiaApHELawfCmSWAcD7FVAkgAkjM+YS2tAOJ7KgAwhkqgHA+xVQJIAJIzPkkgMR208wEEM5UAYTzKaZKABFAYs4nASS2mwII7agAQlsVTSiACCDRJtPBhvQIK7Kj2oFwhgognE8xVQKIABJzPmkHEttN7UBoRwUQ2qpoQgFEAIk2mbQDiW1lTnvagViqmBSqkIWiV69eNmjQoKCGzQNZuXKlIX8hFExBqcMzI7Kn1bwMkK+//totKPXiiy9amzZtgoYrDyTufMyzj7A2b95sJ510Ulw3Aq2dd955tmDBAre/vAoQ94OlIYhVkTCNLhOV7t692woWLBjss3nz5jZu3LiMx1WoUCHbtWuX2w4qKWZbeePBgwe7ZZmTrkjoGhlZEDMPBGsQToxIKrDGFitWLNidAEJeDQGENMrMBBAzAcRMAMlJGo6ViS6AmFmsTHTtQPgFPWmlACKAYM4JIAII5kFWZqILIEljge9PABFABJCc+0U7EAEkNRH0CEsAOeSAfgPh5oJ2IAKIdiAH7xUBhFs0oNIORDsQ7UC0Azm0YugRlnYgPD0EkJRX+hFdv4HoEVbOsiGACCACyM8c0CMsbjroEZYeYQkgeoTFrRY/U+kRlnYgeoSlR1iH5REWyk5OmjQpuCh16NDBnn766aAmW9/COvXUU91yrsOHD7dOnToFP98HH3zgJmGhgSSTx5DQhu2oF0h2QuZwKFq0aJGqJRAKlDv1Ksx5Y0nn7yil/PDDD7v/BRn0P/zwQ1C3bNky+/LLL4OaSy65xPr27RvU/OMf/7D777/fHROqSZYuXTqoY0qUbty40Vq2bOn2xwjOPPNMO/nkk4PSb7/91j7++GO3uYsvvtjy5csX1KHsbf369YOad955x+65556gJn/+/DZ9+nR3TIyAKWmL6/bFF1+4zVWuXNkWLlzo6mIJtmzZYieccEKwuY4dO7rVY1HG3CuXjU4SrUiYrQCJlYk+bdo0a9iwoTsX9u7da5jwSQSgcOyxx0bpKumzsJhBI5t7xowZrrRw4cKGx1iZBiA6ZsyYYDOAdpEiRdyuZs6caXXq1HF1ngDHwpxxxhmeLCv//msvaatEQiUSpm48pqStAGKpmtuxaqIzK54AYiaAWOoLGb6YxQjlgehH9NQ8Svo1XgFEAMG80w6EX8a1A+G9YpQ6C4txidQIIJb6XUOPsMz0CIu8aRKWCSBxDRdAIvopgAggh6aTABLxxorYlAAS0UwzE0Ai+imACCACSMQb6jA0JYDENVUAieinACKACCARb6jD0JQAEtdUASSinwKIACKARLyhDkNTAkhcU7MSIEgqmTx5cvCTtm/f3k1OydY8ECQFrV27Nvj5kFx0yy23BDUrVqyw0aNHuzOif//+roYRIPnPS/b5/vvv3TK0TF/Q1KpVy+rVqxeUb926NfXKc4xo0KCBVa9ePdhUmTJl3JKoaAB5GUyVQG/cTB4I2mCuMZLsDhw4EOzywgsvdBPttm/fbsOGDfOGbkiG/eqrr1ydJyhVqpTdeOONnsyYJMhrrrnGKlWqFGzr9ddft6ZNm7r9eV66DRwUMImE8GDNmjVuk0knEjIAQdL3yJEjg2NHDSgveRwNKJFQNdHdmyC3BEOHDrWuXbtG6T7JH9HZASOJ8O233w7Ku3XrZqiLHiOQn4M8nUwDx97Mnj0702bo/5+Xa6IrkVCJhKmJziQS0ndEJCG2/zgO49caAoiZAGImgPB3OLMDUU100s+kfwMhhxVNJoDwVmoHYqkTArQD8eeMMtGViZ6aJQKIf7Nks0I7EO1AMD+1A+HvUu1AeK9cpQDiWpTVAgFEABFA0rtFBZD0/AqqBZCIZuZCUwKIACKApHfjCSDp+SWA6Ed0asboNxD9BkJNlIMvzHTp0iUoRwkI79X/Q4/R8bp9UiGARHRaO5CIZuZCU9qBaAeiHUh6N15WAoRJJGQqEuJk2MaNG6fnyL9QM0lKKLLzzDPPuP0xiYRMRUK3o4MCVFjbv39/UH7OOefY8ccfH9Swb2HVrl3bHRrjJ6oNovZEKPBNv2rVqlH669y5M5VA5nZGJhJWqFDBrebGVCTEeLz8DmhGjRplq1evDg7/uuuucythMp8fGny+pUuXsvJ/qWPzQObOnWuozhiKcuXK2YknnhjUZGMiIVuREK/MIsE4FMy9x2jQx4QJE6xo0aLB/phEwqysSJjxzD1MDcSqSMgOD8Vv9u3bF5TjzZMmTZoENS+++KKbEYzJhEzlGIGysChB6i0IMRapGOP9eRuFChWyPXv2BJt95ZVXrHnz5hl3nXQ9EHbASb/Gi7m3Y8cOdw63adPGvReuvfbaoCZbC0qx1yZJXZ7NA0nSpHT6EkA4twQQzicBJMcnAYSbL0mrBJDIjgsgnKECCOeTACKAcDMld1QCSGTfBRDOUAGE80kAEUC4mZI7KgEksu8CCGeoAML5JIAIINxMyR2VABLZdwGEM1QA4XwSQAQQbqbkjkoAiey7AMIZKoBwPgkgAgg3U3JHJYBE9l0A4QwVQDifBBABhJspuaMSQCL7LoBwhgognE95GSCDBw+2Xr16BT9ozZo1bc6cOa4Zeo3XtShXBFkJkFxxIsFOmZK206ZNs4YNG7qj2rt3ryHxKRRIIkRWaSiQgIVkwlAgifC4445zx4QFAQtDKGIC5PTTT7dVq1YF+0MlPhRUCsXMmTPdMrv4/1jUkUwYCiQRjhs3ztUg4TAUMQECD3r06BHsD1562c5oAFnfn3/+uXuNPYBgrqC8sReYe15WNOYwMvK9ewGJtaHAPVWgQAFvSIZ79LLLLgvqmJK2bkd5XJB4Sds87pc7fAHEUrXVY2WiCyBmgB/K2oZCALHUiQwCiLtERRUIIFHtNBNABBBMKexStAPRDiTy8pJ1zQkgkS+JACKACCA5N5UeYUVeXLKwOQEk8kURQAQQAUQAibysZG1zAkjkSyOACCACiAASeVnJ2uYEkMiXRgARQAQQASTyspK1zQkgkS+NACKACCACSORlJWubE0AiXxoBRAARQASQyMtK1jYXFSBjx461ZcuWJfZh2fKNsQbE9HfFFVdYtWrVgl0imWv06NHusPLly2cHDhxwdZ4G42bCawdtxBrTCSecYChF68WwYcPcSonMmL744gs3mRJjueuuu+yII44IDguJm4sXLw5qKlas6FaKRAOxPH///fdTyW+hQOnm5cuXe5ZTJW3r169vNWrUCLaF0sbPPfec2x9yhrzkvkmTJtmCBQuCbTVt2tTGjx/v9sfcD2+99ZbhM4Zi/vz59uabb7r9MQJmbWE0TF/QMG0xmrPPPpuqzvm7A8xMZ0cvHeVANpa0RRb6u+++Gxw/MpSRTJhUdO/e3YYOHZpUd9H6QV34nTt3uu3VrVvXZs2a5eo8AQuQWCVtvfHE/jsDkJiZ6LHH/2tuTwDJhasrgHCmCyCcTwKImQDCzZXYKgEktqNEewIIYZKZCSCcTwKIAMLNlPgqASS+p26LAohrUUoggHA+CSACCDdT4qsEkPieui0KIK5FAghnUUolgAggaUyXqFIBJKqdXGMCCOeTdiCcTwKIAMLNlPgqASS+p26LAohrkXYgnEXagRz0ST+ipzFhIkoFkIhmsk0JIJxT2oFwPmkHoh0IN1PiqxIHyNtvv+1+ivPPP9+KFCkS1K1Zs8ZWr17ttsUImMSas846y0qUKBFsDhXYvEQ0NDBw4ED78ccfg21df/31VrZs2aBm0aJFNnHixKCmYMGCdscdd7g2oLIhPA3FRRdd5Fb/Q9U/L+ESfcybN8++++67YH9PPfWUvfrqq0HNsccea+eee677+ZhrzGi2bNliS5cuDfbH5oEAkF4SHTOmk08+mUpgbdu2rXuNmf6+/fZb+/jjj13PYwn+9Kc/Wf/+/YPN7d+/3wYMGOB22apVKzvttNOCOvh55plnum3FEiAZFv9CcdRRR1mVKlWidPk///M/tnHjxmBbxx9/vJ1zzjluf4kCZNOmTVa8eHF3UMgE9RYhTJa7777bbSuWQEeZxD3KBN+aV65cmfHlQTLejBkzMm6HbQDFpFq2bBmUA6Ioa/trjblz5xq+TGRbMDnRKGc7ffr04NBxksITTzyR2Mfr169f6ktlKLAeYl2MEYnXRI8xaLQhgOQ4qZroOW8OCSCx7qxk2xFA4votgJB+CiACyKGpIoCQN00WygSQuBdFACH9FEAEEAGEvFmyWCaAxL04AgjppwAigAgg5M2SxTIBJO7FEUBIPwUQAUQAIW+WLJYJIHEvjgBC+imACCACCHmzZLFMAIl7cQQQ0k8BRAARQMibJYtlAkjciyOAkH5mK0BQYe2UU04Jfgq8F+5V2kPluIYNG7pu6DVe7jVeFJPq1q1b0M86derYzJkzXc9jCZQHYpY0QFBQ6rXXXgteQpzugPvKC+WBmCWeB4L6uFOmTPGujfv3k046yb788ktXh6SZDz/8MKgDte+7776gZuHChVa5cmW3v7Vr17oAcRsxM5TLbNCgASNNTINM7W3btrn9ITEMC0Omgap3S5YscZs5/fTTbdWqVUHdI4884gIEFf2QTJhUtGjRwsaMGRPsbvfu3YZs9LwYgwcPtp49e0YZOube119/nXFbTEVCthPcn7hPM41SpUq5Wf1sH0iIZrLomfY2b95sxYoVY6RRNFQmugDCeS2AmAkgZgJIzv0igHDrhgDC+WTagZBGRZRpBxLRTDPTDoT3UwDhvBJAOJ8EENKnmDIBJKabAkg6bgognFsCCOeTAEL6FFMmgMR0UwBJx00BhHNLAOF8EkBIn2LKBJCYbgog6bgpgHBuCSCcTwII6VNMmQAS000BJB03BRDOLQGE80kAIX2KKRNAYropgKTjpgDCuSWAcD4JIKRPMWUCSEw3BZB03BRAOLd+9QD59NNPbevWrUE3mFKYeD/+4Ycfdl1t3769W7lw9uzZbgYyXhvu0KGD299jjz1mO3bsCOry5ctnKJsZCtS48KrV4f8zXt17773mlf9FUlSvXr2CY/rhhx9s0KBBrgcoj+slfeEVVmSxhoItaYuSoStWrAi2hUz0rl27BjW4bkgY9YLxnNGceOKJVq5cOa8799qhgT//+c/20UcfuW3FEowaNcpNmEWCp3cqA9aDLl26uMPq3bu3FShQION144QTTrAKFSq4/TEClJxG6elQoEw01oRQlC5d2i1Dy4wHGqakLcrQMmsZSi7Dr1AgQddLDK9Zs6ZbJTG1lh1g6kCyTji6mEeZIAv9nnvuCfZYqVIlanFBVimOM8k0sKBPnTo102ZS/79JkyY2YcKEYFtt2rQx1DIPBaCAb4IxAgvCAw88EKMpi5WJHmUwudQIMuiRSZ9UfPbZZ1a2bNmMu5szZ47VqlXLbQcLddGiRV1dtglwbJEHSEAWJ1gkFShnW716dbc7rLH4khOKxI8ycUdNCgQQ0igBJGUUc5QJ72j2KQWQ7LsmGJEAYtaoUSObPHmye4G0AzEz7UDceZISaAfC+cSqBBDWqWR1AogAkppxeoRlqd819Agr2QWI7U0AYZ1KVieACCACyMF7TgBJdvFJpzcBJB23ktMKIAKIACKAJLfi/MKeBJBfaNxh/m8CiAAigAggh3mZybx5ASRzDw9HCwKIACKACCCHY22J2qYAEtXOaI0JIJEBwiQSlihRws4666zgRcTz+MaNG7sX+umnn7azzz47qEMFL2RwhuK8886zBQsWuP1df/31hgScUDBJZjETCcePH29Lly4NjolJJNy5c6ehIJgXSMbzkimzMZHQ+1yH/o7E0x9//DHjaxwzkRCJfatXr854TMzcRCcvvfRS6o3DUKBKpJffgJyp559/3rU+6URCL/EWA8aLNV5uCpNIiHkwbtw41wNUVt21a1dQV6ZMGUNiYig+//xz69Spk9sfcse8zzdkyBB74403gm1FTSRkKhIie3zEiBHuB4wliJlIGGtMMSsSvv766xRsY409r5a0ZT8/SsziJIRMgykohQWjSJEibleo5Y6a7tkUONngwQcfdBcXJBN6keRRJqiH7mW9Y7zTpk0z1EVPKgAsZL+HAmsZSnTnxaDyQAQQ7tIKIMmXtOWujKVqlAsgvlsCiO9ROgoBxCz1CMQ7O0U7EDMBRADB4qIdSM4Sqx1IziMz7UAEEOpLhwAigAgg/7xVBBABJDUbtAOh+KEdiAkgAogA8vPVQjsQAYSjh+kRFowqX768LVmyxPUs6dN49RuIe0lSAv0GwvnEqgQQAYSdK9qBCCCpuaLfQPQbyKFFQwARQAQQ2gHtQAQQPcLSI6z/z4Kh30C4FZT9Ef2II46wffv2BRt97bXXUkWlkgomDwSJYV51Q1Tr8xIg8Zmy8RHW2LFjrXnz5kHL8fdXXnklqNEOhN+BILkRhdFCgfsA90MolAeS1Erxf/vJyjyQatWqGTI4Q4HEGyTgxAhUF1u/fn2wKRxv0Llz5xjdWf78+aMABDdf27Zto4xp7ty5VqNGjYzbQtU7/A4SI5iStkjGq1evntsdFnWU200ikG+C31zyYgwePNh69uwZZejIiPZON0BFTQ8gSKpt2rRplDHhS179+vWDbT355JN26623RukPpaLPPfdcdy0bOHBgUIM1EVUJY0TiFQmT3oEIIJb6xuXtQAQQMwEkxpLyzzYEEDMBJPJZWAJITplL7UD8xUo7EEtlvGsHYqkzmbQD0Q4k8TwQ7UC0AwGq9AjLB3ZshXYg2oFgTkWtia4diHYg7EKlHYh2IIfminYgZvoNJBde49UORDsQ7UBYZMfVaQeiHYh2IGneU3oLy0xvYaU5aQJy/QaSY452INqBpCaCHmHpERa7vOoRlh5h6RHWP+8WPcISQFKzQW9hcQgRQAQQAUQA+T+rRdIlbT/++GP79ttvgyvWaaed5pbnZEt9du/e3a0gh0pm8+bNC46J7Y8pvYnkIxyHHQqU7L3qqquijKlKlSp21FFHcZQIqPbs2UMlPLVq1cpN3kSJZJRKDgXmCeaLF7Vr1/YkqapwqFMeCuSdoJxyKH7/+99bnz593P6Y+YIkOnx5CcXJJ59so0ePdvu76aab3BK6OCEAj3RDUbFiRRs2bJjb3/HHH2/btm0L6lDWF3MhFDETCadPn26XXnppsL8NGzbY8uXLo9xX+D3XS2Dt37+/3XvvvcH+qlevbu+//77rOXLHtm/fHtStWLHCvfewrqC0rxdUJrrXCPv3zZs320knncTKE9OhxnPJkiWD/SEzFQlG2RTIQn/hhReyaUj0WFA/fuXKlbQ+CSGOMmnWrFmwKxxj0rJly6AGC4ZXB5v9PI888oj16NEjKMeij0XBCxwzg9ramQbqZTMlbfPqbyCZ+pPu/8cXl1iZ6Fhfsc5mGvjZYtKkSW4zAoiZCSDuPIkuEEA4SwUQs5g7EOYoE+7KxFMJIKSX2oGQRpEy7UBIo0iZdiCcUdqBcD6xKgGEdEoAIY0iZQIIaRQpE0A4owQQzidWJYCQTgkgpFGkTAAhjSJlAghnlADC+cSqBBDSKQGENIqUCSCkUaRMAOGMEkA4n1iVAEI6JYCQRpEyAYQ0ipQJIJxRAgjnE6sSQEinBBDSKFImgJBGkTIBhDNKAOF8YlUCyP9mqyOZa8qUKa5nBw4ccDXPPvusIZknFH/605+MSQ5zOzOzfPnyGTMuRsP0xySQMRokEl599dVMl4lptm7dSuXLPP74426SWYMGDQwJVKH44osvDIW1vOjbt6+hlHAoYs0DJBLeeeed3pCov7/33nuGV09DgbnCxPDhw23Lli1B6SWXXGIARChKlSplSEr04rjjjnOT2ho3buxW7MPpBn/5y1+87qi/M6/xfvDBB/bmm28G2zv66KOta9euVJ+e6J577nGrqyJP7eabb/aasiFDhtjOnTtdnSdIPA9k5MiR1qFDh+C4TjzxRNu0aZM3dvu1n8brGpCHBXn5KBPUOx83blzQfaYmetKXDwmZyKuJETFP48VJCl9//XWMYUVrgwEIMv+7dOkS7BPZ+mvXro0yrrvvvts93SBKR2k0IoCkYVbSp/GmMbQ8JxVAkr9kAgjvuQDCeSWAcD6lVAJIGmY5UgEknpdsSwII65SlHgfWr18/+B+0A8k5gT3Ro0z0CIufxL9mpQCS/NUVQHjPBRDOKwGE80k7kDR8YqQCCONSXI0AwvspgHBeCSCcTwJIGj4xUgGEcSmuRgDh/RRAOK8EEM4nASQNnxipAMK4FFcjgPB+CiCcVwII55MAkoZPjFQAYVyKqxFAeD8FEM6rqABhKhIyiYR4Lxxn+3vRqVMnt/ANkgiRTBiKwoULW9WqVb3u7Prrr3cTrJA05FX/czs6KHjnnXds//79Qfk555xjqOgWCuTUeAWCmIRE9MHqvM/IJhLOnz/fUL0wFCjihQproWATCadOnWp/+MMfgm2hUBQKRoUCGqb6n+dTzL/HBEjHjh1T90MokERXuXJl9yMwiYRuI2ZWrFgxK1++vCtlKn0yFQlROA5zLxSlS5c2zD0vPvzwQ7e4GMb997//PdgUe38yOlRb9BK1o1YkBI28LPP27dvbiBEjPD+j/f2+++4zZHCGolKlSrZw4cJofcZqKH/+/LZv375gc6+99pq7eCIDG8eZZFPgRl+yZIk7pFgFpVCCdsaMGW5/jECJhIxLZhdddJHNnj3bFTMVCd1GzFL3Ae6HUOzdu9cKFCjgNofS1JdddllQF/M1XqxBixcvDvaHtQzHmSQV7dq1M5z2EYpGjRrZ5MmT3SFRFQkFENfHtAQCiKUyp2OUtBVALOVjrEx0ZiILIDm5Y0wmugDyv+dcCSDMbcVrBBABhJ8tvlIAMdMOxJ8nhxTagfzvAYh6hGWpQwT1CEuPsAQQAYTHh5kAIoCk5osAYqZHWHqEhXtBOxAeIQKIACKAHLxfBBABRADh4QGlACKACCACyE+rhh5haQeSDkIEEAFEABFABJCfrZp6hMUjRAARQAQQAUQAEUB4avxMmThAmEz0EiVK2FlnnRX8QKhOhhKWXqC0qJepvW7dOjePACVfFyxY4HVnzZo1M9RrDwWTiY5SmD179nT7YzJmzz33XEPmfigwZhwdEgpkDU+cONEd0+233+4mPLmNmFmRIkXs/PPPd6Xwavfu3a7OEyDbuWLFip7MZs2a5WrgpTcPUFWzXLlybluMoEePHqlS0KG47rrrDCczhOK7776zefPmuV0yWcqMBvfe888/7/bHzHO3ETITHeNmrnGsTPSCBQvaBRdc4A4f1w6Z9KEoU6aMIbM9RiDpcvv27cGmkJbhnSSAUzBwGoYXVCKh1wj7d9ycJ510EivPWMcCJFZBKZyzgzre2RSA0LZt29whITls7ty5ri6vCgAr3PTZFHXq1DFvke3WrZuMvnctAAAgAElEQVQ98sgj2TTs1DzBfMmLwZyFxRxlwn72RYsWuTXf2bYYHb7geHXvUbsJu5AYIYBErEgogMSYkoenDQEknq8CCO+lAMJ75Sq1A3Etii7QDiTHUgEk3tQSQHgvBRDeK1cpgLgWRRcIIAJI7EklgPCOCiC8V65SAHEtii4QQASQ2JNKAOEdFUB4r1ylAOJaFF0ggAggsSeVAMI7KoDwXrlKAcS1KLpAABFAYk8qAYR3VADhvXKVAohrUXSBACKAxJ5UAgjvqABiZuPGjbNly5YFXWMSkNDAgQMHXPefe+45W79+vavzBMWLF7cOHTp4stTfvXEhudHTMO1Aw3iFCmxeZT/kuXhldo888kjr1auX60GtWrVszpw5QR3e/a9Xr57bFiNA1TcmP4Vpi9H07dvXUIclFEjC8pKnkFTrlWX+/e9/b3369HGHBS9nzpwZ1NWoUcPq168f5d5j5h2jQSIh7lEvevfu7VYJZPrz+sHfkXg8YMAAVxorDwQJukgu9gKJhMjNSCqw5qHUdSiwZniJhGeffXYqwdoLKg+EKSjldYS/I4nwyy+/dKXI8ESmclKBG6JkyZLB7jp37mzDhw8PalAqEyUzYwQWswkTJgSbatOmjb344osxurOaNWvau+++G2wLIBo0aFCU/mJVJIwymIONjB071r1pUDMdddFDUahQIbcONv4/ThJmsqdjfsYk28LJE8ccc0wiXWbrWViJfPifdYI11jtNgRkT1vxJkya5UgHEzAQQE0DMTABx14u0BAJIWnZFEQsgZqkzZrQD0Q4kyh2VRiMCSBpmEVIBhDApskQAEUBSU0qPsCLfWURzAghhUhoSASQNsyJJBRABRACJdDOl24wAkq5jYb0AEtdPpjUBRAARQJg75TBoBJC4pgogcf1kWhNABBABhLlTDoNGAIlrqgAS10+mNQFEABFAmDvlMGgEkLimCiBx/WRay0qAIPFk8uTJwfGffPLJduaZZwY1yIr2krDQAJJvPv/882BbTAISjvBm3uZ69dVX7YQTTgj2N3XqVJs/f35Qg7fHBg8ezFxnV9O0aVPXKxSv8pIEGZ8wGOSTrFmzJjiuFi1aRCtEc8MNN9iGDRsyvsbffPMNVXXy4osvNiSDhqJfv36p3IxQADLwIRSFCxe2nTt3ute4e/fu7tiZ6/f999/b+++/7/aXtOCNN94w5MSEAtUdYyXaoUCXFw899JBVrVo1KEMFz8ceeyyowZiRYO3Fhx9+6OYEMRUJMZ8++ugjrzvDuhEjQRdrPlPJNFoeSPv27W3EiBHuB0xSsHDhQjfjkh0PMqeRTJhUMACJORYcT4Gs57wWyORmsuN37drlLmbMZ4+ZSMj0x2hWrlxpSMzMi/HSSy9Z69at8+LQqTFXqlTJLRV93333Gb68hAJfhJkSutSgCFHiiYQCCHFV0pAIIJxZAoiZAMLNldxQCSBmxhxlIoDEnZ4CCOenACKAcDMld1QCiACSmnl6hJU7N6DXqwAigHhzJDf/LoAIIAJIbt6BTt8CiACSxdPTBBABRADJ4jtUABFAsnh6CiC4OPoNRI+wsvUmFUAEkGydmxiXdiACiHYgWXyHCiACSBZPTwFEO5Cc6ZlXf0RH8ub27dvdewzVCFFUKq+FAJK9AEEmetGiRYNTCgmsKIz2a41s3IE888wzbkJwo0aN3ORxXDMqkTDpi1utWjVDBmcokHiDBJxQsImEa9eutVNOOSXYVtIVCRnPcfPdeOONQSluYAYgTH/IskeZ0qRi6NChVNlQZjzIDsfJBJkGstDHjBkTbAb9oL8YgWz1IUOGBJtasWKFewoEGli6dKkh8zvTwJcNlED2AvPOA4jXBv6O8s7XXnttUIpyxahKmFRgzShdurTbHdYgQCSpQIb8li1bgt2NHDnSBQg7XgHEzAQQbroIIJY6xkQAEUAEkJw1QwARQDh6mKXO+dIORADRDiTnS6d2IAJIavHUDoRjiACiHQhmigAigBxaMbQDEUA4emgHkvJJj7AEkENfOrUD0Q5EOxAaH3qEJYDkTBbtQLQD0Q7kZwunHmFxFNEjLO1ABJCce0W/gehH9J9WTQFEAOEcEEAEEAHk5/eKfgPRbyDs2qm3sPQbiB5hHbxbtAPJ4h3IH//4R5s3b15wYTvttNOsVKlSQQ1b0hYZ2EhECsUVV1zhlsJEYZ/Ro0e7C/KsWbNcDSPYtGmTW/r3hx9+sEGDBrnNodzr/v37g7qLLrrIrf63bt06qsIcSsOifnMoUGWvZMmSQQ0Stbp16+Z+vr59+9oRRxwR1DHlY5csWZJKbAsFfHznnXfcMT366KNukhkSXE8//fRgW2xBqc8++8zKli0bbAtZyqi6GArcd14CK/5/7dq1XQ8YwVdffWXwPRQHDhxwE4vx/5l5zsyDY445xm6//XZ3+Eja+/LLL4O6m266yVq1auW2xQiKFy9uWBdCgWt88803M825mqzcgaB0I1PL3P10EQVPPvmk3XLLLcEWp02bZg0bNnR7RcasByy3EVKA4yRwnEmMQA7IAw88EGwK2c4VKlRwu0P2tLcwuo2YWdJHmTA10ZlxQ4MvEjEW2ZiZ6L169bIHH3ww+BHwhQs/pGdbYOFPKgDRNWvWuN3FOsrE7eigQJnoZqnavwIIO2XCOgEkx59YNdEFEEudmSaACCC4r7QDIddp7UAslYWuHcjYVC5IjNAOJIaL/2xDOxAz7UC0A4l6V2kHoh3IoQnFHKaoR1jc7adHWDk+aQfCzRfTDkQ7EEwVPcLSIyzMAwFEACHRkSMTQAQQASTnXtBvIALIocVTOxASIwKIACKACCCHlgvtQLQDIdGhHcgho/Qjuh5haQeSczcIIJEBgmSZZcuWpbUo/yvxs88+axs2bAi2hUzQVatWRemvRo0a9vvf/z7YFpNIiFePe/bs6Y4JSU9eIHEKCVShQCKelxi2c+dOu/LKK73ujEmewttH7dq1C7aFZLXy5cu7/SFZDUlPoWASCfEmU926dd3+kKNToECBoA7jLlasWFDD/gbC5Heg4uJ5550X7G/9+vWGPI9QbNy40Vq2bOl6MGrUKLfy5owZM9xXdNlEQmZOoUIi3hyKEXXq1HGb+eSTT2zbtm2uzhPgJN4vvvjCk1nlypUNya6hGDBggN11111BDe7jjz76yO2vadOm7ue744477PLLLw+2dfzxx9s555zj9hftERayG9u3b+92yAiwEFetWjUoRTnbe+65h2nO1cQ6C8vt6KCASSRs0qSJTZgwIdgkakmjrG02BQsQZsxMSVsWIEx/gEOzZs2CUoDPW6wLFSqUyjuJEfAAZW2TChyY6X0Jmjt3ruFUghjx0ksvUScXxOgLbTRo0MDeeuutjJtLegeCNRH5cUkFvnROmjTJ7U4AiXgWluu2AMJalNIJIDkeCCBpTZugWADhvBRAOJ9SKu1A0jDLkWoHYqYdCD+ftAOx1Ble/fr1C5qmHQg/p1LHmOgRlh5haQeiHUgaywYl1Q6Esin1u6keYXFeaQdC+sTItAPRDoSZJ4c02oFoB5KaC/oRnb9t9CM655V2INqBcDOFV2kHwnmlHQjnk34DScMnRqodiHYgzDzRDuSfLuk3EO1A0rlnTDsQzi7tQLQD4WYKr9IOhPMqK3cgSHzzqmXh482fP9+qVasW/KTKAzHLy3kgqKLnFZR65JFH3GqDbB4IqlPi7ahQIMejefPmriav5oFgd4jEvVCgeiVO5A0FmweCk6CLFi0abAt5TJjHSQUDkFtvvdWeeOKJ4JBQKRJvb3oRq6BUzLew8HODlxDcqFEjmzx5svfx4p3Gi9KNHTp0CHaIjFMGIIDHhx9+GGwLr70BIqFYtGiRm+nrOnRQkPRZWEknEuKAvHfffZe1I2NdrIqEGQ/kMDSAJMIiRYq4LaOaopc9HTMPhClp6w7azFiAMG0xGmRXjx8/npG6mssuu8ymT58e1HXu3NkFiNtRLgnwJX3z5s0Z9574DkQAMYtZ0lYAyfgeyLUGBJC41gsgvJ8CiFnq8ZV2IMnmgWgHwt+knlIA8RxK7+8CCO+XACKApGaLdiD8TZNtSgEk7hURQHg/BRABRADh75esVAogcS+LAML7KYAIIAIIf79kpVIAiXtZBBDeTwFEABFA+PslK5UCSNzLIoDwfgogAogAwt8vWakUQOJeFgGE91MAEUAEEP5+yUqlABL3sgggvJ95FiBMSVtkAz/88MOuG6hs6JU7nT17tiERKxQw00tuxP9nSm+eddZZVqJEiWB/27dvt8WLF7uf7z//8z9t3759QR1T0rZt27b2wgsvuP0xglq1armlTJl2WA1TRjhfvny2f//+YJOMBg0wulgalEfu06ePa8XLL7/slmWGT5deeqnbFiN46qmnbMuWLUEp7hevKmPMRMI777zT/XxIgHz11VejzINPP/3Utm7dGmwLmeiPP/44Y6mrQca3V5L4pptuslatWgXbQrnwjh07uv2hXG3BggWDOma9S7ykrfvJzFJZ6B4Y0E6so0xwjIBXj5gZd2xN/vz5XYAwfcY8ygQlSrEwKDJ3oHDhwoYa1l4gC/3tt98Oyrp162Y40iVG4BiTzz//PNgUc5TJnDlzDF84YgRzlMnrr79u2IUkFTEBEusoE6yJ1atXdy3AGhurxrzbGb58Hzhw4AAjjKERQHJcFEBizKbsbUMA4a+NAMLVAxFAtAP56a4SQPgFJi8qBRD+qgkgAgg9W7QD0Q6Enix5WCiA8BdPABFA6NkigAgg9GTJw0IBhL94AogAQs8WAUQAoSdLHhYKIPzFE0AEEHq2CCACCD1Z8rBQAOEvngAigNCzRQARQOjJkoeFAgh/8QQQASQ1Wz7++GObMmVKcOYgkfChhx5yZxeSmbx8kXfeecdNJDzvvPNswYIFbn+PPvqoffPNN0Hd5Zdf7pbZRZnW0aNHu/3179/f1TACfL6rr76akVKaBN/oTlV827ZtW3BcKD/qvfv+xRdf2EsvveR+vr59+9oRRxwR1DEJVm5HZoZEQiTIeYFxr169Oii78MILDVX0QoHSscOGDfO6s+HDh7uJhPXr1zckL3rBzJUHH3zQvvvuu2BT8KB169ZBzdKlS91EQiScDhgwwBs29XfMuYYNGwa1Rx99tHXt2tVt7+mnn3arsNatW9cuvvjiYFtsSVtUIyxWrJg7rliCaHkgqLOLDPJsChYgqG+8fv364NCx4KHUZSjeeustw6KXFwNJhMzCEeuzoR76qlWrgs0xNdFxGkG9evXcYeF4Ea8muttIlgrwxeWMM85IbHRIOsVJEF6gHvqOHTuCMmYH4vVz6O/4ApBUlCpVytasWZNUd6nkau/LFAaTZxMJBRAzAYS/nwQQ3itPKYDkOCSACCDevZLW37UD4e3SDoT3KtuUAogAcmhOagcS8e4UQHgzBRDeq2xTCiACiAByGO5KAYQ3VQDhvco2pQAigAggh+GuFEB4UwUQ3qtsUwogAogAchjuSgGEN1UA4b3KNqUAIoAIIIfhrhRAeFMFEN6rbFMKIAJIVgOEqeL1X//1X1S1wdq1a7v3H5L/vMQ+txGz1LvxeL3YCyaREElDV111VbAp9jVexgMkT3nV41BxsWzZssExofIhCgB5gTyXChUqBGV49/20004Lavbs2ZN6Z90LVGDzcm9Q2KdJkybBplAwDEWXvEASq1epDZXvkIgVCibZ8N/+7d+iFVyCR15Fu40bN1rLli09C6i/454pWbJkUFuxYkUqcfG4444zVOkMBVOR8IQTTnDnJvpAgS4vPvnkEzeB1WsDfy9durQhiTWpQCGwTp06ud39+c9/dvOdzj77bDdR2+3ooIBKJLzyyivdLHOmQyx4KH3rxQUXXGDIvEwq1q1b5940zFimTZvmZrCinb1796aKSoUCC+eECROCGqYiIbKUjz32WGb4rqZ37972wAMPBHVYhMuXL++2lbSAAUiLFi1s7NixGQ+NPcqE6Wjo0KHWvXt3RhpFM3jwYOvZs2eUtjDvMP8yjZg10ZHoiy96mUbSiYTseFGN0PviOXLkSEOp3RghgJiZAMJNJQGE80kAyfFJAOHmS0yVAGJm2oFY6tGNdiDxbi3tQDgvtQPhfNIOJMcn7UC0A+HuGDPTDoSzSjsQ7UC4mRJfpR2IdiCpWaUdSNybSzsQzk/tQDiftAPRDuSnmaLfQLibRjsQziftQLQD4WZKfJV2INqBaAcS/74y7UA4U7UD4XzSDkQ7EO1AuHvlJ5V2IJxh2oFoB8LNlPgq7UC0A9EOJP59pR0I6al2IJxR2oGksQNhMtGZDF2U+mSq3qE87rfffhu8ki+//LI9//zz3NV2VDVr1nQT+/Lly2comxkKZPEyGcFMJvqSJUvsq6++Cva3aNEimzhxYlCDMaP8rxdPPvmkmwDIZKIjY7ZcuXJed6mEPSSWhoKZU/CAKS3KeL5s2TI30fXSSy91y9X+4x//sPvvv9/1AEmCOG4nFElnoqMM7R133OGOnRHgeBx4kek1ZjPRmTGhVC0SfkNxzTXX2G233RbU7Ny501Ax04vnnnvOPb3BawN/x9zs2LGjK33//fft+++/D+pwOsfNN9/stsUIqNd4mYaS1qD+8d133510t8H+kOU6derUxMaEetJt27aN0l+ss7BwBIt3JAoGjOM5UJUw05g1a5ahpnRSgWz1MWPGBLtD+dwiRYq4Q0I5Xub4Da+hmGdhxdyBeOPOjb+jvvz06dODXaN0NY72CcXatWtTx5l4gaN2KlWq5Mncv7M10d2GzFLHOwkgAogJIGYCiJkAwiybORoBRABJTQTtQEwAMQEE94IAIoDwDgggAsjB2aIdiAAigKSzdGoHArf0CEs7kNRdI4AIIAKIAJKeAwKIdiDagfx0z+g3ED3CSmcB1W8gAogAIoAIID9bNfUbCI8QAUQAEUAEEAFEAOGp8TOlAJILABk3blwqkSUUTNIXo0lnVhw4cCAd+b/UMuNC8tG8efOC/bF5IAMHDrQff/wxYz+RRPfXv/412M6RRx5JVZj7j//4DzvllFOCbSFX5G9/+5vrOXNdbr/9ditatGiwLbyv/9577wU1KCv64osvumOKJTj33HOtcePGweZQcZJJJMTjNy/BEYlhTAU9xvOnnnrKrVZXv359N9kXCaU33nijaymSEr/77rug7uqrr46SJ4FO7r33XndMyOFZvnx5UFe9enWqsijjOcrQ4niRTGPDhg1UeW4kNyLJMRQozV25cuWgBmVvmzVr5g6bSiSMVdLWHU0aAiQRMhMmjSaDUiQXDR8+PKjBtxsvyxUNAFhJBarCbdu2LUp3gwYNsj59+gTbQhY6kgljBEq5Ilv71xoMQLAg9OjRI2gBEjK9uuloAKWGUXI407jooots9uzZbjP4grBjx46gDvBHaeYYkeR9la1HmeB0h82bN2dsJ9b8SZMmue0IIK5FOQIBxEwAIScLKRNALLV7FEDICUPIBBDCJEi0A+GM0g6E8yk3VAKIABJ73gkgpKMCCGeUAML5lBsqAUQAiT3vBBDSUQGEM0oA4XzKDZUAIoDEnncCCOmoAMIZJYBwPuWGSgARQGLPOwGEdFQA4YwSQDifckMlgAggseedAEI6KoBwRgkgnE+5oRJABJDY8y4rAYLEk8mTJwc/68knn2xnnnlmUIPqZEhGixF49c8rpoTa1FWrVnW7Y6p4oVDU/Pnzg21dcMEFhoI8XqCq3b59+4Iy5FJs2bLFa8r9+3HHHWdbt251dQsWLLBvvvkmqGMSCYsVK2ZInvKCSd5E4turr74abAqARHKfF0x/sTTeWA79nalIOH78eDf/CPfe6NGj3W5xv6xZsyaoYzxgEwmxbniVRUeNGmWtWrUKjgmVOVGhMxSovIkSD1588sknbl5UyZIlDdVFQ4HkQCRYxwgkw+JfKI466iirUqWK213x4sVt06ZNQV3ZsmXdaqCo0oqEZy+i5YG0b9/eRowYEewPCS5eGVNvwOn8HeVCsTB6gQxslA4NBSqUIRckqWjatKm9/vrrGXfH7kAwYd59991gf7169UrlgoQCiWpIWEsqUI1wxowZSXWnfsxSXwKRTBgjcKJ069atg0299tprdu211wY1+fPnN5wA4EWso0y8ftL5e79+/dzFulq1au4XWPQJsHlfPEeOHGnt2rVLZ4j/UiuAmKWO8BBABJAod9RvoBEBJO5FFkDMTDuQuJNKOxDOT+1AOJ9iqgSQmG6aCSACSNwZZWYCCGepAML5FFMlgMR0UwBJuakdSNxJJYBwfgognE8xVQJITDcFEAEk7nxKtSaAcKYKIJxPMVUCSEw3BRABJO58EkDS8FMAScOsSFIBJJKRB5vRbyB6hBV3RmkHQvspgNBWRRMKINGsTDUkgEQGyAcffGB47znTqFSpki1cuNBtJq++xovEMK8aH4r6bN++3fUgG/NAkGjXrVu34Njr1KljM2fOdD+fBPEcYAHy9ddfu1UnmXogygOx1HroJTLjCmdlHggz9ZCc0qFDh6AUH87LkmT6YjWAh1e6EW2tXbvWLeeaVwtKsV5hUahRowYrz1iHKnqrVq0KtoNqfB5AAI969eq549m1a5cVKlQoqGvevLmbXQzNK6+8Emxn9+7dhlMQYgSqMg4ZMiTYFKoReqdAoAGcboCKkaHo3bs3dZoC89kAkGOOOSYoxZcgJBPGCKbE7K89kTArjzJhLq4AYpaNJW2ZaweNAGImgJgJIDnVR3HyRFIR8xGWABLxqmkHwpspgAggmC0CiACCeRC1JjqzDGkHoh0IM08OafQIi3NLj7A4n6DSIyxLnTWIMwczDQHELPUDun4D4aaSdiDagWgHknOv6BGWdiCpiSCAcPDQbyA5Puk3ED3CEkBy7gXtQAQQnh76EV0AOThb9BuIdiACyMGbQTsQniF6hKUdiB5h6RHWoRVDOxDtQHh6aAeiHYh2ID/dL/oNJPIjrLvuusstRYvSsVdccUVw0UKC1cMPP+wubPny5TOUqAwFo8EbCV5yI/p47LHHbMeOHcH+li9fbhs2bAhqUD62YsWK7ud7++23XQ0jaNCggaFKYCiYEqX4/8gIjlHulLku6A+nDWA+hAKZ6F27dg1q4CWy0b3Ys2ePHXnkkUHZDTfcYGPGjAlqWrZsSZWPZa4xc23mzZtn06ZNC44JVSe7dOniWWAoEexVq0NyJxJrY8TFF19smA+huOaaa6iSxN540A/682Lx4sXuyQxMeW6vn3T+HrOkLaqKepUZcV95JcpRjnjixInux1BFQjNDjed169a5ZmWbAFm8L7zwQpRhoURprHr1UQZkZgxAsjETPdbnRzvIxu/Ro0ewSbwSjWx0L1BqGCWHsymYkrbZNN5fw1hQzvbZZ58NfpRGjRq5kEEDAogAkppIAki830BiLjICSEw31RYcEEDIeXDeeefZggULXLV2IAIIJkms13jdCZeGQABJwyxJKQcEEMomMwGENEo7kJRRAgg/X2Ip9QgrlpN8OwII6ZUAQholgAgg/FSJqhRAotpJNSaAUDZpB0LapN9ADhqlHUg6MyaOVgCJ42M6rQggpFvagZBGaQeiHQg/VaIqBZCodlKNCSCUTdqBkDZpB6IdSDpTJapWAIlqJ9VY4gDp27evIUElFEwiISqUNW7cmPqQnqhMmTJWunTpoIxNJHz00Uftm2++8bp0/84khqERJsnM7czMYuaB1KpVy+bMmRPsFn7D91B89913huQ3Ly688EIrUKBAUIZEyerVqwc1SMJiKtpNnTrV/vCHPwTbGjhwoM2YMSOoOffccw3JbzGCmS/vv/++vfXWW8Hu2ETCG2+80eBXKJBTghLPocC9wrzdyHh055132qWXXspIg5qYiYTMYDCX/vjHP7rSDz/80FANMxTMPDjqqKOsSpUqbn+MAMnVKL8RiqiJhMygnnnmGWvfvj0jjaK5++677d577w22FfMsrCiDPtgIJkyMiAmQWDXRUTa1QoUK7sdD4hsWq1CgnC3gHoqka6KPHTvWWrRo4X6+WAKmHsjKlSvtjDPOiNLl4MGDrWfPnsG22JroUQaURiNMPRB8KfGAzHSJV/+9kxvQDh6jL1q0iGkyqLnggguoL2ZMR4nvQJhBCSCMSzkaAcRSmdMCiD9nBBDfo0MKAYTzSgAxM+1A4j7C0g6Eu/m0A7HUkTc4uSDbQgDhrogAIoCkZooeYVnqIEWch5VUCCACCOaaHmEdfJpygME2cXfqERZh0kGJHmHpERY7W/QIi3WKq4mu30By4Sws5hIKIIxL+g3kkEv6DYSbLwII5xNUzHdhAUQASc0o/QaiR1iYB3qEZaa3sHIgI4BwsNVvIAKIfgM5eK8IIALIoWVTABFAUg6gWl21atWCbvTr18/uu+++oCYv54G8/vrr1qRJk+Dna9OmTaqSYIzQW1icizF/RJ81a5ZbTRG5MDjSPRTsDgTFpMqVKxdsa9CgQW6Vy6TfwmratKm99tprwXHnz5/frcSHBphHWLfeeqs98cQTwf6QbMlUbmTyQAYMGGBYz0KB9XD+/PncJHVUie9AUGB9ypQpwWEhiXDEiBFBzaZNm6x48eKuCTDKAwhMx2OspOLJJ5+0W265JanuqH6QgY03sWIEFoUaNWoEm0KSWe/evWN0l3rsctppp0VpK1YjSBAEIJIKAKR27doZd8cCJOOO0mwAJ08cc8wx7pegUaNGBTX4IuUBBA3EejklzY+ZsRxrGcqGxwicvrF58+aMm8KaP2nSJLedRCsSCiDu9UhLIICkZZcrFkBci9ISCCCcXQKIWeoYE+1AuAkTSyWAxHIypx0BJK6fAgjnpwAigHAzJbJKAIlrqAAS108BhPNTABFAuJkSWSWAxDVUAInrpwDC+SmACCDcTImsEkDiGiqAxPVTAOH8FEAEEG6mRFYJIHENFUDi+imAcH4KIAIIN/CGmu8AABBgSURBVFMiqwSQuIYKIHH9FEA4PwUQAYSbKZFVAkhcQwWQuH4KIJyfv3qAfPrpp7Z169agGyVKlLCzzjrLdYwp53r++edbkSJFgm2hGtjq1avd/hgBU1ISnw2fMRTIoPequeH/I4HMi/79+9vf//73oAxZrig9GQrms+H/o1wmymaGgkkkRMnb559/3vt4qXKgXonZp556yl599dVgWyhlun//frc/xnNkantJWGjHOwHBHcxBAeP5ddddZ506dQo2yZYRZkraMmOvWLGiDRs2zJU+9NBDtmfPnqAO5YFRJjgUuC7ePMA8Z67xww8/bFhfMg32vkJ6w/Lly4PdMQBZtmyZdezY0R02s766jZil1pWJEye6UiqR0G1FgpQD06ZNs4YNG7pu7N2713D0QiiQfTthwoSgJuZRJu6gzQzHXPTp0ycoxVEZKGsbI3AS7dChQ2M0Zbt377aCBQtm3FbMo0yYwTCn8TLtQFO+fHnDYpxpoJjU7Nmz3WaKFi1qO3bsCOpwFA/mcShwrA+OM4kRKGdbv379GE1RbVSqVMkWL14c1OILiXeUCU7nqF69OtVnDFGjRo1s8uTJblMCiGsRLxBALHXWkgDCzxlPKYCYCSCWOgdLAPHuljz+dwFEAIk9hQUQAQRzSgCJfWdlYXsCiAASe1oKIAKIABL7rsrS9gQQAST21BRABBABJPZdlaXtCSACSOypKYAIIAJI7LsqS9sTQASQ2FNTABFABJDYd1WWtieACCCxp6YAIoDkeYCMGzfOkMgSCiaxhtGgD0YXS8P2d/nll7tVElesWGGjR4921xAkvzH1mz0NEgmvvvpqtz9G8MILL7glOlG18L//+7+DzRUrVoyq3MhcP7yz/9577wX7Q+Ji69at3Y/IeM6MCR1518UdzEHByy+/bKtWrQrKGYAg45tJ7Bs+fLht2bIl2N+ll17qVqZMp/Kf5xVzXZC78pe//IW1Nahj8kCQEPzmm28G2zn66KOta9eu7pgqV65sKK0dinr16lmtWrXctjwv0cCQIUNs165dblueIPGKhN6A8vrfY5a0RRLhvn37gpaghKdXEz2mp0gOAyDyWtStW9dmzJjhDrtw4cKpZMJMA8edjBkzJtNmUv+/Tp065mUOx6yJzgwapw14pynMmTOHWvC2b99uSCYMBUoy40iepIIBCOqhd+nSJTikmDXRmc9+wQUX2Lx581xpni1p636yPC4QQLLzAgoglqovf8YZZ0S5QAKImQBiph1IlNvpn40IIJENjdScACKApDOVtAPh3BJAOJ9olQBCW5WoUAARQNKZcAII55YAwvlEqwQQ2qpEhQKIAJLOhBNAOLcEEM4nWiWA0FYlKhRABJB0JpwAwrklgHA+0SoBhLYqUaEAIoCkM+EEEM4tAYTziVYJILRViQoFEAEknQkngHBuCSCcTynVunXrDO91hwKv9nXu3DmNVv+1VHkgOYve6aefnrGfyKWYOXOm2w6TB4JiUc2bNw+2hb+/8sorbn+MIOk8ECTkoV5LKFA0rFevXkFNXs4DwWkRl112mXuvJ5kHgoqEXkGpatWqpY5094LJA3nmmWesXbt2waaiFpQCjaZMmRLsEKUbR4wY4X2+rPw74LF+/Xp3UnkAwbebBg0aJPYZkYSFDPJsCixSqHwXI1CNkMn2ZfoqVKiQW14VYPAAwvTFarB7Ysqwsu3F0DF5IGw/xx57rCFLPtNANcLx48cHm0GVzwIFCrhdMQBxG0lDEKsiIdslAxCmrcR3IAKImQBiqZKpAghzi5oJIJxPAgjnE1QCCO9VNKV2INGsFEDSsFIA4cwSQDifBBDep6hKASSendqB8F4KIJxXAgjnkwDC+xRVKYDEs1MA4b0UQDivBBDOJwGE9ymqUgCJZ6cAwnspgHBeCSCcTwII71NUpQASz04BhPdSAOG8EkA4nwQQ3qeoSgEknp0CCO+lAMJ5JYBwPgkgvE9RlQJIPDsFEN5LAYTzSgDhfMpagKBs6qRJk4KfokOHDvb0008HNUgqaty4sesGylzu378/qGM0KLKDrEsvTj31VFuzZk1QhnKgnTp1CmrYPBBU0MP4Q8GUV8U732XLlg22g/KWyCr1Apn2FSpU8GTu3/fs2UNlzLZq1cpN3jzrrLOsRIkSwT6rVKmSKuPpRZEiRdxSn+ecc44df/zxGc+7I4880i2Jik4uueQSt5ri9ddfbx07dvQ+HvV3Zk4hq3/27NkZz0000Lt3bze578EHH7SpU6cG+2MAggaYUrsoMYtytJnee8z6gz4+/vhj+/bbb4P94UQG7yQMnCCANciL4sWL26ZNm4KyO+64w1CiOxS4D3A/ePG7A0Sh3ViZ6Js3b04luiQVqBm+YMECt7tYOxBkuTZs2NDtD1mzOM4kiUBZ0eOOO87tCsdT1KxZ09XFEgDuOM4k00j6LCxmvDg2ZefOna401lEmbkdpCLDoIxs9RuAL4zHHHBNsqk2bNjZq1KigBqWdUeLZCwYgXhvZ+ne2pO2JJ57o1r0fOXKke5QJ64MAYpaif4yjTAQQdtpZqgSrABKnJjrvuq8UQHyPckMhgJiZdiA5U087EAEE80A7EDPtQDgcCSACyE8zRQARQASQnNtBABFAUg4whylqB6IdyKHbRY+wtAMRQDh4QKUdiHYg2oH87H4RQAQQAUQA+ckB7UDM9CM6f0MIIAKIAMLfL9qBaAeiHYh2IP9nxdCP6PoNhEVIngbIVVddZZMnTw5+1ry8AyldurStXbs2+PmYmugrVqyw0aNHu3Oif//+riaWAO/iozKcF3PnzrUaNWoEZdD87W9/C2qYZDU08Pjjj9u2bduCbaG6Y/Xq1YOaMmXKpH6I9eL+++9Pvf0Wir/+9a+2ePFiryn372weyEsvvWSrV692/fQ6xPX1SrB6bRz6O64vcoJiBJLtvDQzJCh7uVoxEwmZz4XFmsnnYtpCzsWXX37JSIMaFiBMIiHWcyRUhuLss8+2Zs2aueNWHkjEPBDX7VwQxEwkRIIZ8gSSipglbZkxt2jRwlAXPdNgAcL088gjj1iPHj2CUmQy48tLtkWSJW3x2WMlEt56662pLzgxAsnMixYtyrgpFiC/6oqEv/a3sDKeJYehAQGEN1UA4b1ilAKImQDyv+e56CgTM5wV1blzZ+a+ySqNAMJfDgGE94pRCiACSGqeCCACCOaBHmExy6aZHmHl+CSACCACyME1QzsQAYTDhwByyCcBRAARQASQn9ZN7UA4hGgHoh3IoZmi30D0CCs1F7QD0Q6Ew4d2INqB/HOmCCACiABy8H7QDoRDiHYg2oFoB/Kze4VJJGQqEmbra7xMIiFTkRBvPDGJaLVr1+ZWogiqmImEDECweFatWtUdOZNwyCQSMu1gMIznAwcOdCsEfvXVV7ZkyZLg54sJEOTCdO/ePdgfjoVZvny56/kHH3xgu3fvDuqY6nhuRwcFePnGK6zFXL/y5cvbtddeG+wWFUwHDBjgDo3p75prrrHbbrvNbevtt992NUiwZq6N1xA8QDKzF8gb8jzHeDZs2BBsCmv+xIkTve5MiYQREwl/7WdhDRo0yPr06ROcVCi9uXTpUnfiMQIsnFhAYwQWzoIFC2bc1CuvvGItW7YMtlOoUCG3fC47kJiJhLg2n3/+ebBrXONevXqxw0tEh2qEHkBQ4dM7aSDmYNetW2elSpWK2WSUtvAlvVixYsG22rVrZ88++2xQgzLY3ukjaEAAEUBSE4kpaSuAmAkgUda5tBoRQHi7BBDeK1epmuhmMRMJBRABxL3pDoNAAOFNFUB4r1ylACKAHJokeoRlpkdY7pJBC/QIK8cqPcLSIyw9wqKXDe1A0rAqmlQ7EN5K7UB4r1yldiDagWgH8s/bRDsQd8mgBdqBaAfy02Q55ZRTbP369cHJwyQS6i2snMckegtLb2HRKzEh1A6EMOmgRDsQ3itXqR2IdiDagWgH4i4Uv0CgHUgW70CQ8FStWrVfcFn/73+pVKmSLVy40G1HO5C8+xpv3bp1bebMme413rVrlyE/I9PQa7yZOpj+/9cOxAwFpebPn++at2nTJjvxxBODujybB+J++lwSxAIIO3wkPe3bty8ox03TpEmToAYlUdu2bct2m+d0MSsSIjvcy8JmDELNkDFjxgSl6Af9xQgkUw4ZMiRGU4Zs5s8++yxKW0k2knRJW6YiIUpg4wQLL/AFFl9kQ9GvXz/DKQihwBdqBiCAx5YtW4JtocwuIBIjEn0LK8aAD0cbAsjhcDXzNgUQSx1jIoA0tfHjx7sTKsmStgJIzuUQQCK+xuvO8IMC7UA4pwQQAQQzRTsQSz3S1w6EWzcSV2kHkrjlVIcCiAAigOTcKgIItWTkjkgAyR3fvV4FEAFEABFAvHUi1/8ugOT6Jfj/HYAAIoAIIAJIdq5OPxuVAJKdl0gAEUAEEAEkO1cnASTrr4sAIoAIIAJI1i9U2oFk5yUSQAQQAeRXABCmpO35559vqGIVCqacJP4/o4ulQX+PPvqo7dixIzh2lJO85ZZboqy0KL35448/Btu6/vrrU+dKhYJJJDzyyCOtZ8+e7rhffPFFW7NmjavzBCeccALlE3P98uXLZwcOHAh2WaZMGWvdurU3LCtSpIhbJRCvi1aoUMGdw25nZu640cbLL79sq1atCjbH5IGgbPGwYcPcYaEss5dkdumll1qNGjXcthjBQw89ZHv27GGkQQ2uiVeRECVt77vvvoz7QgNMIiF7lAnWDK9CIErjeuVxS5YsaTfffLP7+ZAz5JW0RanhKlWqBNs6++yzrVmzZm5/0fJA3J7yuCAmQGJZgUX/xhtvDDZXtGjRVFEpLy666CKbO3euJ3P/jmxnr2a428hBQbdu3VJwD0WdOnWoo0xwjIm3mOGYkubNmwf7i3mUCcbuLRzwAGVtQ7Fy5UpDXfQYgbr3zBcOpq9jjz3WALe8FjEBktc++6HxAjKTJk1yhy+AuBblCAQQzigBxFJnbuHsLS8EEM+h3Pm7AGImgESeewIIZ6gAIoAcminagXD3TDaqBJDIV0UA4QwVQAQQAYS7V7JZJYBEvjoCCGeoACKACCDcvZLNKgEk8tURQDhDBRABRADh7pVsVgkgka+OAMIZKoAIIAIId69ks0oAiXx1BBDOUAFEABFAuHslm1VRAdK3b1979913M/68TPIYOmF0sTRsf127djUkVGZTvPXWWzZo0KDgkI466ijqfe7bbrvNPvnkk2BbjOennnqqvfDCC1FsQuKbV0gICVFMwaXLL7/cvvvuu+C4UBkOJXJDMWPGDLd6HJI333zzTdcDJAkuWLAgqLvuuuusU6dOQc3GjRutZcuWbn/M9evQoQOVQOZ2ZjmvgnpJbcyYYmnYe/2aa64x3A+hQEImkn29iDV2ph3283ljxt9r1qzpzvNUfwe8VF+mN2nkgByQA3LgN+eAAPKbu+T6wHJADsiBOA4IIHF8VCtyQA7Igd+cAwLIb+6S6wPLATkgB+I4IIDE8VGtyAE5IAd+cw4IIL+5S64PLAfkgByI44AAEsdHtSIH5IAc+M05IID85i65PrAckANyII4DAkgcH9WKHJADcuA358D/A3Ly2JY2T00VAAAAAElFTkSuQmCC"/>
          <p:cNvSpPr/>
          <p:nvPr/>
        </p:nvSpPr>
        <p:spPr>
          <a:xfrm>
            <a:off x="230982" y="863204"/>
            <a:ext cx="228600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8" name="Google Shape;398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33578" y="1403336"/>
            <a:ext cx="1496264" cy="1496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17" descr="Usb port - Free ui ic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6493" y="2032906"/>
            <a:ext cx="2790945" cy="27909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4" name="Google Shape;404;p17"/>
          <p:cNvGrpSpPr/>
          <p:nvPr/>
        </p:nvGrpSpPr>
        <p:grpSpPr>
          <a:xfrm>
            <a:off x="1216553" y="3136185"/>
            <a:ext cx="6682902" cy="557635"/>
            <a:chOff x="1653702" y="3105835"/>
            <a:chExt cx="8910537" cy="743513"/>
          </a:xfrm>
        </p:grpSpPr>
        <p:sp>
          <p:nvSpPr>
            <p:cNvPr id="405" name="Google Shape;405;p17"/>
            <p:cNvSpPr/>
            <p:nvPr/>
          </p:nvSpPr>
          <p:spPr>
            <a:xfrm>
              <a:off x="1679643" y="3141503"/>
              <a:ext cx="8884596" cy="7078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>
                  <a:solidFill>
                    <a:srgbClr val="FFC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Scratch桌面板多連使用說明-USB連線</a:t>
              </a:r>
              <a:endParaRPr sz="1350" b="0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7"/>
            <p:cNvSpPr/>
            <p:nvPr/>
          </p:nvSpPr>
          <p:spPr>
            <a:xfrm>
              <a:off x="1653702" y="3105835"/>
              <a:ext cx="8884596" cy="7078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>
                  <a:solidFill>
                    <a:srgbClr val="3F3F3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Scratch桌面板多連使用說明-USB連線</a:t>
              </a:r>
              <a:endParaRPr sz="13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207" y="3417461"/>
            <a:ext cx="2914445" cy="208784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12" name="Google Shape;41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81691" y="4142777"/>
            <a:ext cx="1714500" cy="136445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413" name="Google Shape;413;p18"/>
          <p:cNvCxnSpPr/>
          <p:nvPr/>
        </p:nvCxnSpPr>
        <p:spPr>
          <a:xfrm>
            <a:off x="2947128" y="3585201"/>
            <a:ext cx="1899600" cy="1178100"/>
          </a:xfrm>
          <a:prstGeom prst="bentConnector3">
            <a:avLst>
              <a:gd name="adj1" fmla="val 74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414" name="Google Shape;414;p18"/>
          <p:cNvSpPr txBox="1"/>
          <p:nvPr/>
        </p:nvSpPr>
        <p:spPr>
          <a:xfrm>
            <a:off x="3304090" y="4433895"/>
            <a:ext cx="1308291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點擊新增裝置</a:t>
            </a:r>
            <a:endParaRPr sz="1350"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18"/>
          <p:cNvSpPr txBox="1"/>
          <p:nvPr/>
        </p:nvSpPr>
        <p:spPr>
          <a:xfrm>
            <a:off x="6843369" y="4364660"/>
            <a:ext cx="2106618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出現選擇連線方式視窗，可以選擇USB或藍芽連線</a:t>
            </a:r>
            <a:endParaRPr sz="135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18"/>
          <p:cNvSpPr txBox="1"/>
          <p:nvPr/>
        </p:nvSpPr>
        <p:spPr>
          <a:xfrm>
            <a:off x="6001174" y="2754214"/>
            <a:ext cx="2235575" cy="1038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!!!  注意  !!!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USB只能連線1個rabboni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藍芽最多同時4個 rabboni</a:t>
            </a:r>
            <a:endParaRPr sz="135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18"/>
          <p:cNvSpPr txBox="1"/>
          <p:nvPr/>
        </p:nvSpPr>
        <p:spPr>
          <a:xfrm>
            <a:off x="622208" y="2129262"/>
            <a:ext cx="4009823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解壓縮後</a:t>
            </a:r>
            <a:r>
              <a:rPr lang="en-US" sz="1350" b="0" i="0" u="none" strike="noStrike" cap="none">
                <a:solidFill>
                  <a:srgbClr val="2F549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，打開資料夾，點擊應用程式開啟</a:t>
            </a:r>
            <a:endParaRPr sz="1350" b="0" i="0" u="none" strike="noStrike" cap="none">
              <a:solidFill>
                <a:srgbClr val="2F549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418" name="Google Shape;418;p18"/>
          <p:cNvGrpSpPr/>
          <p:nvPr/>
        </p:nvGrpSpPr>
        <p:grpSpPr>
          <a:xfrm>
            <a:off x="678719" y="2410704"/>
            <a:ext cx="5562414" cy="302377"/>
            <a:chOff x="528678" y="1690029"/>
            <a:chExt cx="7416552" cy="403169"/>
          </a:xfrm>
        </p:grpSpPr>
        <p:pic>
          <p:nvPicPr>
            <p:cNvPr id="419" name="Google Shape;419;p18"/>
            <p:cNvPicPr preferRelativeResize="0"/>
            <p:nvPr/>
          </p:nvPicPr>
          <p:blipFill rotWithShape="1">
            <a:blip r:embed="rId5">
              <a:alphaModFix/>
            </a:blip>
            <a:srcRect t="5976"/>
            <a:stretch/>
          </p:blipFill>
          <p:spPr>
            <a:xfrm>
              <a:off x="528678" y="1690029"/>
              <a:ext cx="3099895" cy="4000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20" name="Google Shape;420;p18"/>
            <p:cNvCxnSpPr/>
            <p:nvPr/>
          </p:nvCxnSpPr>
          <p:spPr>
            <a:xfrm>
              <a:off x="3745809" y="1890054"/>
              <a:ext cx="552450" cy="0"/>
            </a:xfrm>
            <a:prstGeom prst="straightConnector1">
              <a:avLst/>
            </a:prstGeom>
            <a:noFill/>
            <a:ln w="2857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pic>
          <p:nvPicPr>
            <p:cNvPr id="421" name="Google Shape;421;p1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298259" y="1695256"/>
              <a:ext cx="1023280" cy="39794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22" name="Google Shape;422;p18"/>
            <p:cNvCxnSpPr/>
            <p:nvPr/>
          </p:nvCxnSpPr>
          <p:spPr>
            <a:xfrm>
              <a:off x="5213972" y="1890054"/>
              <a:ext cx="552450" cy="0"/>
            </a:xfrm>
            <a:prstGeom prst="straightConnector1">
              <a:avLst/>
            </a:prstGeom>
            <a:noFill/>
            <a:ln w="2857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pic>
          <p:nvPicPr>
            <p:cNvPr id="423" name="Google Shape;423;p1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873989" y="1709001"/>
              <a:ext cx="2071241" cy="3621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4" name="Google Shape;424;p18"/>
          <p:cNvSpPr txBox="1"/>
          <p:nvPr/>
        </p:nvSpPr>
        <p:spPr>
          <a:xfrm>
            <a:off x="622209" y="3033539"/>
            <a:ext cx="2413688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2F549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開啟應用程式</a:t>
            </a:r>
            <a:endParaRPr sz="1350" b="0" i="0" u="none" strike="noStrike" cap="none">
              <a:solidFill>
                <a:srgbClr val="2F549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25" name="Google Shape;425;p18" descr="Click icon - Download on Iconfinder on Iconfinder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019554" y="3585200"/>
            <a:ext cx="707055" cy="707055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18"/>
          <p:cNvSpPr txBox="1"/>
          <p:nvPr/>
        </p:nvSpPr>
        <p:spPr>
          <a:xfrm>
            <a:off x="396509" y="1852263"/>
            <a:ext cx="734816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endParaRPr sz="135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18"/>
          <p:cNvSpPr txBox="1"/>
          <p:nvPr/>
        </p:nvSpPr>
        <p:spPr>
          <a:xfrm>
            <a:off x="396509" y="2754213"/>
            <a:ext cx="734816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endParaRPr sz="135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18"/>
          <p:cNvSpPr txBox="1"/>
          <p:nvPr/>
        </p:nvSpPr>
        <p:spPr>
          <a:xfrm>
            <a:off x="6721921" y="4142777"/>
            <a:ext cx="734816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3</a:t>
            </a:r>
            <a:endParaRPr sz="135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18"/>
          <p:cNvSpPr/>
          <p:nvPr/>
        </p:nvSpPr>
        <p:spPr>
          <a:xfrm>
            <a:off x="1661252" y="1364117"/>
            <a:ext cx="4861979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桌面板多連使用說明-USB連線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0" name="Google Shape;430;p18" descr="Scratch (programming language) - Wikipedia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89508" y="1359439"/>
            <a:ext cx="1271746" cy="48220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9"/>
          <p:cNvSpPr/>
          <p:nvPr/>
        </p:nvSpPr>
        <p:spPr>
          <a:xfrm>
            <a:off x="538156" y="2117236"/>
            <a:ext cx="1921669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連結USB與電腦</a:t>
            </a:r>
            <a:endParaRPr sz="135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6" name="Google Shape;43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0632" y="4164259"/>
            <a:ext cx="1462510" cy="1182197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19"/>
          <p:cNvSpPr/>
          <p:nvPr/>
        </p:nvSpPr>
        <p:spPr>
          <a:xfrm>
            <a:off x="538156" y="3777979"/>
            <a:ext cx="1921669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點擊USB的選項</a:t>
            </a:r>
            <a:endParaRPr sz="135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8" name="Google Shape;43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3832" y="2374289"/>
            <a:ext cx="1462510" cy="1182197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19"/>
          <p:cNvSpPr/>
          <p:nvPr/>
        </p:nvSpPr>
        <p:spPr>
          <a:xfrm>
            <a:off x="3534171" y="2114547"/>
            <a:ext cx="1109266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選擇裝置</a:t>
            </a:r>
            <a:endParaRPr sz="135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19"/>
          <p:cNvSpPr/>
          <p:nvPr/>
        </p:nvSpPr>
        <p:spPr>
          <a:xfrm>
            <a:off x="4643438" y="2928963"/>
            <a:ext cx="778669" cy="213726"/>
          </a:xfrm>
          <a:prstGeom prst="rect">
            <a:avLst/>
          </a:prstGeom>
          <a:noFill/>
          <a:ln w="38100" cap="flat" cmpd="sng">
            <a:solidFill>
              <a:srgbClr val="FF757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1" name="Google Shape;441;p19"/>
          <p:cNvGrpSpPr/>
          <p:nvPr/>
        </p:nvGrpSpPr>
        <p:grpSpPr>
          <a:xfrm>
            <a:off x="4310133" y="4172285"/>
            <a:ext cx="1438135" cy="1191338"/>
            <a:chOff x="5746843" y="4813619"/>
            <a:chExt cx="1917514" cy="1588450"/>
          </a:xfrm>
        </p:grpSpPr>
        <p:pic>
          <p:nvPicPr>
            <p:cNvPr id="442" name="Google Shape;442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746843" y="4813619"/>
              <a:ext cx="1917514" cy="1588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3" name="Google Shape;443;p19"/>
            <p:cNvSpPr/>
            <p:nvPr/>
          </p:nvSpPr>
          <p:spPr>
            <a:xfrm>
              <a:off x="6055248" y="5830102"/>
              <a:ext cx="1213139" cy="407351"/>
            </a:xfrm>
            <a:prstGeom prst="rect">
              <a:avLst/>
            </a:prstGeom>
            <a:noFill/>
            <a:ln w="38100" cap="flat" cmpd="sng">
              <a:solidFill>
                <a:srgbClr val="FF757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4" name="Google Shape;444;p19"/>
          <p:cNvSpPr/>
          <p:nvPr/>
        </p:nvSpPr>
        <p:spPr>
          <a:xfrm>
            <a:off x="3589194" y="3776669"/>
            <a:ext cx="3035635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選擇 Rabboni – USB HID UART Bridge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5" name="Google Shape;445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97732" y="2398990"/>
            <a:ext cx="1414662" cy="1182197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9"/>
          <p:cNvSpPr/>
          <p:nvPr/>
        </p:nvSpPr>
        <p:spPr>
          <a:xfrm>
            <a:off x="6739587" y="2097290"/>
            <a:ext cx="1558593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選擇 「確認」</a:t>
            </a:r>
            <a:endParaRPr sz="135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19"/>
          <p:cNvSpPr/>
          <p:nvPr/>
        </p:nvSpPr>
        <p:spPr>
          <a:xfrm>
            <a:off x="7298931" y="3207035"/>
            <a:ext cx="485251" cy="165974"/>
          </a:xfrm>
          <a:prstGeom prst="rect">
            <a:avLst/>
          </a:prstGeom>
          <a:noFill/>
          <a:ln w="38100" cap="flat" cmpd="sng">
            <a:solidFill>
              <a:srgbClr val="FF757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19"/>
          <p:cNvSpPr txBox="1"/>
          <p:nvPr/>
        </p:nvSpPr>
        <p:spPr>
          <a:xfrm>
            <a:off x="410929" y="1837548"/>
            <a:ext cx="734816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4</a:t>
            </a:r>
            <a:endParaRPr sz="135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9" name="Google Shape;449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2338" y="2530328"/>
            <a:ext cx="904341" cy="69114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450" name="Google Shape;450;p19" descr="USB icon PNG and SVG Vector Free Downloa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28713" y="2686300"/>
            <a:ext cx="558690" cy="35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19" descr="Pc - Free computer icon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22279" y="2490969"/>
            <a:ext cx="804691" cy="8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19"/>
          <p:cNvSpPr txBox="1"/>
          <p:nvPr/>
        </p:nvSpPr>
        <p:spPr>
          <a:xfrm>
            <a:off x="410929" y="3526322"/>
            <a:ext cx="734816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5</a:t>
            </a:r>
            <a:endParaRPr sz="135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9"/>
          <p:cNvSpPr txBox="1"/>
          <p:nvPr/>
        </p:nvSpPr>
        <p:spPr>
          <a:xfrm>
            <a:off x="3403415" y="1837548"/>
            <a:ext cx="734816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6</a:t>
            </a:r>
            <a:endParaRPr sz="135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4" name="Google Shape;454;p19" descr="Click icon - Download on Iconfinder on Iconfinder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284352" y="2990089"/>
            <a:ext cx="536233" cy="536233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19"/>
          <p:cNvSpPr txBox="1"/>
          <p:nvPr/>
        </p:nvSpPr>
        <p:spPr>
          <a:xfrm>
            <a:off x="3403415" y="3493028"/>
            <a:ext cx="734816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7</a:t>
            </a:r>
            <a:endParaRPr sz="135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9"/>
          <p:cNvSpPr txBox="1"/>
          <p:nvPr/>
        </p:nvSpPr>
        <p:spPr>
          <a:xfrm>
            <a:off x="6601973" y="1837548"/>
            <a:ext cx="734816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8</a:t>
            </a:r>
            <a:endParaRPr sz="135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7" name="Google Shape;457;p19" descr="Click icon - Download on Iconfinder on Iconfinder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284352" y="5021476"/>
            <a:ext cx="536233" cy="536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19" descr="Click icon - Download on Iconfinder on Iconfinder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590351" y="3216876"/>
            <a:ext cx="536233" cy="536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19" descr="Click icon - Download on Iconfinder on Iconfinder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154163" y="4575058"/>
            <a:ext cx="536233" cy="536233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19"/>
          <p:cNvSpPr/>
          <p:nvPr/>
        </p:nvSpPr>
        <p:spPr>
          <a:xfrm>
            <a:off x="1661252" y="1364117"/>
            <a:ext cx="4861979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桌面板多連使用說明-USB連線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1" name="Google Shape;461;p19" descr="Scratch (programming language) - Wikipedia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89508" y="1359439"/>
            <a:ext cx="1271746" cy="48220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0"/>
          <p:cNvSpPr/>
          <p:nvPr/>
        </p:nvSpPr>
        <p:spPr>
          <a:xfrm>
            <a:off x="516351" y="2083007"/>
            <a:ext cx="2248281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數字跳動代表連線成功</a:t>
            </a:r>
            <a:endParaRPr sz="135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7" name="Google Shape;46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351" y="2427437"/>
            <a:ext cx="4689617" cy="3261339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20"/>
          <p:cNvSpPr/>
          <p:nvPr/>
        </p:nvSpPr>
        <p:spPr>
          <a:xfrm>
            <a:off x="1367314" y="2988265"/>
            <a:ext cx="2794636" cy="165974"/>
          </a:xfrm>
          <a:prstGeom prst="rect">
            <a:avLst/>
          </a:prstGeom>
          <a:noFill/>
          <a:ln w="28575" cap="flat" cmpd="sng">
            <a:solidFill>
              <a:srgbClr val="FF757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20"/>
          <p:cNvSpPr/>
          <p:nvPr/>
        </p:nvSpPr>
        <p:spPr>
          <a:xfrm>
            <a:off x="2127123" y="2534111"/>
            <a:ext cx="437770" cy="165974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0" name="Google Shape;470;p20"/>
          <p:cNvCxnSpPr>
            <a:stCxn id="469" idx="3"/>
            <a:endCxn id="471" idx="1"/>
          </p:cNvCxnSpPr>
          <p:nvPr/>
        </p:nvCxnSpPr>
        <p:spPr>
          <a:xfrm>
            <a:off x="2564893" y="2617098"/>
            <a:ext cx="3529500" cy="698100"/>
          </a:xfrm>
          <a:prstGeom prst="bentConnector3">
            <a:avLst>
              <a:gd name="adj1" fmla="val 49999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472" name="Google Shape;472;p20"/>
          <p:cNvSpPr/>
          <p:nvPr/>
        </p:nvSpPr>
        <p:spPr>
          <a:xfrm>
            <a:off x="5712639" y="2083006"/>
            <a:ext cx="2608478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可以編輯裝置在電腦上的名稱，名稱會對應到Scartch裡</a:t>
            </a:r>
            <a:endParaRPr sz="135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1" name="Google Shape;47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4334" y="2739039"/>
            <a:ext cx="1961388" cy="1152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4334" y="4584120"/>
            <a:ext cx="1961388" cy="95557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20"/>
          <p:cNvSpPr/>
          <p:nvPr/>
        </p:nvSpPr>
        <p:spPr>
          <a:xfrm>
            <a:off x="5712638" y="4148014"/>
            <a:ext cx="2518536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按下「確認」後，名稱改變</a:t>
            </a:r>
            <a:endParaRPr sz="135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20"/>
          <p:cNvSpPr txBox="1"/>
          <p:nvPr/>
        </p:nvSpPr>
        <p:spPr>
          <a:xfrm>
            <a:off x="410929" y="1837548"/>
            <a:ext cx="734816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9</a:t>
            </a:r>
            <a:endParaRPr sz="135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20"/>
          <p:cNvSpPr txBox="1"/>
          <p:nvPr/>
        </p:nvSpPr>
        <p:spPr>
          <a:xfrm>
            <a:off x="5537550" y="1837548"/>
            <a:ext cx="830997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10</a:t>
            </a:r>
            <a:endParaRPr sz="135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20"/>
          <p:cNvSpPr txBox="1"/>
          <p:nvPr/>
        </p:nvSpPr>
        <p:spPr>
          <a:xfrm>
            <a:off x="5537550" y="3891184"/>
            <a:ext cx="830997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11</a:t>
            </a:r>
            <a:endParaRPr sz="135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20"/>
          <p:cNvSpPr/>
          <p:nvPr/>
        </p:nvSpPr>
        <p:spPr>
          <a:xfrm>
            <a:off x="1661252" y="1364117"/>
            <a:ext cx="4861979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桌面板多連使用說明-USB連線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9" name="Google Shape;479;p20" descr="Scratch (programming language) - Wikipedi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9508" y="1359439"/>
            <a:ext cx="1271746" cy="48220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"/>
          <p:cNvSpPr/>
          <p:nvPr/>
        </p:nvSpPr>
        <p:spPr>
          <a:xfrm rot="5400000">
            <a:off x="2971516" y="2260054"/>
            <a:ext cx="618920" cy="548546"/>
          </a:xfrm>
          <a:custGeom>
            <a:avLst/>
            <a:gdLst/>
            <a:ahLst/>
            <a:cxnLst/>
            <a:rect l="l" t="t" r="r" b="b"/>
            <a:pathLst>
              <a:path w="1375" h="1218" extrusionOk="0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2F2F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3"/>
          <p:cNvSpPr/>
          <p:nvPr/>
        </p:nvSpPr>
        <p:spPr>
          <a:xfrm rot="5754146">
            <a:off x="1886654" y="2343582"/>
            <a:ext cx="961005" cy="851733"/>
          </a:xfrm>
          <a:custGeom>
            <a:avLst/>
            <a:gdLst/>
            <a:ahLst/>
            <a:cxnLst/>
            <a:rect l="l" t="t" r="r" b="b"/>
            <a:pathLst>
              <a:path w="1375" h="1218" extrusionOk="0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3"/>
          <p:cNvSpPr/>
          <p:nvPr/>
        </p:nvSpPr>
        <p:spPr>
          <a:xfrm rot="1839916">
            <a:off x="527437" y="4254475"/>
            <a:ext cx="1161550" cy="1029474"/>
          </a:xfrm>
          <a:custGeom>
            <a:avLst/>
            <a:gdLst/>
            <a:ahLst/>
            <a:cxnLst/>
            <a:rect l="l" t="t" r="r" b="b"/>
            <a:pathLst>
              <a:path w="1375" h="1218" extrusionOk="0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"/>
          <p:cNvSpPr/>
          <p:nvPr/>
        </p:nvSpPr>
        <p:spPr>
          <a:xfrm rot="5400000">
            <a:off x="742761" y="2887339"/>
            <a:ext cx="1890618" cy="1675642"/>
          </a:xfrm>
          <a:custGeom>
            <a:avLst/>
            <a:gdLst/>
            <a:ahLst/>
            <a:cxnLst/>
            <a:rect l="l" t="t" r="r" b="b"/>
            <a:pathLst>
              <a:path w="1375" h="1218" extrusionOk="0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45058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"/>
          <p:cNvSpPr txBox="1"/>
          <p:nvPr/>
        </p:nvSpPr>
        <p:spPr>
          <a:xfrm>
            <a:off x="3709619" y="3259423"/>
            <a:ext cx="5134458" cy="890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 err="1">
                <a:solidFill>
                  <a:srgbClr val="01ACB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利用Scratch和Rabboni</a:t>
            </a:r>
            <a:endParaRPr sz="3600" b="1" i="0" u="none" strike="noStrike" cap="none" dirty="0">
              <a:solidFill>
                <a:srgbClr val="01ACBE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01ACB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-</a:t>
            </a:r>
            <a:r>
              <a:rPr lang="en-US" sz="3600" b="1" i="0" u="none" strike="noStrike" cap="none" dirty="0">
                <a:solidFill>
                  <a:srgbClr val="FF505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Binary Count Down</a:t>
            </a:r>
            <a:endParaRPr sz="3600" b="1" i="0" u="none" strike="noStrike" cap="none" dirty="0">
              <a:solidFill>
                <a:srgbClr val="FF505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94" name="Google Shape;94;p3"/>
          <p:cNvSpPr txBox="1"/>
          <p:nvPr/>
        </p:nvSpPr>
        <p:spPr>
          <a:xfrm>
            <a:off x="3655626" y="4281612"/>
            <a:ext cx="5080466" cy="282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"/>
          <p:cNvSpPr/>
          <p:nvPr/>
        </p:nvSpPr>
        <p:spPr>
          <a:xfrm flipH="1">
            <a:off x="3709619" y="4704964"/>
            <a:ext cx="1511774" cy="323952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1ACBE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90500" dist="76200" dir="2700000" algn="tl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3"/>
          <p:cNvSpPr txBox="1"/>
          <p:nvPr/>
        </p:nvSpPr>
        <p:spPr>
          <a:xfrm>
            <a:off x="3655627" y="4686067"/>
            <a:ext cx="1619758" cy="361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icrosoft Yahei"/>
              <a:buNone/>
            </a:pPr>
            <a:r>
              <a:rPr lang="en-US" sz="1200" b="0" i="0" u="none" strike="noStrike" cap="none" dirty="0" err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報告人：姜禮夫</a:t>
            </a:r>
            <a:endParaRPr sz="1200" b="0" i="0" u="none" strike="noStrike" cap="none" dirty="0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97" name="Google Shape;97;p3"/>
          <p:cNvSpPr/>
          <p:nvPr/>
        </p:nvSpPr>
        <p:spPr>
          <a:xfrm flipH="1">
            <a:off x="5329379" y="4704964"/>
            <a:ext cx="1511774" cy="323952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8353D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90500" dist="76200" dir="2700000" algn="tl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5275385" y="4695093"/>
            <a:ext cx="1619758" cy="361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icrosoft Yahei"/>
              <a:buNone/>
            </a:pPr>
            <a:r>
              <a:rPr lang="en-US" sz="1200" dirty="0" err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國際半導體產業學院</a:t>
            </a:r>
            <a:endParaRPr sz="1200" b="0" i="0" u="none" strike="noStrike" cap="none" dirty="0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99" name="Google Shape;99;p3"/>
          <p:cNvSpPr/>
          <p:nvPr/>
        </p:nvSpPr>
        <p:spPr>
          <a:xfrm rot="5400000">
            <a:off x="412321" y="5606567"/>
            <a:ext cx="632630" cy="560695"/>
          </a:xfrm>
          <a:custGeom>
            <a:avLst/>
            <a:gdLst/>
            <a:ahLst/>
            <a:cxnLst/>
            <a:rect l="l" t="t" r="r" b="b"/>
            <a:pathLst>
              <a:path w="1375" h="1218" extrusionOk="0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2F2F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/>
          <p:nvPr/>
        </p:nvSpPr>
        <p:spPr>
          <a:xfrm rot="5400000">
            <a:off x="2670524" y="3948481"/>
            <a:ext cx="427539" cy="378925"/>
          </a:xfrm>
          <a:custGeom>
            <a:avLst/>
            <a:gdLst/>
            <a:ahLst/>
            <a:cxnLst/>
            <a:rect l="l" t="t" r="r" b="b"/>
            <a:pathLst>
              <a:path w="1375" h="1218" extrusionOk="0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2F2F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/>
          <p:nvPr/>
        </p:nvSpPr>
        <p:spPr>
          <a:xfrm rot="5400000">
            <a:off x="479493" y="1688416"/>
            <a:ext cx="1052104" cy="932472"/>
          </a:xfrm>
          <a:custGeom>
            <a:avLst/>
            <a:gdLst/>
            <a:ahLst/>
            <a:cxnLst/>
            <a:rect l="l" t="t" r="r" b="b"/>
            <a:pathLst>
              <a:path w="1375" h="1218" extrusionOk="0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2F2F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982026" y="3138850"/>
            <a:ext cx="135817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Binary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2400" b="1" dirty="0">
                <a:solidFill>
                  <a:srgbClr val="F2F2F2"/>
                </a:solidFill>
              </a:rPr>
              <a:t>Count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Down</a:t>
            </a:r>
            <a:endParaRPr sz="2400" b="1" i="0" u="none" strike="noStrike" cap="none" dirty="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2015090" y="2583347"/>
            <a:ext cx="825087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Scratch</a:t>
            </a: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681310" y="4670469"/>
            <a:ext cx="867571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Rabboni</a:t>
            </a: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6429839" y="434968"/>
            <a:ext cx="2532185" cy="703385"/>
          </a:xfrm>
          <a:prstGeom prst="wedgeRoundRectCallout">
            <a:avLst>
              <a:gd name="adj1" fmla="val -32431"/>
              <a:gd name="adj2" fmla="val 94308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rgbClr val="1570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23"/>
              <a:buFont typeface="Arial"/>
              <a:buNone/>
            </a:pPr>
            <a:r>
              <a:rPr lang="en-US" sz="3323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Demo Video </a:t>
            </a:r>
            <a:endParaRPr sz="3323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492645-FDD7-EB7E-4BEA-FFFE6F4D80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104" t="14814" r="1"/>
          <a:stretch/>
        </p:blipFill>
        <p:spPr>
          <a:xfrm>
            <a:off x="5974654" y="1428927"/>
            <a:ext cx="2555373" cy="15304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Google Shape;484;p21" descr="Bluetooth - Free multimedia ic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7545" y="1626989"/>
            <a:ext cx="3620277" cy="36202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5" name="Google Shape;485;p21"/>
          <p:cNvGrpSpPr/>
          <p:nvPr/>
        </p:nvGrpSpPr>
        <p:grpSpPr>
          <a:xfrm>
            <a:off x="1089149" y="3137637"/>
            <a:ext cx="6896911" cy="564930"/>
            <a:chOff x="1517515" y="3105835"/>
            <a:chExt cx="9195882" cy="753240"/>
          </a:xfrm>
        </p:grpSpPr>
        <p:sp>
          <p:nvSpPr>
            <p:cNvPr id="486" name="Google Shape;486;p21"/>
            <p:cNvSpPr/>
            <p:nvPr/>
          </p:nvSpPr>
          <p:spPr>
            <a:xfrm>
              <a:off x="1550015" y="3151230"/>
              <a:ext cx="9163382" cy="7078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>
                  <a:solidFill>
                    <a:srgbClr val="FFC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Scratch桌面板多連使用說明-藍芽連線</a:t>
              </a:r>
              <a:endParaRPr sz="1350" b="0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1"/>
            <p:cNvSpPr/>
            <p:nvPr/>
          </p:nvSpPr>
          <p:spPr>
            <a:xfrm>
              <a:off x="1517515" y="3105835"/>
              <a:ext cx="9163382" cy="7078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>
                  <a:solidFill>
                    <a:srgbClr val="3F3F3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Scratch桌面板多連使用說明-藍芽連線</a:t>
              </a:r>
              <a:endParaRPr sz="13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351" y="2428391"/>
            <a:ext cx="4657234" cy="323176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93" name="Google Shape;493;p22"/>
          <p:cNvSpPr/>
          <p:nvPr/>
        </p:nvSpPr>
        <p:spPr>
          <a:xfrm>
            <a:off x="516351" y="2083007"/>
            <a:ext cx="2248281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數字跳動代表連線成功</a:t>
            </a:r>
            <a:endParaRPr sz="135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22"/>
          <p:cNvSpPr/>
          <p:nvPr/>
        </p:nvSpPr>
        <p:spPr>
          <a:xfrm>
            <a:off x="1367314" y="2988265"/>
            <a:ext cx="2794636" cy="165974"/>
          </a:xfrm>
          <a:prstGeom prst="rect">
            <a:avLst/>
          </a:prstGeom>
          <a:noFill/>
          <a:ln w="28575" cap="flat" cmpd="sng">
            <a:solidFill>
              <a:srgbClr val="FF757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22"/>
          <p:cNvSpPr/>
          <p:nvPr/>
        </p:nvSpPr>
        <p:spPr>
          <a:xfrm>
            <a:off x="2127123" y="2534111"/>
            <a:ext cx="437770" cy="165974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6" name="Google Shape;496;p22"/>
          <p:cNvCxnSpPr>
            <a:stCxn id="495" idx="3"/>
            <a:endCxn id="497" idx="1"/>
          </p:cNvCxnSpPr>
          <p:nvPr/>
        </p:nvCxnSpPr>
        <p:spPr>
          <a:xfrm>
            <a:off x="2564893" y="2617098"/>
            <a:ext cx="3529500" cy="698100"/>
          </a:xfrm>
          <a:prstGeom prst="bentConnector3">
            <a:avLst>
              <a:gd name="adj1" fmla="val 49999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498" name="Google Shape;498;p22"/>
          <p:cNvSpPr/>
          <p:nvPr/>
        </p:nvSpPr>
        <p:spPr>
          <a:xfrm>
            <a:off x="5712639" y="2083006"/>
            <a:ext cx="2608478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可以編輯裝置在電腦上的名稱，名稱會對應到Scartch裡</a:t>
            </a:r>
            <a:endParaRPr sz="135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7" name="Google Shape;497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4334" y="2739039"/>
            <a:ext cx="1961388" cy="1152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4334" y="4584120"/>
            <a:ext cx="1961388" cy="955570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22"/>
          <p:cNvSpPr/>
          <p:nvPr/>
        </p:nvSpPr>
        <p:spPr>
          <a:xfrm>
            <a:off x="5712638" y="4148014"/>
            <a:ext cx="2518536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按下「確認」後，名稱改變</a:t>
            </a:r>
            <a:endParaRPr sz="135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22"/>
          <p:cNvSpPr txBox="1"/>
          <p:nvPr/>
        </p:nvSpPr>
        <p:spPr>
          <a:xfrm>
            <a:off x="410929" y="1837548"/>
            <a:ext cx="734816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7</a:t>
            </a:r>
            <a:endParaRPr sz="135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2"/>
          <p:cNvSpPr txBox="1"/>
          <p:nvPr/>
        </p:nvSpPr>
        <p:spPr>
          <a:xfrm>
            <a:off x="5537551" y="1837548"/>
            <a:ext cx="734816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8</a:t>
            </a:r>
            <a:endParaRPr sz="135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2"/>
          <p:cNvSpPr txBox="1"/>
          <p:nvPr/>
        </p:nvSpPr>
        <p:spPr>
          <a:xfrm>
            <a:off x="5537551" y="3891184"/>
            <a:ext cx="734816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9</a:t>
            </a:r>
            <a:endParaRPr sz="135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2"/>
          <p:cNvSpPr/>
          <p:nvPr/>
        </p:nvSpPr>
        <p:spPr>
          <a:xfrm>
            <a:off x="1661252" y="1364117"/>
            <a:ext cx="4861979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桌面板多連使用說明-藍芽連線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5" name="Google Shape;505;p22" descr="Scratch (programming language) - Wikipedi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9508" y="1359439"/>
            <a:ext cx="1271746" cy="48220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933" y="2439014"/>
            <a:ext cx="4205850" cy="18598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1" name="Google Shape;511;p23"/>
          <p:cNvCxnSpPr/>
          <p:nvPr/>
        </p:nvCxnSpPr>
        <p:spPr>
          <a:xfrm>
            <a:off x="2597286" y="3977583"/>
            <a:ext cx="2234100" cy="517200"/>
          </a:xfrm>
          <a:prstGeom prst="bentConnector3">
            <a:avLst>
              <a:gd name="adj1" fmla="val 35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512" name="Google Shape;512;p23"/>
          <p:cNvSpPr txBox="1"/>
          <p:nvPr/>
        </p:nvSpPr>
        <p:spPr>
          <a:xfrm>
            <a:off x="2901943" y="4541239"/>
            <a:ext cx="1670058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點擊新增更多裝置</a:t>
            </a:r>
            <a:endParaRPr sz="1350" b="1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3" name="Google Shape;513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81979" y="3208259"/>
            <a:ext cx="3761257" cy="2376531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23"/>
          <p:cNvSpPr/>
          <p:nvPr/>
        </p:nvSpPr>
        <p:spPr>
          <a:xfrm>
            <a:off x="516351" y="2083007"/>
            <a:ext cx="2248281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新增其他裝置</a:t>
            </a:r>
            <a:endParaRPr sz="135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23"/>
          <p:cNvSpPr txBox="1"/>
          <p:nvPr/>
        </p:nvSpPr>
        <p:spPr>
          <a:xfrm>
            <a:off x="410929" y="1837548"/>
            <a:ext cx="830997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10</a:t>
            </a:r>
            <a:endParaRPr sz="135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6" name="Google Shape;516;p23" descr="Click icon - Download on Iconfinder on Iconfind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80638">
            <a:off x="2961352" y="3748872"/>
            <a:ext cx="536233" cy="536233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23"/>
          <p:cNvSpPr/>
          <p:nvPr/>
        </p:nvSpPr>
        <p:spPr>
          <a:xfrm>
            <a:off x="1661252" y="1364117"/>
            <a:ext cx="4861979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桌面板多連使用說明-藍芽連線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8" name="Google Shape;518;p23" descr="Scratch (programming language) - Wikipedi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9508" y="1359439"/>
            <a:ext cx="1271746" cy="48220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390" y="2398204"/>
            <a:ext cx="4312287" cy="299089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24" name="Google Shape;524;p24"/>
          <p:cNvSpPr/>
          <p:nvPr/>
        </p:nvSpPr>
        <p:spPr>
          <a:xfrm>
            <a:off x="607542" y="3422700"/>
            <a:ext cx="437770" cy="311761"/>
          </a:xfrm>
          <a:prstGeom prst="rect">
            <a:avLst/>
          </a:prstGeom>
          <a:noFill/>
          <a:ln w="38100" cap="flat" cmpd="sng">
            <a:solidFill>
              <a:srgbClr val="FF757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25" name="Google Shape;525;p24"/>
          <p:cNvCxnSpPr/>
          <p:nvPr/>
        </p:nvCxnSpPr>
        <p:spPr>
          <a:xfrm rot="10800000" flipH="1">
            <a:off x="1148462" y="2439412"/>
            <a:ext cx="4571400" cy="11787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rgbClr val="FF7575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526" name="Google Shape;526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3015" y="1969297"/>
            <a:ext cx="2353105" cy="940594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24"/>
          <p:cNvSpPr/>
          <p:nvPr/>
        </p:nvSpPr>
        <p:spPr>
          <a:xfrm>
            <a:off x="5719864" y="3220282"/>
            <a:ext cx="2938893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點擊Scratch的ICON，跳轉到瀏覽器</a:t>
            </a:r>
            <a:endParaRPr sz="135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8" name="Google Shape;528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18411" y="3561616"/>
            <a:ext cx="2794071" cy="187974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29" name="Google Shape;529;p24"/>
          <p:cNvSpPr/>
          <p:nvPr/>
        </p:nvSpPr>
        <p:spPr>
          <a:xfrm>
            <a:off x="5401129" y="5443504"/>
            <a:ext cx="3628638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https://nctutwtlab.github.io/scratch-gui/rabboni/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24"/>
          <p:cNvSpPr/>
          <p:nvPr/>
        </p:nvSpPr>
        <p:spPr>
          <a:xfrm>
            <a:off x="516351" y="2083007"/>
            <a:ext cx="2248281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點擊左邊Scratch的ICON</a:t>
            </a:r>
            <a:endParaRPr sz="135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24"/>
          <p:cNvSpPr txBox="1"/>
          <p:nvPr/>
        </p:nvSpPr>
        <p:spPr>
          <a:xfrm>
            <a:off x="410929" y="1837548"/>
            <a:ext cx="830997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10</a:t>
            </a:r>
            <a:endParaRPr sz="135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24"/>
          <p:cNvSpPr txBox="1"/>
          <p:nvPr/>
        </p:nvSpPr>
        <p:spPr>
          <a:xfrm>
            <a:off x="5592239" y="3013381"/>
            <a:ext cx="830997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11</a:t>
            </a:r>
            <a:endParaRPr sz="135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24"/>
          <p:cNvSpPr/>
          <p:nvPr/>
        </p:nvSpPr>
        <p:spPr>
          <a:xfrm>
            <a:off x="1661252" y="1364117"/>
            <a:ext cx="4861979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桌面板多連使用說明-藍芽連線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4" name="Google Shape;534;p24" descr="Scratch (programming language) - Wikipedi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9508" y="1359439"/>
            <a:ext cx="1271746" cy="48220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5"/>
          <p:cNvSpPr txBox="1"/>
          <p:nvPr/>
        </p:nvSpPr>
        <p:spPr>
          <a:xfrm>
            <a:off x="321792" y="972720"/>
            <a:ext cx="8306530" cy="71555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1176"/>
              </a:srgbClr>
            </a:outerShdw>
          </a:effectLst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程式觀摩: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從別人設計的程式開始: 到『12u10 一定要你贏』網站去逛逛喔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0" name="Google Shape;54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777" y="2339703"/>
            <a:ext cx="4821729" cy="3094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6006" y="2443371"/>
            <a:ext cx="2912316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25"/>
          <p:cNvSpPr txBox="1"/>
          <p:nvPr/>
        </p:nvSpPr>
        <p:spPr>
          <a:xfrm>
            <a:off x="405365" y="1729206"/>
            <a:ext cx="4625162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https://12u10.lab.nycu.edu.tw/portfolio/aiot-6/</a:t>
            </a: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25"/>
          <p:cNvSpPr/>
          <p:nvPr/>
        </p:nvSpPr>
        <p:spPr>
          <a:xfrm>
            <a:off x="7305897" y="3930060"/>
            <a:ext cx="1172240" cy="502388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25"/>
          <p:cNvSpPr/>
          <p:nvPr/>
        </p:nvSpPr>
        <p:spPr>
          <a:xfrm>
            <a:off x="6079166" y="3938035"/>
            <a:ext cx="1172240" cy="502388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5" name="Google Shape;545;p25" descr="D Movies Icon | Hyperion Iconpack | Sebastiaan de With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9438" y="3876898"/>
            <a:ext cx="1072850" cy="1029098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25"/>
          <p:cNvSpPr/>
          <p:nvPr/>
        </p:nvSpPr>
        <p:spPr>
          <a:xfrm>
            <a:off x="5565903" y="5323709"/>
            <a:ext cx="3212521" cy="1123142"/>
          </a:xfrm>
          <a:prstGeom prst="cloud">
            <a:avLst/>
          </a:prstGeom>
          <a:solidFill>
            <a:srgbClr val="C64517"/>
          </a:solidFill>
          <a:ln w="57150" cap="flat" cmpd="sng">
            <a:solidFill>
              <a:srgbClr val="F6C3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創意奔放</a:t>
            </a: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SHOW Time!!</a:t>
            </a: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26"/>
          <p:cNvSpPr/>
          <p:nvPr/>
        </p:nvSpPr>
        <p:spPr>
          <a:xfrm rot="5400000">
            <a:off x="2970026" y="1611593"/>
            <a:ext cx="618920" cy="548546"/>
          </a:xfrm>
          <a:custGeom>
            <a:avLst/>
            <a:gdLst/>
            <a:ahLst/>
            <a:cxnLst/>
            <a:rect l="l" t="t" r="r" b="b"/>
            <a:pathLst>
              <a:path w="1375" h="1218" extrusionOk="0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2F2F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26"/>
          <p:cNvSpPr/>
          <p:nvPr/>
        </p:nvSpPr>
        <p:spPr>
          <a:xfrm rot="5754146">
            <a:off x="1885164" y="1695121"/>
            <a:ext cx="961005" cy="851733"/>
          </a:xfrm>
          <a:custGeom>
            <a:avLst/>
            <a:gdLst/>
            <a:ahLst/>
            <a:cxnLst/>
            <a:rect l="l" t="t" r="r" b="b"/>
            <a:pathLst>
              <a:path w="1375" h="1218" extrusionOk="0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26"/>
          <p:cNvSpPr/>
          <p:nvPr/>
        </p:nvSpPr>
        <p:spPr>
          <a:xfrm rot="1839916">
            <a:off x="525947" y="3606013"/>
            <a:ext cx="1161550" cy="1029474"/>
          </a:xfrm>
          <a:custGeom>
            <a:avLst/>
            <a:gdLst/>
            <a:ahLst/>
            <a:cxnLst/>
            <a:rect l="l" t="t" r="r" b="b"/>
            <a:pathLst>
              <a:path w="1375" h="1218" extrusionOk="0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6"/>
          <p:cNvSpPr/>
          <p:nvPr/>
        </p:nvSpPr>
        <p:spPr>
          <a:xfrm rot="5400000">
            <a:off x="741272" y="2238877"/>
            <a:ext cx="1890618" cy="1675642"/>
          </a:xfrm>
          <a:custGeom>
            <a:avLst/>
            <a:gdLst/>
            <a:ahLst/>
            <a:cxnLst/>
            <a:rect l="l" t="t" r="r" b="b"/>
            <a:pathLst>
              <a:path w="1375" h="1218" extrusionOk="0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45058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26"/>
          <p:cNvSpPr txBox="1"/>
          <p:nvPr/>
        </p:nvSpPr>
        <p:spPr>
          <a:xfrm>
            <a:off x="3708129" y="2610962"/>
            <a:ext cx="5134458" cy="890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 err="1">
                <a:solidFill>
                  <a:srgbClr val="01ACB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利用Scratch和Rabboni</a:t>
            </a:r>
            <a:endParaRPr sz="3600" b="1" i="0" u="none" strike="noStrike" cap="none" dirty="0">
              <a:solidFill>
                <a:srgbClr val="01ACBE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01ACB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-</a:t>
            </a:r>
            <a:r>
              <a:rPr lang="en-US" sz="3600" b="1" dirty="0">
                <a:solidFill>
                  <a:srgbClr val="FF505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Binary Count Down</a:t>
            </a:r>
            <a:endParaRPr sz="3600" b="1" i="0" u="none" strike="noStrike" cap="none" dirty="0">
              <a:solidFill>
                <a:srgbClr val="FF505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57" name="Google Shape;557;p26"/>
          <p:cNvSpPr txBox="1"/>
          <p:nvPr/>
        </p:nvSpPr>
        <p:spPr>
          <a:xfrm>
            <a:off x="3654137" y="3633150"/>
            <a:ext cx="5080466" cy="282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6"/>
          <p:cNvSpPr/>
          <p:nvPr/>
        </p:nvSpPr>
        <p:spPr>
          <a:xfrm flipH="1">
            <a:off x="3708130" y="4056502"/>
            <a:ext cx="1511774" cy="323952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1ACBE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90500" dist="76200" dir="2700000" algn="tl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26"/>
          <p:cNvSpPr txBox="1"/>
          <p:nvPr/>
        </p:nvSpPr>
        <p:spPr>
          <a:xfrm>
            <a:off x="3654137" y="4037605"/>
            <a:ext cx="1619758" cy="361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icrosoft Yahei"/>
              <a:buNone/>
            </a:pPr>
            <a:r>
              <a:rPr lang="en-US" sz="1200" b="0" i="0" u="none" strike="noStrike" cap="none" dirty="0" err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報告人：</a:t>
            </a:r>
            <a:r>
              <a:rPr lang="en-US" sz="1200" dirty="0" err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姜禮夫</a:t>
            </a:r>
            <a:endParaRPr sz="1200" b="0" i="0" u="none" strike="noStrike" cap="none" dirty="0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60" name="Google Shape;560;p26"/>
          <p:cNvSpPr/>
          <p:nvPr/>
        </p:nvSpPr>
        <p:spPr>
          <a:xfrm flipH="1">
            <a:off x="5327889" y="4056502"/>
            <a:ext cx="1511774" cy="323952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8353D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90500" dist="76200" dir="2700000" algn="tl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26"/>
          <p:cNvSpPr txBox="1"/>
          <p:nvPr/>
        </p:nvSpPr>
        <p:spPr>
          <a:xfrm>
            <a:off x="5273895" y="4046631"/>
            <a:ext cx="1619758" cy="361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icrosoft Yahei"/>
              <a:buNone/>
            </a:pPr>
            <a:r>
              <a:rPr lang="en-US" sz="1200" dirty="0" err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國際半導體產業學院</a:t>
            </a:r>
            <a:endParaRPr sz="1200" b="0" i="0" u="none" strike="noStrike" cap="none" dirty="0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62" name="Google Shape;562;p26"/>
          <p:cNvSpPr/>
          <p:nvPr/>
        </p:nvSpPr>
        <p:spPr>
          <a:xfrm>
            <a:off x="1494460" y="5804646"/>
            <a:ext cx="6317058" cy="431935"/>
          </a:xfrm>
          <a:prstGeom prst="roundRect">
            <a:avLst>
              <a:gd name="adj" fmla="val 50000"/>
            </a:avLst>
          </a:prstGeom>
          <a:solidFill>
            <a:srgbClr val="F835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26"/>
          <p:cNvSpPr/>
          <p:nvPr/>
        </p:nvSpPr>
        <p:spPr>
          <a:xfrm rot="5400000">
            <a:off x="410831" y="4958106"/>
            <a:ext cx="632630" cy="560695"/>
          </a:xfrm>
          <a:custGeom>
            <a:avLst/>
            <a:gdLst/>
            <a:ahLst/>
            <a:cxnLst/>
            <a:rect l="l" t="t" r="r" b="b"/>
            <a:pathLst>
              <a:path w="1375" h="1218" extrusionOk="0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2F2F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26"/>
          <p:cNvSpPr/>
          <p:nvPr/>
        </p:nvSpPr>
        <p:spPr>
          <a:xfrm rot="5400000">
            <a:off x="2669034" y="3300019"/>
            <a:ext cx="427539" cy="378925"/>
          </a:xfrm>
          <a:custGeom>
            <a:avLst/>
            <a:gdLst/>
            <a:ahLst/>
            <a:cxnLst/>
            <a:rect l="l" t="t" r="r" b="b"/>
            <a:pathLst>
              <a:path w="1375" h="1218" extrusionOk="0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2F2F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26"/>
          <p:cNvSpPr/>
          <p:nvPr/>
        </p:nvSpPr>
        <p:spPr>
          <a:xfrm rot="5400000">
            <a:off x="478003" y="1039954"/>
            <a:ext cx="1052104" cy="932472"/>
          </a:xfrm>
          <a:custGeom>
            <a:avLst/>
            <a:gdLst/>
            <a:ahLst/>
            <a:cxnLst/>
            <a:rect l="l" t="t" r="r" b="b"/>
            <a:pathLst>
              <a:path w="1375" h="1218" extrusionOk="0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2F2F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26"/>
          <p:cNvSpPr txBox="1"/>
          <p:nvPr/>
        </p:nvSpPr>
        <p:spPr>
          <a:xfrm>
            <a:off x="1007495" y="2623129"/>
            <a:ext cx="135817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Binary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Count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Down</a:t>
            </a:r>
          </a:p>
        </p:txBody>
      </p:sp>
      <p:sp>
        <p:nvSpPr>
          <p:cNvPr id="567" name="Google Shape;567;p26"/>
          <p:cNvSpPr txBox="1"/>
          <p:nvPr/>
        </p:nvSpPr>
        <p:spPr>
          <a:xfrm>
            <a:off x="2013601" y="1934885"/>
            <a:ext cx="744108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Scratch</a:t>
            </a: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6"/>
          <p:cNvSpPr txBox="1"/>
          <p:nvPr/>
        </p:nvSpPr>
        <p:spPr>
          <a:xfrm>
            <a:off x="679821" y="4022008"/>
            <a:ext cx="790470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Rabboni</a:t>
            </a: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27"/>
          <p:cNvGrpSpPr/>
          <p:nvPr/>
        </p:nvGrpSpPr>
        <p:grpSpPr>
          <a:xfrm>
            <a:off x="133943" y="960291"/>
            <a:ext cx="2778678" cy="2468710"/>
            <a:chOff x="3392486" y="1113697"/>
            <a:chExt cx="5736833" cy="5096881"/>
          </a:xfrm>
        </p:grpSpPr>
        <p:pic>
          <p:nvPicPr>
            <p:cNvPr id="576" name="Google Shape;576;p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92486" y="4406005"/>
              <a:ext cx="5736833" cy="18045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7" name="Google Shape;577;p27"/>
            <p:cNvSpPr/>
            <p:nvPr/>
          </p:nvSpPr>
          <p:spPr>
            <a:xfrm>
              <a:off x="4628132" y="2901027"/>
              <a:ext cx="621387" cy="2839449"/>
            </a:xfrm>
            <a:custGeom>
              <a:avLst/>
              <a:gdLst/>
              <a:ahLst/>
              <a:cxnLst/>
              <a:rect l="l" t="t" r="r" b="b"/>
              <a:pathLst>
                <a:path w="151" h="690" extrusionOk="0">
                  <a:moveTo>
                    <a:pt x="147" y="690"/>
                  </a:moveTo>
                  <a:lnTo>
                    <a:pt x="13" y="389"/>
                  </a:lnTo>
                  <a:lnTo>
                    <a:pt x="0" y="0"/>
                  </a:lnTo>
                  <a:lnTo>
                    <a:pt x="151" y="241"/>
                  </a:lnTo>
                  <a:lnTo>
                    <a:pt x="147" y="69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27"/>
            <p:cNvSpPr/>
            <p:nvPr/>
          </p:nvSpPr>
          <p:spPr>
            <a:xfrm>
              <a:off x="4479241" y="2068614"/>
              <a:ext cx="2329169" cy="868296"/>
            </a:xfrm>
            <a:custGeom>
              <a:avLst/>
              <a:gdLst/>
              <a:ahLst/>
              <a:cxnLst/>
              <a:rect l="l" t="t" r="r" b="b"/>
              <a:pathLst>
                <a:path w="566" h="211" extrusionOk="0">
                  <a:moveTo>
                    <a:pt x="52" y="211"/>
                  </a:moveTo>
                  <a:lnTo>
                    <a:pt x="0" y="41"/>
                  </a:lnTo>
                  <a:lnTo>
                    <a:pt x="485" y="0"/>
                  </a:lnTo>
                  <a:lnTo>
                    <a:pt x="566" y="155"/>
                  </a:lnTo>
                  <a:lnTo>
                    <a:pt x="52" y="2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27"/>
            <p:cNvSpPr/>
            <p:nvPr/>
          </p:nvSpPr>
          <p:spPr>
            <a:xfrm>
              <a:off x="6776641" y="2242559"/>
              <a:ext cx="2234521" cy="1304502"/>
            </a:xfrm>
            <a:custGeom>
              <a:avLst/>
              <a:gdLst/>
              <a:ahLst/>
              <a:cxnLst/>
              <a:rect l="l" t="t" r="r" b="b"/>
              <a:pathLst>
                <a:path w="543" h="317" extrusionOk="0">
                  <a:moveTo>
                    <a:pt x="0" y="109"/>
                  </a:moveTo>
                  <a:lnTo>
                    <a:pt x="230" y="0"/>
                  </a:lnTo>
                  <a:lnTo>
                    <a:pt x="543" y="182"/>
                  </a:lnTo>
                  <a:lnTo>
                    <a:pt x="264" y="317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27"/>
            <p:cNvSpPr/>
            <p:nvPr/>
          </p:nvSpPr>
          <p:spPr>
            <a:xfrm>
              <a:off x="4645530" y="2961587"/>
              <a:ext cx="621387" cy="2839451"/>
            </a:xfrm>
            <a:custGeom>
              <a:avLst/>
              <a:gdLst/>
              <a:ahLst/>
              <a:cxnLst/>
              <a:rect l="l" t="t" r="r" b="b"/>
              <a:pathLst>
                <a:path w="151" h="690" extrusionOk="0">
                  <a:moveTo>
                    <a:pt x="147" y="690"/>
                  </a:moveTo>
                  <a:lnTo>
                    <a:pt x="13" y="389"/>
                  </a:lnTo>
                  <a:lnTo>
                    <a:pt x="0" y="0"/>
                  </a:lnTo>
                  <a:lnTo>
                    <a:pt x="151" y="241"/>
                  </a:lnTo>
                  <a:lnTo>
                    <a:pt x="147" y="690"/>
                  </a:lnTo>
                  <a:close/>
                </a:path>
              </a:pathLst>
            </a:custGeom>
            <a:gradFill>
              <a:gsLst>
                <a:gs pos="0">
                  <a:srgbClr val="A5A5A5">
                    <a:alpha val="49411"/>
                  </a:srgbClr>
                </a:gs>
                <a:gs pos="8000">
                  <a:srgbClr val="A5A5A5">
                    <a:alpha val="49411"/>
                  </a:srgbClr>
                </a:gs>
                <a:gs pos="40000">
                  <a:srgbClr val="FFFFFF">
                    <a:alpha val="0"/>
                  </a:srgbClr>
                </a:gs>
                <a:gs pos="92000">
                  <a:srgbClr val="A5A5A5">
                    <a:alpha val="49411"/>
                  </a:srgbClr>
                </a:gs>
                <a:gs pos="100000">
                  <a:srgbClr val="A5A5A5">
                    <a:alpha val="4941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27"/>
            <p:cNvSpPr/>
            <p:nvPr/>
          </p:nvSpPr>
          <p:spPr>
            <a:xfrm>
              <a:off x="3536391" y="2622965"/>
              <a:ext cx="1757163" cy="1312730"/>
            </a:xfrm>
            <a:custGeom>
              <a:avLst/>
              <a:gdLst/>
              <a:ahLst/>
              <a:cxnLst/>
              <a:rect l="l" t="t" r="r" b="b"/>
              <a:pathLst>
                <a:path w="178" h="132" extrusionOk="0">
                  <a:moveTo>
                    <a:pt x="178" y="131"/>
                  </a:moveTo>
                  <a:cubicBezTo>
                    <a:pt x="119" y="30"/>
                    <a:pt x="119" y="30"/>
                    <a:pt x="119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8"/>
                    <a:pt x="176" y="130"/>
                    <a:pt x="177" y="131"/>
                  </a:cubicBezTo>
                  <a:cubicBezTo>
                    <a:pt x="178" y="131"/>
                    <a:pt x="178" y="132"/>
                    <a:pt x="178" y="132"/>
                  </a:cubicBezTo>
                  <a:lnTo>
                    <a:pt x="178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2" name="Google Shape;582;p27"/>
            <p:cNvGrpSpPr/>
            <p:nvPr/>
          </p:nvGrpSpPr>
          <p:grpSpPr>
            <a:xfrm>
              <a:off x="4674924" y="3788296"/>
              <a:ext cx="571108" cy="1947511"/>
              <a:chOff x="2534" y="2472"/>
              <a:chExt cx="139" cy="474"/>
            </a:xfrm>
          </p:grpSpPr>
          <p:sp>
            <p:nvSpPr>
              <p:cNvPr id="583" name="Google Shape;583;p27"/>
              <p:cNvSpPr/>
              <p:nvPr/>
            </p:nvSpPr>
            <p:spPr>
              <a:xfrm>
                <a:off x="2534" y="2472"/>
                <a:ext cx="139" cy="474"/>
              </a:xfrm>
              <a:custGeom>
                <a:avLst/>
                <a:gdLst/>
                <a:ahLst/>
                <a:cxnLst/>
                <a:rect l="l" t="t" r="r" b="b"/>
                <a:pathLst>
                  <a:path w="139" h="474" extrusionOk="0">
                    <a:moveTo>
                      <a:pt x="0" y="0"/>
                    </a:moveTo>
                    <a:lnTo>
                      <a:pt x="5" y="175"/>
                    </a:lnTo>
                    <a:lnTo>
                      <a:pt x="139" y="474"/>
                    </a:lnTo>
                    <a:lnTo>
                      <a:pt x="139" y="2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A5A5A5">
                      <a:alpha val="31372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50" tIns="34275" rIns="68550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584;p27"/>
              <p:cNvSpPr/>
              <p:nvPr/>
            </p:nvSpPr>
            <p:spPr>
              <a:xfrm>
                <a:off x="2534" y="2472"/>
                <a:ext cx="139" cy="474"/>
              </a:xfrm>
              <a:custGeom>
                <a:avLst/>
                <a:gdLst/>
                <a:ahLst/>
                <a:cxnLst/>
                <a:rect l="l" t="t" r="r" b="b"/>
                <a:pathLst>
                  <a:path w="139" h="474" extrusionOk="0">
                    <a:moveTo>
                      <a:pt x="0" y="0"/>
                    </a:moveTo>
                    <a:lnTo>
                      <a:pt x="5" y="175"/>
                    </a:lnTo>
                    <a:lnTo>
                      <a:pt x="139" y="474"/>
                    </a:lnTo>
                    <a:lnTo>
                      <a:pt x="139" y="29"/>
                    </a:lnTo>
                    <a:lnTo>
                      <a:pt x="0" y="0"/>
                    </a:lnTo>
                  </a:path>
                </a:pathLst>
              </a:custGeom>
              <a:gradFill>
                <a:gsLst>
                  <a:gs pos="0">
                    <a:srgbClr val="A5A5A5">
                      <a:alpha val="31372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50" tIns="34275" rIns="68550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5" name="Google Shape;585;p27"/>
            <p:cNvGrpSpPr/>
            <p:nvPr/>
          </p:nvGrpSpPr>
          <p:grpSpPr>
            <a:xfrm>
              <a:off x="4702621" y="2696801"/>
              <a:ext cx="3176887" cy="1242773"/>
              <a:chOff x="3454" y="2010"/>
              <a:chExt cx="772" cy="302"/>
            </a:xfrm>
          </p:grpSpPr>
          <p:sp>
            <p:nvSpPr>
              <p:cNvPr id="586" name="Google Shape;586;p27"/>
              <p:cNvSpPr/>
              <p:nvPr/>
            </p:nvSpPr>
            <p:spPr>
              <a:xfrm>
                <a:off x="3454" y="2010"/>
                <a:ext cx="772" cy="30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302" extrusionOk="0">
                    <a:moveTo>
                      <a:pt x="510" y="0"/>
                    </a:moveTo>
                    <a:lnTo>
                      <a:pt x="0" y="56"/>
                    </a:lnTo>
                    <a:lnTo>
                      <a:pt x="141" y="302"/>
                    </a:lnTo>
                    <a:lnTo>
                      <a:pt x="772" y="208"/>
                    </a:lnTo>
                    <a:lnTo>
                      <a:pt x="510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68550" tIns="34275" rIns="68550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" name="Google Shape;587;p27"/>
              <p:cNvSpPr/>
              <p:nvPr/>
            </p:nvSpPr>
            <p:spPr>
              <a:xfrm>
                <a:off x="3454" y="2010"/>
                <a:ext cx="772" cy="30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302" extrusionOk="0">
                    <a:moveTo>
                      <a:pt x="510" y="0"/>
                    </a:moveTo>
                    <a:lnTo>
                      <a:pt x="0" y="56"/>
                    </a:lnTo>
                    <a:lnTo>
                      <a:pt x="141" y="302"/>
                    </a:lnTo>
                    <a:lnTo>
                      <a:pt x="772" y="208"/>
                    </a:lnTo>
                    <a:lnTo>
                      <a:pt x="510" y="0"/>
                    </a:lnTo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68550" tIns="34275" rIns="68550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8" name="Google Shape;588;p27"/>
            <p:cNvGrpSpPr/>
            <p:nvPr/>
          </p:nvGrpSpPr>
          <p:grpSpPr>
            <a:xfrm>
              <a:off x="4585523" y="1113697"/>
              <a:ext cx="4452304" cy="3816943"/>
              <a:chOff x="4585524" y="1113696"/>
              <a:chExt cx="4452307" cy="3816939"/>
            </a:xfrm>
          </p:grpSpPr>
          <p:grpSp>
            <p:nvGrpSpPr>
              <p:cNvPr id="589" name="Google Shape;589;p27"/>
              <p:cNvGrpSpPr/>
              <p:nvPr/>
            </p:nvGrpSpPr>
            <p:grpSpPr>
              <a:xfrm>
                <a:off x="4585524" y="1778245"/>
                <a:ext cx="1411857" cy="2951177"/>
                <a:chOff x="4400552" y="1170243"/>
                <a:chExt cx="1411857" cy="2951180"/>
              </a:xfrm>
            </p:grpSpPr>
            <p:sp>
              <p:nvSpPr>
                <p:cNvPr id="590" name="Google Shape;590;p27"/>
                <p:cNvSpPr/>
                <p:nvPr/>
              </p:nvSpPr>
              <p:spPr>
                <a:xfrm>
                  <a:off x="5450459" y="3873773"/>
                  <a:ext cx="361950" cy="24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" h="27" extrusionOk="0">
                      <a:moveTo>
                        <a:pt x="39" y="11"/>
                      </a:moveTo>
                      <a:cubicBezTo>
                        <a:pt x="39" y="11"/>
                        <a:pt x="39" y="12"/>
                        <a:pt x="39" y="12"/>
                      </a:cubicBezTo>
                      <a:cubicBezTo>
                        <a:pt x="39" y="12"/>
                        <a:pt x="38" y="13"/>
                        <a:pt x="38" y="13"/>
                      </a:cubicBezTo>
                      <a:cubicBezTo>
                        <a:pt x="31" y="19"/>
                        <a:pt x="31" y="19"/>
                        <a:pt x="31" y="19"/>
                      </a:cubicBezTo>
                      <a:cubicBezTo>
                        <a:pt x="31" y="20"/>
                        <a:pt x="31" y="20"/>
                        <a:pt x="30" y="20"/>
                      </a:cubicBezTo>
                      <a:cubicBezTo>
                        <a:pt x="30" y="20"/>
                        <a:pt x="29" y="21"/>
                        <a:pt x="29" y="21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8" y="26"/>
                        <a:pt x="18" y="26"/>
                        <a:pt x="17" y="26"/>
                      </a:cubicBezTo>
                      <a:cubicBezTo>
                        <a:pt x="17" y="26"/>
                        <a:pt x="16" y="26"/>
                        <a:pt x="16" y="26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34" y="0"/>
                        <a:pt x="34" y="0"/>
                        <a:pt x="34" y="0"/>
                      </a:cubicBezTo>
                      <a:lnTo>
                        <a:pt x="39" y="11"/>
                      </a:lnTo>
                      <a:close/>
                    </a:path>
                  </a:pathLst>
                </a:custGeom>
                <a:solidFill>
                  <a:srgbClr val="E87071"/>
                </a:solidFill>
                <a:ln>
                  <a:noFill/>
                </a:ln>
              </p:spPr>
              <p:txBody>
                <a:bodyPr spcFirstLastPara="1" wrap="square" lIns="68550" tIns="34275" rIns="68550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endParaRPr sz="1350" b="0" i="0" u="none" strike="noStrike" cap="none">
                    <a:solidFill>
                      <a:srgbClr val="E8707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1" name="Google Shape;591;p27"/>
                <p:cNvSpPr/>
                <p:nvPr/>
              </p:nvSpPr>
              <p:spPr>
                <a:xfrm>
                  <a:off x="4400552" y="1170243"/>
                  <a:ext cx="493713" cy="893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74" h="10261" extrusionOk="0">
                      <a:moveTo>
                        <a:pt x="5168" y="10248"/>
                      </a:moveTo>
                      <a:lnTo>
                        <a:pt x="7432" y="9722"/>
                      </a:lnTo>
                      <a:lnTo>
                        <a:pt x="9507" y="9196"/>
                      </a:lnTo>
                      <a:cubicBezTo>
                        <a:pt x="10263" y="8986"/>
                        <a:pt x="10263" y="8146"/>
                        <a:pt x="9507" y="7304"/>
                      </a:cubicBezTo>
                      <a:lnTo>
                        <a:pt x="8187" y="5623"/>
                      </a:lnTo>
                      <a:cubicBezTo>
                        <a:pt x="7810" y="5097"/>
                        <a:pt x="7620" y="4886"/>
                        <a:pt x="7055" y="4571"/>
                      </a:cubicBezTo>
                      <a:lnTo>
                        <a:pt x="7055" y="4571"/>
                      </a:lnTo>
                      <a:lnTo>
                        <a:pt x="450" y="366"/>
                      </a:lnTo>
                      <a:lnTo>
                        <a:pt x="73" y="261"/>
                      </a:lnTo>
                      <a:cubicBezTo>
                        <a:pt x="73" y="331"/>
                        <a:pt x="-92" y="-492"/>
                        <a:pt x="73" y="471"/>
                      </a:cubicBezTo>
                      <a:cubicBezTo>
                        <a:pt x="238" y="1434"/>
                        <a:pt x="813" y="4917"/>
                        <a:pt x="1066" y="6039"/>
                      </a:cubicBezTo>
                      <a:cubicBezTo>
                        <a:pt x="1318" y="7160"/>
                        <a:pt x="1399" y="6778"/>
                        <a:pt x="1587" y="7199"/>
                      </a:cubicBezTo>
                      <a:cubicBezTo>
                        <a:pt x="2909" y="8881"/>
                        <a:pt x="2812" y="8881"/>
                        <a:pt x="2812" y="8881"/>
                      </a:cubicBezTo>
                      <a:cubicBezTo>
                        <a:pt x="3566" y="9827"/>
                        <a:pt x="4601" y="10353"/>
                        <a:pt x="5168" y="10248"/>
                      </a:cubicBezTo>
                    </a:path>
                  </a:pathLst>
                </a:custGeom>
                <a:solidFill>
                  <a:srgbClr val="F3D8B8"/>
                </a:solidFill>
                <a:ln>
                  <a:noFill/>
                </a:ln>
              </p:spPr>
              <p:txBody>
                <a:bodyPr spcFirstLastPara="1" wrap="square" lIns="68550" tIns="34275" rIns="68550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endParaRPr sz="135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2" name="Google Shape;592;p27"/>
                <p:cNvSpPr/>
                <p:nvPr/>
              </p:nvSpPr>
              <p:spPr>
                <a:xfrm>
                  <a:off x="4476484" y="1752667"/>
                  <a:ext cx="1084263" cy="2273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" h="248" extrusionOk="0">
                      <a:moveTo>
                        <a:pt x="105" y="248"/>
                      </a:move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0" y="7"/>
                        <a:pt x="0" y="4"/>
                        <a:pt x="3" y="2"/>
                      </a:cubicBezTo>
                      <a:cubicBezTo>
                        <a:pt x="7" y="0"/>
                        <a:pt x="12" y="4"/>
                        <a:pt x="13" y="5"/>
                      </a:cubicBezTo>
                      <a:cubicBezTo>
                        <a:pt x="117" y="247"/>
                        <a:pt x="117" y="247"/>
                        <a:pt x="117" y="247"/>
                      </a:cubicBezTo>
                      <a:lnTo>
                        <a:pt x="105" y="248"/>
                      </a:lnTo>
                      <a:close/>
                    </a:path>
                  </a:pathLst>
                </a:custGeom>
                <a:solidFill>
                  <a:srgbClr val="E34F4F"/>
                </a:solidFill>
                <a:ln>
                  <a:noFill/>
                </a:ln>
              </p:spPr>
              <p:txBody>
                <a:bodyPr spcFirstLastPara="1" wrap="square" lIns="68550" tIns="34275" rIns="68550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endParaRPr sz="135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3" name="Google Shape;593;p27"/>
                <p:cNvSpPr/>
                <p:nvPr/>
              </p:nvSpPr>
              <p:spPr>
                <a:xfrm>
                  <a:off x="4713020" y="1641541"/>
                  <a:ext cx="1055688" cy="2328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" h="254" extrusionOk="0">
                      <a:moveTo>
                        <a:pt x="105" y="254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0"/>
                        <a:pt x="1" y="4"/>
                        <a:pt x="6" y="2"/>
                      </a:cubicBezTo>
                      <a:cubicBezTo>
                        <a:pt x="10" y="0"/>
                        <a:pt x="10" y="3"/>
                        <a:pt x="11" y="5"/>
                      </a:cubicBezTo>
                      <a:cubicBezTo>
                        <a:pt x="114" y="245"/>
                        <a:pt x="114" y="245"/>
                        <a:pt x="114" y="245"/>
                      </a:cubicBezTo>
                      <a:lnTo>
                        <a:pt x="105" y="254"/>
                      </a:lnTo>
                      <a:close/>
                    </a:path>
                  </a:pathLst>
                </a:custGeom>
                <a:solidFill>
                  <a:srgbClr val="E34F4F"/>
                </a:solidFill>
                <a:ln>
                  <a:noFill/>
                </a:ln>
              </p:spPr>
              <p:txBody>
                <a:bodyPr spcFirstLastPara="1" wrap="square" lIns="68550" tIns="34275" rIns="68550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endParaRPr sz="135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4" name="Google Shape;594;p27"/>
                <p:cNvSpPr/>
                <p:nvPr/>
              </p:nvSpPr>
              <p:spPr>
                <a:xfrm>
                  <a:off x="4597132" y="1733617"/>
                  <a:ext cx="1093788" cy="2282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" h="249" extrusionOk="0">
                      <a:moveTo>
                        <a:pt x="104" y="249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0" y="8"/>
                        <a:pt x="1" y="4"/>
                        <a:pt x="5" y="2"/>
                      </a:cubicBezTo>
                      <a:cubicBezTo>
                        <a:pt x="11" y="0"/>
                        <a:pt x="13" y="3"/>
                        <a:pt x="14" y="4"/>
                      </a:cubicBezTo>
                      <a:cubicBezTo>
                        <a:pt x="118" y="244"/>
                        <a:pt x="118" y="244"/>
                        <a:pt x="118" y="244"/>
                      </a:cubicBezTo>
                      <a:lnTo>
                        <a:pt x="104" y="249"/>
                      </a:lnTo>
                      <a:close/>
                    </a:path>
                  </a:pathLst>
                </a:custGeom>
                <a:solidFill>
                  <a:srgbClr val="E87071"/>
                </a:solidFill>
                <a:ln>
                  <a:noFill/>
                </a:ln>
              </p:spPr>
              <p:txBody>
                <a:bodyPr spcFirstLastPara="1" wrap="square" lIns="68550" tIns="34275" rIns="68550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endParaRPr sz="135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5" name="Google Shape;595;p27"/>
                <p:cNvSpPr/>
                <p:nvPr/>
              </p:nvSpPr>
              <p:spPr>
                <a:xfrm>
                  <a:off x="4405578" y="1186854"/>
                  <a:ext cx="189438" cy="312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" h="30" extrusionOk="0">
                      <a:moveTo>
                        <a:pt x="18" y="2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7" y="30"/>
                        <a:pt x="10" y="30"/>
                        <a:pt x="12" y="29"/>
                      </a:cubicBezTo>
                      <a:cubicBezTo>
                        <a:pt x="15" y="27"/>
                        <a:pt x="17" y="25"/>
                        <a:pt x="18" y="22"/>
                      </a:cubicBezTo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68550" tIns="34275" rIns="68550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endParaRPr sz="135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96" name="Google Shape;596;p27"/>
              <p:cNvGrpSpPr/>
              <p:nvPr/>
            </p:nvGrpSpPr>
            <p:grpSpPr>
              <a:xfrm rot="781172">
                <a:off x="5242049" y="1323326"/>
                <a:ext cx="1411857" cy="2951177"/>
                <a:chOff x="4400552" y="1170242"/>
                <a:chExt cx="1411857" cy="2951181"/>
              </a:xfrm>
            </p:grpSpPr>
            <p:sp>
              <p:nvSpPr>
                <p:cNvPr id="597" name="Google Shape;597;p27"/>
                <p:cNvSpPr/>
                <p:nvPr/>
              </p:nvSpPr>
              <p:spPr>
                <a:xfrm>
                  <a:off x="5450459" y="3873773"/>
                  <a:ext cx="361950" cy="24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" h="27" extrusionOk="0">
                      <a:moveTo>
                        <a:pt x="39" y="11"/>
                      </a:moveTo>
                      <a:cubicBezTo>
                        <a:pt x="39" y="11"/>
                        <a:pt x="39" y="12"/>
                        <a:pt x="39" y="12"/>
                      </a:cubicBezTo>
                      <a:cubicBezTo>
                        <a:pt x="39" y="12"/>
                        <a:pt x="38" y="13"/>
                        <a:pt x="38" y="13"/>
                      </a:cubicBezTo>
                      <a:cubicBezTo>
                        <a:pt x="31" y="19"/>
                        <a:pt x="31" y="19"/>
                        <a:pt x="31" y="19"/>
                      </a:cubicBezTo>
                      <a:cubicBezTo>
                        <a:pt x="31" y="20"/>
                        <a:pt x="31" y="20"/>
                        <a:pt x="30" y="20"/>
                      </a:cubicBezTo>
                      <a:cubicBezTo>
                        <a:pt x="30" y="20"/>
                        <a:pt x="29" y="21"/>
                        <a:pt x="29" y="21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8" y="26"/>
                        <a:pt x="18" y="26"/>
                        <a:pt x="17" y="26"/>
                      </a:cubicBezTo>
                      <a:cubicBezTo>
                        <a:pt x="17" y="26"/>
                        <a:pt x="16" y="26"/>
                        <a:pt x="16" y="26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34" y="0"/>
                        <a:pt x="34" y="0"/>
                        <a:pt x="34" y="0"/>
                      </a:cubicBezTo>
                      <a:lnTo>
                        <a:pt x="39" y="11"/>
                      </a:lnTo>
                      <a:close/>
                    </a:path>
                  </a:pathLst>
                </a:custGeom>
                <a:solidFill>
                  <a:srgbClr val="E87071"/>
                </a:solidFill>
                <a:ln>
                  <a:noFill/>
                </a:ln>
              </p:spPr>
              <p:txBody>
                <a:bodyPr spcFirstLastPara="1" wrap="square" lIns="68550" tIns="34275" rIns="68550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endParaRPr sz="1350" b="0" i="0" u="none" strike="noStrike" cap="none">
                    <a:solidFill>
                      <a:srgbClr val="E8707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8" name="Google Shape;598;p27"/>
                <p:cNvSpPr/>
                <p:nvPr/>
              </p:nvSpPr>
              <p:spPr>
                <a:xfrm>
                  <a:off x="4400552" y="1170242"/>
                  <a:ext cx="493713" cy="893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74" h="10261" extrusionOk="0">
                      <a:moveTo>
                        <a:pt x="5168" y="10248"/>
                      </a:moveTo>
                      <a:lnTo>
                        <a:pt x="7432" y="9722"/>
                      </a:lnTo>
                      <a:lnTo>
                        <a:pt x="9507" y="9196"/>
                      </a:lnTo>
                      <a:cubicBezTo>
                        <a:pt x="10263" y="8986"/>
                        <a:pt x="10263" y="8146"/>
                        <a:pt x="9507" y="7304"/>
                      </a:cubicBezTo>
                      <a:lnTo>
                        <a:pt x="8187" y="5623"/>
                      </a:lnTo>
                      <a:cubicBezTo>
                        <a:pt x="7810" y="5097"/>
                        <a:pt x="7620" y="4886"/>
                        <a:pt x="7055" y="4571"/>
                      </a:cubicBezTo>
                      <a:lnTo>
                        <a:pt x="7055" y="4571"/>
                      </a:lnTo>
                      <a:lnTo>
                        <a:pt x="450" y="366"/>
                      </a:lnTo>
                      <a:lnTo>
                        <a:pt x="73" y="261"/>
                      </a:lnTo>
                      <a:cubicBezTo>
                        <a:pt x="73" y="331"/>
                        <a:pt x="-92" y="-492"/>
                        <a:pt x="73" y="471"/>
                      </a:cubicBezTo>
                      <a:cubicBezTo>
                        <a:pt x="238" y="1434"/>
                        <a:pt x="813" y="4917"/>
                        <a:pt x="1066" y="6039"/>
                      </a:cubicBezTo>
                      <a:cubicBezTo>
                        <a:pt x="1318" y="7160"/>
                        <a:pt x="1399" y="6778"/>
                        <a:pt x="1587" y="7199"/>
                      </a:cubicBezTo>
                      <a:cubicBezTo>
                        <a:pt x="2909" y="8881"/>
                        <a:pt x="2812" y="8881"/>
                        <a:pt x="2812" y="8881"/>
                      </a:cubicBezTo>
                      <a:cubicBezTo>
                        <a:pt x="3566" y="9827"/>
                        <a:pt x="4601" y="10353"/>
                        <a:pt x="5168" y="10248"/>
                      </a:cubicBezTo>
                    </a:path>
                  </a:pathLst>
                </a:custGeom>
                <a:solidFill>
                  <a:srgbClr val="F3D8B8"/>
                </a:solidFill>
                <a:ln>
                  <a:noFill/>
                </a:ln>
              </p:spPr>
              <p:txBody>
                <a:bodyPr spcFirstLastPara="1" wrap="square" lIns="68550" tIns="34275" rIns="68550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endParaRPr sz="135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9" name="Google Shape;599;p27"/>
                <p:cNvSpPr/>
                <p:nvPr/>
              </p:nvSpPr>
              <p:spPr>
                <a:xfrm>
                  <a:off x="4476483" y="1752666"/>
                  <a:ext cx="1084263" cy="2273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" h="248" extrusionOk="0">
                      <a:moveTo>
                        <a:pt x="105" y="248"/>
                      </a:move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0" y="7"/>
                        <a:pt x="0" y="4"/>
                        <a:pt x="3" y="2"/>
                      </a:cubicBezTo>
                      <a:cubicBezTo>
                        <a:pt x="7" y="0"/>
                        <a:pt x="12" y="4"/>
                        <a:pt x="13" y="5"/>
                      </a:cubicBezTo>
                      <a:cubicBezTo>
                        <a:pt x="117" y="247"/>
                        <a:pt x="117" y="247"/>
                        <a:pt x="117" y="247"/>
                      </a:cubicBezTo>
                      <a:lnTo>
                        <a:pt x="105" y="248"/>
                      </a:lnTo>
                      <a:close/>
                    </a:path>
                  </a:pathLst>
                </a:custGeom>
                <a:solidFill>
                  <a:srgbClr val="018B99"/>
                </a:solidFill>
                <a:ln>
                  <a:noFill/>
                </a:ln>
              </p:spPr>
              <p:txBody>
                <a:bodyPr spcFirstLastPara="1" wrap="square" lIns="68550" tIns="34275" rIns="68550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endParaRPr sz="135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0" name="Google Shape;600;p27"/>
                <p:cNvSpPr/>
                <p:nvPr/>
              </p:nvSpPr>
              <p:spPr>
                <a:xfrm>
                  <a:off x="4713021" y="1641541"/>
                  <a:ext cx="1055688" cy="2328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" h="254" extrusionOk="0">
                      <a:moveTo>
                        <a:pt x="105" y="254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0"/>
                        <a:pt x="1" y="4"/>
                        <a:pt x="6" y="2"/>
                      </a:cubicBezTo>
                      <a:cubicBezTo>
                        <a:pt x="10" y="0"/>
                        <a:pt x="10" y="3"/>
                        <a:pt x="11" y="5"/>
                      </a:cubicBezTo>
                      <a:cubicBezTo>
                        <a:pt x="114" y="245"/>
                        <a:pt x="114" y="245"/>
                        <a:pt x="114" y="245"/>
                      </a:cubicBezTo>
                      <a:lnTo>
                        <a:pt x="105" y="254"/>
                      </a:lnTo>
                      <a:close/>
                    </a:path>
                  </a:pathLst>
                </a:custGeom>
                <a:solidFill>
                  <a:srgbClr val="018B99"/>
                </a:solidFill>
                <a:ln>
                  <a:noFill/>
                </a:ln>
              </p:spPr>
              <p:txBody>
                <a:bodyPr spcFirstLastPara="1" wrap="square" lIns="68550" tIns="34275" rIns="68550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endParaRPr sz="135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1" name="Google Shape;601;p27"/>
                <p:cNvSpPr/>
                <p:nvPr/>
              </p:nvSpPr>
              <p:spPr>
                <a:xfrm>
                  <a:off x="4597132" y="1733617"/>
                  <a:ext cx="1093788" cy="2282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" h="249" extrusionOk="0">
                      <a:moveTo>
                        <a:pt x="104" y="249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0" y="8"/>
                        <a:pt x="1" y="4"/>
                        <a:pt x="5" y="2"/>
                      </a:cubicBezTo>
                      <a:cubicBezTo>
                        <a:pt x="11" y="0"/>
                        <a:pt x="13" y="3"/>
                        <a:pt x="14" y="4"/>
                      </a:cubicBezTo>
                      <a:cubicBezTo>
                        <a:pt x="118" y="244"/>
                        <a:pt x="118" y="244"/>
                        <a:pt x="118" y="244"/>
                      </a:cubicBezTo>
                      <a:lnTo>
                        <a:pt x="104" y="249"/>
                      </a:lnTo>
                      <a:close/>
                    </a:path>
                  </a:pathLst>
                </a:custGeom>
                <a:solidFill>
                  <a:srgbClr val="01ACBE"/>
                </a:solidFill>
                <a:ln>
                  <a:noFill/>
                </a:ln>
              </p:spPr>
              <p:txBody>
                <a:bodyPr spcFirstLastPara="1" wrap="square" lIns="68550" tIns="34275" rIns="68550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endParaRPr sz="135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2" name="Google Shape;602;p27"/>
                <p:cNvSpPr/>
                <p:nvPr/>
              </p:nvSpPr>
              <p:spPr>
                <a:xfrm>
                  <a:off x="4405578" y="1186853"/>
                  <a:ext cx="189438" cy="312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" h="30" extrusionOk="0">
                      <a:moveTo>
                        <a:pt x="18" y="2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7" y="30"/>
                        <a:pt x="10" y="30"/>
                        <a:pt x="12" y="29"/>
                      </a:cubicBezTo>
                      <a:cubicBezTo>
                        <a:pt x="15" y="27"/>
                        <a:pt x="17" y="25"/>
                        <a:pt x="18" y="22"/>
                      </a:cubicBezTo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68550" tIns="34275" rIns="68550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endParaRPr sz="135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03" name="Google Shape;603;p27"/>
              <p:cNvGrpSpPr/>
              <p:nvPr/>
            </p:nvGrpSpPr>
            <p:grpSpPr>
              <a:xfrm rot="1701895">
                <a:off x="6140258" y="1271913"/>
                <a:ext cx="1411857" cy="2951177"/>
                <a:chOff x="4400548" y="1170243"/>
                <a:chExt cx="1411855" cy="2951179"/>
              </a:xfrm>
            </p:grpSpPr>
            <p:sp>
              <p:nvSpPr>
                <p:cNvPr id="604" name="Google Shape;604;p27"/>
                <p:cNvSpPr/>
                <p:nvPr/>
              </p:nvSpPr>
              <p:spPr>
                <a:xfrm>
                  <a:off x="5450453" y="3873772"/>
                  <a:ext cx="361950" cy="24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" h="27" extrusionOk="0">
                      <a:moveTo>
                        <a:pt x="39" y="11"/>
                      </a:moveTo>
                      <a:cubicBezTo>
                        <a:pt x="39" y="11"/>
                        <a:pt x="39" y="12"/>
                        <a:pt x="39" y="12"/>
                      </a:cubicBezTo>
                      <a:cubicBezTo>
                        <a:pt x="39" y="12"/>
                        <a:pt x="38" y="13"/>
                        <a:pt x="38" y="13"/>
                      </a:cubicBezTo>
                      <a:cubicBezTo>
                        <a:pt x="31" y="19"/>
                        <a:pt x="31" y="19"/>
                        <a:pt x="31" y="19"/>
                      </a:cubicBezTo>
                      <a:cubicBezTo>
                        <a:pt x="31" y="20"/>
                        <a:pt x="31" y="20"/>
                        <a:pt x="30" y="20"/>
                      </a:cubicBezTo>
                      <a:cubicBezTo>
                        <a:pt x="30" y="20"/>
                        <a:pt x="29" y="21"/>
                        <a:pt x="29" y="21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8" y="26"/>
                        <a:pt x="18" y="26"/>
                        <a:pt x="17" y="26"/>
                      </a:cubicBezTo>
                      <a:cubicBezTo>
                        <a:pt x="17" y="26"/>
                        <a:pt x="16" y="26"/>
                        <a:pt x="16" y="26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34" y="0"/>
                        <a:pt x="34" y="0"/>
                        <a:pt x="34" y="0"/>
                      </a:cubicBezTo>
                      <a:lnTo>
                        <a:pt x="39" y="11"/>
                      </a:lnTo>
                      <a:close/>
                    </a:path>
                  </a:pathLst>
                </a:custGeom>
                <a:solidFill>
                  <a:srgbClr val="E87071"/>
                </a:solidFill>
                <a:ln>
                  <a:noFill/>
                </a:ln>
              </p:spPr>
              <p:txBody>
                <a:bodyPr spcFirstLastPara="1" wrap="square" lIns="68550" tIns="34275" rIns="68550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endParaRPr sz="1350" b="0" i="0" u="none" strike="noStrike" cap="none">
                    <a:solidFill>
                      <a:srgbClr val="E8707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5" name="Google Shape;605;p27"/>
                <p:cNvSpPr/>
                <p:nvPr/>
              </p:nvSpPr>
              <p:spPr>
                <a:xfrm>
                  <a:off x="4400548" y="1170243"/>
                  <a:ext cx="493712" cy="893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74" h="10261" extrusionOk="0">
                      <a:moveTo>
                        <a:pt x="5168" y="10248"/>
                      </a:moveTo>
                      <a:lnTo>
                        <a:pt x="7432" y="9722"/>
                      </a:lnTo>
                      <a:lnTo>
                        <a:pt x="9507" y="9196"/>
                      </a:lnTo>
                      <a:cubicBezTo>
                        <a:pt x="10263" y="8986"/>
                        <a:pt x="10263" y="8146"/>
                        <a:pt x="9507" y="7304"/>
                      </a:cubicBezTo>
                      <a:lnTo>
                        <a:pt x="8187" y="5623"/>
                      </a:lnTo>
                      <a:cubicBezTo>
                        <a:pt x="7810" y="5097"/>
                        <a:pt x="7620" y="4886"/>
                        <a:pt x="7055" y="4571"/>
                      </a:cubicBezTo>
                      <a:lnTo>
                        <a:pt x="7055" y="4571"/>
                      </a:lnTo>
                      <a:lnTo>
                        <a:pt x="450" y="366"/>
                      </a:lnTo>
                      <a:lnTo>
                        <a:pt x="73" y="261"/>
                      </a:lnTo>
                      <a:cubicBezTo>
                        <a:pt x="73" y="331"/>
                        <a:pt x="-92" y="-492"/>
                        <a:pt x="73" y="471"/>
                      </a:cubicBezTo>
                      <a:cubicBezTo>
                        <a:pt x="238" y="1434"/>
                        <a:pt x="813" y="4917"/>
                        <a:pt x="1066" y="6039"/>
                      </a:cubicBezTo>
                      <a:cubicBezTo>
                        <a:pt x="1318" y="7160"/>
                        <a:pt x="1399" y="6778"/>
                        <a:pt x="1587" y="7199"/>
                      </a:cubicBezTo>
                      <a:cubicBezTo>
                        <a:pt x="2909" y="8881"/>
                        <a:pt x="2812" y="8881"/>
                        <a:pt x="2812" y="8881"/>
                      </a:cubicBezTo>
                      <a:cubicBezTo>
                        <a:pt x="3566" y="9827"/>
                        <a:pt x="4601" y="10353"/>
                        <a:pt x="5168" y="10248"/>
                      </a:cubicBezTo>
                    </a:path>
                  </a:pathLst>
                </a:custGeom>
                <a:solidFill>
                  <a:srgbClr val="F3D8B8"/>
                </a:solidFill>
                <a:ln>
                  <a:noFill/>
                </a:ln>
              </p:spPr>
              <p:txBody>
                <a:bodyPr spcFirstLastPara="1" wrap="square" lIns="68550" tIns="34275" rIns="68550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endParaRPr sz="135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6" name="Google Shape;606;p27"/>
                <p:cNvSpPr/>
                <p:nvPr/>
              </p:nvSpPr>
              <p:spPr>
                <a:xfrm>
                  <a:off x="4476479" y="1752665"/>
                  <a:ext cx="1084262" cy="2273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" h="248" extrusionOk="0">
                      <a:moveTo>
                        <a:pt x="105" y="248"/>
                      </a:move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0" y="7"/>
                        <a:pt x="0" y="4"/>
                        <a:pt x="3" y="2"/>
                      </a:cubicBezTo>
                      <a:cubicBezTo>
                        <a:pt x="7" y="0"/>
                        <a:pt x="12" y="4"/>
                        <a:pt x="13" y="5"/>
                      </a:cubicBezTo>
                      <a:cubicBezTo>
                        <a:pt x="117" y="247"/>
                        <a:pt x="117" y="247"/>
                        <a:pt x="117" y="247"/>
                      </a:cubicBezTo>
                      <a:lnTo>
                        <a:pt x="105" y="248"/>
                      </a:lnTo>
                      <a:close/>
                    </a:path>
                  </a:pathLst>
                </a:custGeom>
                <a:solidFill>
                  <a:srgbClr val="FFA219"/>
                </a:solidFill>
                <a:ln>
                  <a:noFill/>
                </a:ln>
              </p:spPr>
              <p:txBody>
                <a:bodyPr spcFirstLastPara="1" wrap="square" lIns="68550" tIns="34275" rIns="68550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endParaRPr sz="135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7" name="Google Shape;607;p27"/>
                <p:cNvSpPr/>
                <p:nvPr/>
              </p:nvSpPr>
              <p:spPr>
                <a:xfrm>
                  <a:off x="4713018" y="1641539"/>
                  <a:ext cx="1055688" cy="2328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" h="254" extrusionOk="0">
                      <a:moveTo>
                        <a:pt x="105" y="254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0"/>
                        <a:pt x="1" y="4"/>
                        <a:pt x="6" y="2"/>
                      </a:cubicBezTo>
                      <a:cubicBezTo>
                        <a:pt x="10" y="0"/>
                        <a:pt x="10" y="3"/>
                        <a:pt x="11" y="5"/>
                      </a:cubicBezTo>
                      <a:cubicBezTo>
                        <a:pt x="114" y="245"/>
                        <a:pt x="114" y="245"/>
                        <a:pt x="114" y="245"/>
                      </a:cubicBezTo>
                      <a:lnTo>
                        <a:pt x="105" y="254"/>
                      </a:lnTo>
                      <a:close/>
                    </a:path>
                  </a:pathLst>
                </a:custGeom>
                <a:solidFill>
                  <a:srgbClr val="FFA219"/>
                </a:solidFill>
                <a:ln>
                  <a:noFill/>
                </a:ln>
              </p:spPr>
              <p:txBody>
                <a:bodyPr spcFirstLastPara="1" wrap="square" lIns="68550" tIns="34275" rIns="68550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endParaRPr sz="135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8" name="Google Shape;608;p27"/>
                <p:cNvSpPr/>
                <p:nvPr/>
              </p:nvSpPr>
              <p:spPr>
                <a:xfrm>
                  <a:off x="4597131" y="1733615"/>
                  <a:ext cx="1093788" cy="2282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" h="249" extrusionOk="0">
                      <a:moveTo>
                        <a:pt x="104" y="249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0" y="8"/>
                        <a:pt x="1" y="4"/>
                        <a:pt x="5" y="2"/>
                      </a:cubicBezTo>
                      <a:cubicBezTo>
                        <a:pt x="11" y="0"/>
                        <a:pt x="13" y="3"/>
                        <a:pt x="14" y="4"/>
                      </a:cubicBezTo>
                      <a:cubicBezTo>
                        <a:pt x="118" y="244"/>
                        <a:pt x="118" y="244"/>
                        <a:pt x="118" y="244"/>
                      </a:cubicBezTo>
                      <a:lnTo>
                        <a:pt x="104" y="249"/>
                      </a:lnTo>
                      <a:close/>
                    </a:path>
                  </a:pathLst>
                </a:custGeom>
                <a:solidFill>
                  <a:srgbClr val="FFB850"/>
                </a:solidFill>
                <a:ln>
                  <a:noFill/>
                </a:ln>
              </p:spPr>
              <p:txBody>
                <a:bodyPr spcFirstLastPara="1" wrap="square" lIns="68550" tIns="34275" rIns="68550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endParaRPr sz="135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9" name="Google Shape;609;p27"/>
                <p:cNvSpPr/>
                <p:nvPr/>
              </p:nvSpPr>
              <p:spPr>
                <a:xfrm>
                  <a:off x="4405578" y="1186853"/>
                  <a:ext cx="189438" cy="312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" h="30" extrusionOk="0">
                      <a:moveTo>
                        <a:pt x="18" y="2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7" y="30"/>
                        <a:pt x="10" y="30"/>
                        <a:pt x="12" y="29"/>
                      </a:cubicBezTo>
                      <a:cubicBezTo>
                        <a:pt x="15" y="27"/>
                        <a:pt x="17" y="25"/>
                        <a:pt x="18" y="22"/>
                      </a:cubicBezTo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68550" tIns="34275" rIns="68550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endParaRPr sz="135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0" name="Google Shape;610;p27"/>
              <p:cNvGrpSpPr/>
              <p:nvPr/>
            </p:nvGrpSpPr>
            <p:grpSpPr>
              <a:xfrm rot="2920266">
                <a:off x="6757655" y="1950494"/>
                <a:ext cx="1411858" cy="2951176"/>
                <a:chOff x="4400552" y="1170242"/>
                <a:chExt cx="1411857" cy="2951182"/>
              </a:xfrm>
            </p:grpSpPr>
            <p:sp>
              <p:nvSpPr>
                <p:cNvPr id="611" name="Google Shape;611;p27"/>
                <p:cNvSpPr/>
                <p:nvPr/>
              </p:nvSpPr>
              <p:spPr>
                <a:xfrm>
                  <a:off x="5450459" y="3873774"/>
                  <a:ext cx="361950" cy="24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" h="27" extrusionOk="0">
                      <a:moveTo>
                        <a:pt x="39" y="11"/>
                      </a:moveTo>
                      <a:cubicBezTo>
                        <a:pt x="39" y="11"/>
                        <a:pt x="39" y="12"/>
                        <a:pt x="39" y="12"/>
                      </a:cubicBezTo>
                      <a:cubicBezTo>
                        <a:pt x="39" y="12"/>
                        <a:pt x="38" y="13"/>
                        <a:pt x="38" y="13"/>
                      </a:cubicBezTo>
                      <a:cubicBezTo>
                        <a:pt x="31" y="19"/>
                        <a:pt x="31" y="19"/>
                        <a:pt x="31" y="19"/>
                      </a:cubicBezTo>
                      <a:cubicBezTo>
                        <a:pt x="31" y="20"/>
                        <a:pt x="31" y="20"/>
                        <a:pt x="30" y="20"/>
                      </a:cubicBezTo>
                      <a:cubicBezTo>
                        <a:pt x="30" y="20"/>
                        <a:pt x="29" y="21"/>
                        <a:pt x="29" y="21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8" y="26"/>
                        <a:pt x="18" y="26"/>
                        <a:pt x="17" y="26"/>
                      </a:cubicBezTo>
                      <a:cubicBezTo>
                        <a:pt x="17" y="26"/>
                        <a:pt x="16" y="26"/>
                        <a:pt x="16" y="26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34" y="0"/>
                        <a:pt x="34" y="0"/>
                        <a:pt x="34" y="0"/>
                      </a:cubicBezTo>
                      <a:lnTo>
                        <a:pt x="39" y="11"/>
                      </a:lnTo>
                      <a:close/>
                    </a:path>
                  </a:pathLst>
                </a:custGeom>
                <a:solidFill>
                  <a:srgbClr val="E87071"/>
                </a:solidFill>
                <a:ln>
                  <a:noFill/>
                </a:ln>
              </p:spPr>
              <p:txBody>
                <a:bodyPr spcFirstLastPara="1" wrap="square" lIns="68550" tIns="34275" rIns="68550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endParaRPr sz="1350" b="0" i="0" u="none" strike="noStrike" cap="none">
                    <a:solidFill>
                      <a:srgbClr val="E8707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2" name="Google Shape;612;p27"/>
                <p:cNvSpPr/>
                <p:nvPr/>
              </p:nvSpPr>
              <p:spPr>
                <a:xfrm>
                  <a:off x="4400552" y="1170242"/>
                  <a:ext cx="493712" cy="893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74" h="10261" extrusionOk="0">
                      <a:moveTo>
                        <a:pt x="5168" y="10248"/>
                      </a:moveTo>
                      <a:lnTo>
                        <a:pt x="7432" y="9722"/>
                      </a:lnTo>
                      <a:lnTo>
                        <a:pt x="9507" y="9196"/>
                      </a:lnTo>
                      <a:cubicBezTo>
                        <a:pt x="10263" y="8986"/>
                        <a:pt x="10263" y="8146"/>
                        <a:pt x="9507" y="7304"/>
                      </a:cubicBezTo>
                      <a:lnTo>
                        <a:pt x="8187" y="5623"/>
                      </a:lnTo>
                      <a:cubicBezTo>
                        <a:pt x="7810" y="5097"/>
                        <a:pt x="7620" y="4886"/>
                        <a:pt x="7055" y="4571"/>
                      </a:cubicBezTo>
                      <a:lnTo>
                        <a:pt x="7055" y="4571"/>
                      </a:lnTo>
                      <a:lnTo>
                        <a:pt x="450" y="366"/>
                      </a:lnTo>
                      <a:lnTo>
                        <a:pt x="73" y="261"/>
                      </a:lnTo>
                      <a:cubicBezTo>
                        <a:pt x="73" y="331"/>
                        <a:pt x="-92" y="-492"/>
                        <a:pt x="73" y="471"/>
                      </a:cubicBezTo>
                      <a:cubicBezTo>
                        <a:pt x="238" y="1434"/>
                        <a:pt x="813" y="4917"/>
                        <a:pt x="1066" y="6039"/>
                      </a:cubicBezTo>
                      <a:cubicBezTo>
                        <a:pt x="1318" y="7160"/>
                        <a:pt x="1399" y="6778"/>
                        <a:pt x="1587" y="7199"/>
                      </a:cubicBezTo>
                      <a:cubicBezTo>
                        <a:pt x="2909" y="8881"/>
                        <a:pt x="2812" y="8881"/>
                        <a:pt x="2812" y="8881"/>
                      </a:cubicBezTo>
                      <a:cubicBezTo>
                        <a:pt x="3566" y="9827"/>
                        <a:pt x="4601" y="10353"/>
                        <a:pt x="5168" y="10248"/>
                      </a:cubicBezTo>
                    </a:path>
                  </a:pathLst>
                </a:custGeom>
                <a:solidFill>
                  <a:srgbClr val="F3D8B8"/>
                </a:solidFill>
                <a:ln>
                  <a:noFill/>
                </a:ln>
              </p:spPr>
              <p:txBody>
                <a:bodyPr spcFirstLastPara="1" wrap="square" lIns="68550" tIns="34275" rIns="68550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endParaRPr sz="135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3" name="Google Shape;613;p27"/>
                <p:cNvSpPr/>
                <p:nvPr/>
              </p:nvSpPr>
              <p:spPr>
                <a:xfrm>
                  <a:off x="4476483" y="1752666"/>
                  <a:ext cx="1084262" cy="2273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" h="248" extrusionOk="0">
                      <a:moveTo>
                        <a:pt x="105" y="248"/>
                      </a:move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0" y="7"/>
                        <a:pt x="0" y="4"/>
                        <a:pt x="3" y="2"/>
                      </a:cubicBezTo>
                      <a:cubicBezTo>
                        <a:pt x="7" y="0"/>
                        <a:pt x="12" y="4"/>
                        <a:pt x="13" y="5"/>
                      </a:cubicBezTo>
                      <a:cubicBezTo>
                        <a:pt x="117" y="247"/>
                        <a:pt x="117" y="247"/>
                        <a:pt x="117" y="247"/>
                      </a:cubicBezTo>
                      <a:lnTo>
                        <a:pt x="105" y="248"/>
                      </a:lnTo>
                      <a:close/>
                    </a:path>
                  </a:pathLst>
                </a:custGeom>
                <a:solidFill>
                  <a:srgbClr val="7D4793"/>
                </a:solidFill>
                <a:ln>
                  <a:noFill/>
                </a:ln>
              </p:spPr>
              <p:txBody>
                <a:bodyPr spcFirstLastPara="1" wrap="square" lIns="68550" tIns="34275" rIns="68550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endParaRPr sz="135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4" name="Google Shape;614;p27"/>
                <p:cNvSpPr/>
                <p:nvPr/>
              </p:nvSpPr>
              <p:spPr>
                <a:xfrm>
                  <a:off x="4713019" y="1641542"/>
                  <a:ext cx="1055688" cy="2328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" h="254" extrusionOk="0">
                      <a:moveTo>
                        <a:pt x="105" y="254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0"/>
                        <a:pt x="1" y="4"/>
                        <a:pt x="6" y="2"/>
                      </a:cubicBezTo>
                      <a:cubicBezTo>
                        <a:pt x="10" y="0"/>
                        <a:pt x="10" y="3"/>
                        <a:pt x="11" y="5"/>
                      </a:cubicBezTo>
                      <a:cubicBezTo>
                        <a:pt x="114" y="245"/>
                        <a:pt x="114" y="245"/>
                        <a:pt x="114" y="245"/>
                      </a:cubicBezTo>
                      <a:lnTo>
                        <a:pt x="105" y="254"/>
                      </a:lnTo>
                      <a:close/>
                    </a:path>
                  </a:pathLst>
                </a:custGeom>
                <a:solidFill>
                  <a:srgbClr val="7D4793"/>
                </a:solidFill>
                <a:ln>
                  <a:noFill/>
                </a:ln>
              </p:spPr>
              <p:txBody>
                <a:bodyPr spcFirstLastPara="1" wrap="square" lIns="68550" tIns="34275" rIns="68550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endParaRPr sz="135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5" name="Google Shape;615;p27"/>
                <p:cNvSpPr/>
                <p:nvPr/>
              </p:nvSpPr>
              <p:spPr>
                <a:xfrm>
                  <a:off x="4597131" y="1733615"/>
                  <a:ext cx="1093788" cy="2282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" h="249" extrusionOk="0">
                      <a:moveTo>
                        <a:pt x="104" y="249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0" y="8"/>
                        <a:pt x="1" y="4"/>
                        <a:pt x="5" y="2"/>
                      </a:cubicBezTo>
                      <a:cubicBezTo>
                        <a:pt x="11" y="0"/>
                        <a:pt x="13" y="3"/>
                        <a:pt x="14" y="4"/>
                      </a:cubicBezTo>
                      <a:cubicBezTo>
                        <a:pt x="118" y="244"/>
                        <a:pt x="118" y="244"/>
                        <a:pt x="118" y="244"/>
                      </a:cubicBezTo>
                      <a:lnTo>
                        <a:pt x="104" y="249"/>
                      </a:lnTo>
                      <a:close/>
                    </a:path>
                  </a:pathLst>
                </a:custGeom>
                <a:solidFill>
                  <a:srgbClr val="985CB0"/>
                </a:solidFill>
                <a:ln>
                  <a:noFill/>
                </a:ln>
              </p:spPr>
              <p:txBody>
                <a:bodyPr spcFirstLastPara="1" wrap="square" lIns="68550" tIns="34275" rIns="68550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endParaRPr sz="135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6" name="Google Shape;616;p27"/>
                <p:cNvSpPr/>
                <p:nvPr/>
              </p:nvSpPr>
              <p:spPr>
                <a:xfrm>
                  <a:off x="4405578" y="1186853"/>
                  <a:ext cx="189438" cy="312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" h="30" extrusionOk="0">
                      <a:moveTo>
                        <a:pt x="18" y="2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7" y="30"/>
                        <a:pt x="10" y="30"/>
                        <a:pt x="12" y="29"/>
                      </a:cubicBezTo>
                      <a:cubicBezTo>
                        <a:pt x="15" y="27"/>
                        <a:pt x="17" y="25"/>
                        <a:pt x="18" y="22"/>
                      </a:cubicBezTo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68550" tIns="34275" rIns="68550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endParaRPr sz="135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17" name="Google Shape;617;p27"/>
            <p:cNvSpPr/>
            <p:nvPr/>
          </p:nvSpPr>
          <p:spPr>
            <a:xfrm>
              <a:off x="4389170" y="1165291"/>
              <a:ext cx="1417638" cy="29702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18" name="Google Shape;618;p27"/>
            <p:cNvGrpSpPr/>
            <p:nvPr/>
          </p:nvGrpSpPr>
          <p:grpSpPr>
            <a:xfrm>
              <a:off x="5249118" y="3524742"/>
              <a:ext cx="2602836" cy="2233477"/>
              <a:chOff x="9473194" y="1739131"/>
              <a:chExt cx="2602839" cy="2233476"/>
            </a:xfrm>
          </p:grpSpPr>
          <p:sp>
            <p:nvSpPr>
              <p:cNvPr id="619" name="Google Shape;619;p27"/>
              <p:cNvSpPr/>
              <p:nvPr/>
            </p:nvSpPr>
            <p:spPr>
              <a:xfrm>
                <a:off x="9473194" y="1739131"/>
                <a:ext cx="2600768" cy="2226291"/>
              </a:xfrm>
              <a:custGeom>
                <a:avLst/>
                <a:gdLst/>
                <a:ahLst/>
                <a:cxnLst/>
                <a:rect l="l" t="t" r="r" b="b"/>
                <a:pathLst>
                  <a:path w="632" h="541" extrusionOk="0">
                    <a:moveTo>
                      <a:pt x="575" y="435"/>
                    </a:moveTo>
                    <a:lnTo>
                      <a:pt x="0" y="541"/>
                    </a:lnTo>
                    <a:lnTo>
                      <a:pt x="0" y="94"/>
                    </a:lnTo>
                    <a:lnTo>
                      <a:pt x="632" y="0"/>
                    </a:lnTo>
                    <a:lnTo>
                      <a:pt x="575" y="43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50" tIns="34275" rIns="68550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620;p27"/>
              <p:cNvSpPr/>
              <p:nvPr/>
            </p:nvSpPr>
            <p:spPr>
              <a:xfrm>
                <a:off x="9473195" y="1746316"/>
                <a:ext cx="2600768" cy="2226291"/>
              </a:xfrm>
              <a:custGeom>
                <a:avLst/>
                <a:gdLst/>
                <a:ahLst/>
                <a:cxnLst/>
                <a:rect l="l" t="t" r="r" b="b"/>
                <a:pathLst>
                  <a:path w="632" h="541" extrusionOk="0">
                    <a:moveTo>
                      <a:pt x="575" y="435"/>
                    </a:moveTo>
                    <a:lnTo>
                      <a:pt x="0" y="541"/>
                    </a:lnTo>
                    <a:lnTo>
                      <a:pt x="0" y="94"/>
                    </a:lnTo>
                    <a:lnTo>
                      <a:pt x="632" y="0"/>
                    </a:lnTo>
                    <a:lnTo>
                      <a:pt x="575" y="435"/>
                    </a:lnTo>
                    <a:close/>
                  </a:path>
                </a:pathLst>
              </a:custGeom>
              <a:gradFill>
                <a:gsLst>
                  <a:gs pos="0">
                    <a:srgbClr val="A5A5A5"/>
                  </a:gs>
                  <a:gs pos="100000">
                    <a:srgbClr val="FFFFFF">
                      <a:alpha val="2352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50" tIns="34275" rIns="68550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1" name="Google Shape;621;p27"/>
              <p:cNvSpPr/>
              <p:nvPr/>
            </p:nvSpPr>
            <p:spPr>
              <a:xfrm>
                <a:off x="9475265" y="1744163"/>
                <a:ext cx="2600768" cy="2226291"/>
              </a:xfrm>
              <a:custGeom>
                <a:avLst/>
                <a:gdLst/>
                <a:ahLst/>
                <a:cxnLst/>
                <a:rect l="l" t="t" r="r" b="b"/>
                <a:pathLst>
                  <a:path w="632" h="541" extrusionOk="0">
                    <a:moveTo>
                      <a:pt x="575" y="435"/>
                    </a:moveTo>
                    <a:lnTo>
                      <a:pt x="0" y="541"/>
                    </a:lnTo>
                    <a:lnTo>
                      <a:pt x="0" y="94"/>
                    </a:lnTo>
                    <a:lnTo>
                      <a:pt x="632" y="0"/>
                    </a:lnTo>
                    <a:lnTo>
                      <a:pt x="575" y="435"/>
                    </a:lnTo>
                    <a:close/>
                  </a:path>
                </a:pathLst>
              </a:custGeom>
              <a:gradFill>
                <a:gsLst>
                  <a:gs pos="0">
                    <a:srgbClr val="A5A5A5">
                      <a:alpha val="60392"/>
                    </a:srgbClr>
                  </a:gs>
                  <a:gs pos="100000">
                    <a:srgbClr val="F2F2F2">
                      <a:alpha val="26274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50" tIns="34275" rIns="68550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22" name="Google Shape;622;p27"/>
            <p:cNvSpPr/>
            <p:nvPr/>
          </p:nvSpPr>
          <p:spPr>
            <a:xfrm>
              <a:off x="5221288" y="3516314"/>
              <a:ext cx="3430587" cy="612775"/>
            </a:xfrm>
            <a:custGeom>
              <a:avLst/>
              <a:gdLst/>
              <a:ahLst/>
              <a:cxnLst/>
              <a:rect l="l" t="t" r="r" b="b"/>
              <a:pathLst>
                <a:path w="350" h="60" extrusionOk="0">
                  <a:moveTo>
                    <a:pt x="0" y="38"/>
                  </a:moveTo>
                  <a:cubicBezTo>
                    <a:pt x="266" y="0"/>
                    <a:pt x="266" y="0"/>
                    <a:pt x="266" y="0"/>
                  </a:cubicBezTo>
                  <a:cubicBezTo>
                    <a:pt x="350" y="12"/>
                    <a:pt x="350" y="12"/>
                    <a:pt x="350" y="12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60"/>
                    <a:pt x="2" y="38"/>
                    <a:pt x="1" y="39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3" name="Google Shape;623;p27"/>
          <p:cNvSpPr/>
          <p:nvPr/>
        </p:nvSpPr>
        <p:spPr>
          <a:xfrm flipH="1">
            <a:off x="3276195" y="2187185"/>
            <a:ext cx="2430196" cy="784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99"/>
              <a:buFont typeface="Arial"/>
              <a:buNone/>
            </a:pPr>
            <a:r>
              <a:rPr lang="en-US" sz="2699" b="1" i="0" u="none" strike="noStrike" cap="none">
                <a:solidFill>
                  <a:srgbClr val="F8353D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目錄</a:t>
            </a:r>
            <a:r>
              <a:rPr lang="en-US" sz="2699" b="0" i="0" u="none" strike="noStrike" cap="none">
                <a:solidFill>
                  <a:srgbClr val="F8353D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/ </a:t>
            </a:r>
            <a:r>
              <a:rPr lang="en-US" sz="1799" b="0" i="0" u="none" strike="noStrike" cap="none">
                <a:solidFill>
                  <a:srgbClr val="F8353D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CONTENTS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4" name="Google Shape;624;p27"/>
          <p:cNvGrpSpPr/>
          <p:nvPr/>
        </p:nvGrpSpPr>
        <p:grpSpPr>
          <a:xfrm>
            <a:off x="2482409" y="3370218"/>
            <a:ext cx="2168551" cy="2182562"/>
            <a:chOff x="2656270" y="1448341"/>
            <a:chExt cx="5546154" cy="5581988"/>
          </a:xfrm>
        </p:grpSpPr>
        <p:sp>
          <p:nvSpPr>
            <p:cNvPr id="625" name="Google Shape;625;p27"/>
            <p:cNvSpPr/>
            <p:nvPr/>
          </p:nvSpPr>
          <p:spPr>
            <a:xfrm rot="2760000">
              <a:off x="3098889" y="2634801"/>
              <a:ext cx="4660916" cy="320906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0000">
                    <a:alpha val="53333"/>
                  </a:srgbClr>
                </a:gs>
                <a:gs pos="33000">
                  <a:srgbClr val="6C6C6C">
                    <a:alpha val="41568"/>
                  </a:srgb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27"/>
            <p:cNvSpPr/>
            <p:nvPr/>
          </p:nvSpPr>
          <p:spPr>
            <a:xfrm rot="10800000">
              <a:off x="3295850" y="2263222"/>
              <a:ext cx="2643765" cy="2343151"/>
            </a:xfrm>
            <a:custGeom>
              <a:avLst/>
              <a:gdLst/>
              <a:ahLst/>
              <a:cxnLst/>
              <a:rect l="l" t="t" r="r" b="b"/>
              <a:pathLst>
                <a:path w="1375" h="1218" extrusionOk="0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0"/>
            </a:gradFill>
            <a:ln w="25400" cap="flat" cmpd="sng">
              <a:solidFill>
                <a:srgbClr val="E0E0E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55600" dist="88900" dir="2700000" algn="tl" rotWithShape="0">
                <a:srgbClr val="000000">
                  <a:alpha val="27450"/>
                </a:srgbClr>
              </a:outerShdw>
            </a:effectLst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27"/>
            <p:cNvSpPr/>
            <p:nvPr/>
          </p:nvSpPr>
          <p:spPr>
            <a:xfrm rot="2760000">
              <a:off x="3358628" y="2852802"/>
              <a:ext cx="3953506" cy="259256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0000">
                    <a:alpha val="60392"/>
                  </a:srgbClr>
                </a:gs>
                <a:gs pos="37000">
                  <a:srgbClr val="6C6C6C">
                    <a:alpha val="34509"/>
                  </a:srgb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27"/>
            <p:cNvSpPr/>
            <p:nvPr/>
          </p:nvSpPr>
          <p:spPr>
            <a:xfrm rot="10800000">
              <a:off x="3548876" y="2523400"/>
              <a:ext cx="2056649" cy="1822792"/>
            </a:xfrm>
            <a:custGeom>
              <a:avLst/>
              <a:gdLst/>
              <a:ahLst/>
              <a:cxnLst/>
              <a:rect l="l" t="t" r="r" b="b"/>
              <a:pathLst>
                <a:path w="1375" h="1218" extrusionOk="0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9" name="Google Shape;629;p27"/>
          <p:cNvGrpSpPr/>
          <p:nvPr/>
        </p:nvGrpSpPr>
        <p:grpSpPr>
          <a:xfrm>
            <a:off x="3832206" y="3356914"/>
            <a:ext cx="2168551" cy="2182562"/>
            <a:chOff x="2656270" y="1448341"/>
            <a:chExt cx="5546154" cy="5581988"/>
          </a:xfrm>
        </p:grpSpPr>
        <p:sp>
          <p:nvSpPr>
            <p:cNvPr id="630" name="Google Shape;630;p27"/>
            <p:cNvSpPr/>
            <p:nvPr/>
          </p:nvSpPr>
          <p:spPr>
            <a:xfrm rot="2760000">
              <a:off x="3098889" y="2634801"/>
              <a:ext cx="4660916" cy="320906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0000">
                    <a:alpha val="53333"/>
                  </a:srgbClr>
                </a:gs>
                <a:gs pos="33000">
                  <a:srgbClr val="6C6C6C">
                    <a:alpha val="41568"/>
                  </a:srgb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27"/>
            <p:cNvSpPr/>
            <p:nvPr/>
          </p:nvSpPr>
          <p:spPr>
            <a:xfrm rot="10800000">
              <a:off x="3295850" y="2263222"/>
              <a:ext cx="2643765" cy="2343151"/>
            </a:xfrm>
            <a:custGeom>
              <a:avLst/>
              <a:gdLst/>
              <a:ahLst/>
              <a:cxnLst/>
              <a:rect l="l" t="t" r="r" b="b"/>
              <a:pathLst>
                <a:path w="1375" h="1218" extrusionOk="0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0"/>
            </a:gradFill>
            <a:ln w="25400" cap="flat" cmpd="sng">
              <a:solidFill>
                <a:srgbClr val="E0E0E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55600" dist="88900" dir="2700000" algn="tl" rotWithShape="0">
                <a:srgbClr val="000000">
                  <a:alpha val="27450"/>
                </a:srgbClr>
              </a:outerShdw>
            </a:effectLst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27"/>
            <p:cNvSpPr/>
            <p:nvPr/>
          </p:nvSpPr>
          <p:spPr>
            <a:xfrm rot="2760000">
              <a:off x="3358628" y="2852802"/>
              <a:ext cx="3953506" cy="259256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0000">
                    <a:alpha val="60392"/>
                  </a:srgbClr>
                </a:gs>
                <a:gs pos="37000">
                  <a:srgbClr val="6C6C6C">
                    <a:alpha val="34509"/>
                  </a:srgb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27"/>
            <p:cNvSpPr/>
            <p:nvPr/>
          </p:nvSpPr>
          <p:spPr>
            <a:xfrm rot="10800000">
              <a:off x="3548875" y="2523401"/>
              <a:ext cx="2056649" cy="1822793"/>
            </a:xfrm>
            <a:custGeom>
              <a:avLst/>
              <a:gdLst/>
              <a:ahLst/>
              <a:cxnLst/>
              <a:rect l="l" t="t" r="r" b="b"/>
              <a:pathLst>
                <a:path w="1375" h="1218" extrusionOk="0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F45058"/>
            </a:solidFill>
            <a:ln>
              <a:noFill/>
            </a:ln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4" name="Google Shape;634;p27"/>
          <p:cNvGrpSpPr/>
          <p:nvPr/>
        </p:nvGrpSpPr>
        <p:grpSpPr>
          <a:xfrm>
            <a:off x="5221811" y="3382917"/>
            <a:ext cx="2168551" cy="2182562"/>
            <a:chOff x="2656270" y="1448341"/>
            <a:chExt cx="5546154" cy="5581988"/>
          </a:xfrm>
        </p:grpSpPr>
        <p:sp>
          <p:nvSpPr>
            <p:cNvPr id="635" name="Google Shape;635;p27"/>
            <p:cNvSpPr/>
            <p:nvPr/>
          </p:nvSpPr>
          <p:spPr>
            <a:xfrm rot="2760000">
              <a:off x="3098889" y="2634801"/>
              <a:ext cx="4660916" cy="320906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0000">
                    <a:alpha val="53333"/>
                  </a:srgbClr>
                </a:gs>
                <a:gs pos="33000">
                  <a:srgbClr val="6C6C6C">
                    <a:alpha val="41568"/>
                  </a:srgb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27"/>
            <p:cNvSpPr/>
            <p:nvPr/>
          </p:nvSpPr>
          <p:spPr>
            <a:xfrm rot="10800000">
              <a:off x="3295850" y="2263222"/>
              <a:ext cx="2643765" cy="2343151"/>
            </a:xfrm>
            <a:custGeom>
              <a:avLst/>
              <a:gdLst/>
              <a:ahLst/>
              <a:cxnLst/>
              <a:rect l="l" t="t" r="r" b="b"/>
              <a:pathLst>
                <a:path w="1375" h="1218" extrusionOk="0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0"/>
            </a:gradFill>
            <a:ln w="25400" cap="flat" cmpd="sng">
              <a:solidFill>
                <a:srgbClr val="E0E0E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55600" dist="88900" dir="2700000" algn="tl" rotWithShape="0">
                <a:srgbClr val="000000">
                  <a:alpha val="27450"/>
                </a:srgbClr>
              </a:outerShdw>
            </a:effectLst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27"/>
            <p:cNvSpPr/>
            <p:nvPr/>
          </p:nvSpPr>
          <p:spPr>
            <a:xfrm rot="2760000">
              <a:off x="3358628" y="2852802"/>
              <a:ext cx="3953506" cy="259256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0000">
                    <a:alpha val="60392"/>
                  </a:srgbClr>
                </a:gs>
                <a:gs pos="37000">
                  <a:srgbClr val="6C6C6C">
                    <a:alpha val="34509"/>
                  </a:srgb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27"/>
            <p:cNvSpPr/>
            <p:nvPr/>
          </p:nvSpPr>
          <p:spPr>
            <a:xfrm rot="10800000">
              <a:off x="3548875" y="2523401"/>
              <a:ext cx="2056649" cy="1822793"/>
            </a:xfrm>
            <a:custGeom>
              <a:avLst/>
              <a:gdLst/>
              <a:ahLst/>
              <a:cxnLst/>
              <a:rect l="l" t="t" r="r" b="b"/>
              <a:pathLst>
                <a:path w="1375" h="1218" extrusionOk="0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9" name="Google Shape;639;p27"/>
          <p:cNvGrpSpPr/>
          <p:nvPr/>
        </p:nvGrpSpPr>
        <p:grpSpPr>
          <a:xfrm>
            <a:off x="6644417" y="3382917"/>
            <a:ext cx="2168550" cy="2182561"/>
            <a:chOff x="2776941" y="1407984"/>
            <a:chExt cx="5546153" cy="5581987"/>
          </a:xfrm>
        </p:grpSpPr>
        <p:sp>
          <p:nvSpPr>
            <p:cNvPr id="640" name="Google Shape;640;p27"/>
            <p:cNvSpPr/>
            <p:nvPr/>
          </p:nvSpPr>
          <p:spPr>
            <a:xfrm rot="2760000">
              <a:off x="3219560" y="2594444"/>
              <a:ext cx="4660916" cy="320906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0000">
                    <a:alpha val="53333"/>
                  </a:srgbClr>
                </a:gs>
                <a:gs pos="33000">
                  <a:srgbClr val="6C6C6C">
                    <a:alpha val="41568"/>
                  </a:srgb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27"/>
            <p:cNvSpPr/>
            <p:nvPr/>
          </p:nvSpPr>
          <p:spPr>
            <a:xfrm rot="10800000">
              <a:off x="3295850" y="2263222"/>
              <a:ext cx="2643765" cy="2343151"/>
            </a:xfrm>
            <a:custGeom>
              <a:avLst/>
              <a:gdLst/>
              <a:ahLst/>
              <a:cxnLst/>
              <a:rect l="l" t="t" r="r" b="b"/>
              <a:pathLst>
                <a:path w="1375" h="1218" extrusionOk="0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0"/>
            </a:gradFill>
            <a:ln w="25400" cap="flat" cmpd="sng">
              <a:solidFill>
                <a:srgbClr val="E0E0E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55600" dist="88900" dir="2700000" algn="tl" rotWithShape="0">
                <a:srgbClr val="000000">
                  <a:alpha val="27450"/>
                </a:srgbClr>
              </a:outerShdw>
            </a:effectLst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27"/>
            <p:cNvSpPr/>
            <p:nvPr/>
          </p:nvSpPr>
          <p:spPr>
            <a:xfrm rot="2760000">
              <a:off x="3358628" y="2852802"/>
              <a:ext cx="3953506" cy="259256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0000">
                    <a:alpha val="60392"/>
                  </a:srgbClr>
                </a:gs>
                <a:gs pos="37000">
                  <a:srgbClr val="6C6C6C">
                    <a:alpha val="34509"/>
                  </a:srgb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27"/>
            <p:cNvSpPr/>
            <p:nvPr/>
          </p:nvSpPr>
          <p:spPr>
            <a:xfrm rot="10800000">
              <a:off x="3548876" y="2523400"/>
              <a:ext cx="2056649" cy="1822792"/>
            </a:xfrm>
            <a:custGeom>
              <a:avLst/>
              <a:gdLst/>
              <a:ahLst/>
              <a:cxnLst/>
              <a:rect l="l" t="t" r="r" b="b"/>
              <a:pathLst>
                <a:path w="1375" h="1218" extrusionOk="0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4" name="Google Shape;644;p27"/>
          <p:cNvSpPr txBox="1"/>
          <p:nvPr/>
        </p:nvSpPr>
        <p:spPr>
          <a:xfrm>
            <a:off x="2424169" y="4720345"/>
            <a:ext cx="1576869" cy="328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00" tIns="25700" rIns="51400" bIns="25700" anchor="t" anchorCtr="0">
            <a:sp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9"/>
              <a:buFont typeface="Arial"/>
              <a:buNone/>
            </a:pPr>
            <a:r>
              <a:rPr lang="en-US" sz="1799" b="1" i="0" u="none" strike="noStrike" cap="none">
                <a:solidFill>
                  <a:srgbClr val="01ACB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發想</a:t>
            </a:r>
            <a:endParaRPr sz="1799" b="1" i="0" u="none" strike="noStrike" cap="none">
              <a:solidFill>
                <a:srgbClr val="01ACBE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45" name="Google Shape;645;p27"/>
          <p:cNvSpPr txBox="1"/>
          <p:nvPr/>
        </p:nvSpPr>
        <p:spPr>
          <a:xfrm>
            <a:off x="3762122" y="4720345"/>
            <a:ext cx="1576869" cy="328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00" tIns="25700" rIns="51400" bIns="25700" anchor="t" anchorCtr="0">
            <a:sp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9"/>
              <a:buFont typeface="Arial"/>
              <a:buNone/>
            </a:pPr>
            <a:r>
              <a:rPr lang="en-US" sz="1799" b="1" i="0" u="none" strike="noStrike" cap="none">
                <a:solidFill>
                  <a:srgbClr val="F8353D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遊戲簡介</a:t>
            </a:r>
            <a:endParaRPr sz="1799" b="1" i="0" u="none" strike="noStrike" cap="none">
              <a:solidFill>
                <a:srgbClr val="F8353D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46" name="Google Shape;646;p27"/>
          <p:cNvSpPr txBox="1"/>
          <p:nvPr/>
        </p:nvSpPr>
        <p:spPr>
          <a:xfrm>
            <a:off x="5143706" y="4720345"/>
            <a:ext cx="1576869" cy="328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00" tIns="25700" rIns="51400" bIns="25700" anchor="t" anchorCtr="0">
            <a:sp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9"/>
              <a:buFont typeface="Arial"/>
              <a:buNone/>
            </a:pPr>
            <a:r>
              <a:rPr lang="en-US" sz="1799" b="1" i="0" u="none" strike="noStrike" cap="none">
                <a:solidFill>
                  <a:srgbClr val="7030A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遊戲影片</a:t>
            </a:r>
            <a:endParaRPr sz="1799" b="1" i="0" u="none" strike="noStrike" cap="none">
              <a:solidFill>
                <a:srgbClr val="7030A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47" name="Google Shape;647;p27"/>
          <p:cNvSpPr txBox="1"/>
          <p:nvPr/>
        </p:nvSpPr>
        <p:spPr>
          <a:xfrm>
            <a:off x="6558599" y="4720345"/>
            <a:ext cx="1576869" cy="328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00" tIns="25700" rIns="51400" bIns="25700" anchor="t" anchorCtr="0">
            <a:sp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9"/>
              <a:buFont typeface="Arial"/>
              <a:buNone/>
            </a:pPr>
            <a:r>
              <a:rPr lang="en-US" sz="1799" b="1" i="0" u="none" strike="noStrike" cap="none">
                <a:solidFill>
                  <a:srgbClr val="2F549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程式介紹</a:t>
            </a:r>
            <a:endParaRPr sz="1799" b="1" i="0" u="none" strike="noStrike" cap="none">
              <a:solidFill>
                <a:srgbClr val="2F549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48" name="Google Shape;648;p27"/>
          <p:cNvSpPr/>
          <p:nvPr/>
        </p:nvSpPr>
        <p:spPr>
          <a:xfrm>
            <a:off x="1632177" y="3957955"/>
            <a:ext cx="487744" cy="334918"/>
          </a:xfrm>
          <a:custGeom>
            <a:avLst/>
            <a:gdLst/>
            <a:ahLst/>
            <a:cxnLst/>
            <a:rect l="l" t="t" r="r" b="b"/>
            <a:pathLst>
              <a:path w="112" h="77" extrusionOk="0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27"/>
          <p:cNvSpPr/>
          <p:nvPr/>
        </p:nvSpPr>
        <p:spPr>
          <a:xfrm>
            <a:off x="7124080" y="3980183"/>
            <a:ext cx="470413" cy="400634"/>
          </a:xfrm>
          <a:custGeom>
            <a:avLst/>
            <a:gdLst/>
            <a:ahLst/>
            <a:cxnLst/>
            <a:rect l="l" t="t" r="r" b="b"/>
            <a:pathLst>
              <a:path w="2125663" h="1811338" extrusionOk="0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27"/>
          <p:cNvSpPr/>
          <p:nvPr/>
        </p:nvSpPr>
        <p:spPr>
          <a:xfrm>
            <a:off x="5709312" y="3890577"/>
            <a:ext cx="498406" cy="493423"/>
          </a:xfrm>
          <a:custGeom>
            <a:avLst/>
            <a:gdLst/>
            <a:ahLst/>
            <a:cxnLst/>
            <a:rect l="l" t="t" r="r" b="b"/>
            <a:pathLst>
              <a:path w="2390775" h="2365376" extrusionOk="0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27"/>
          <p:cNvSpPr/>
          <p:nvPr/>
        </p:nvSpPr>
        <p:spPr>
          <a:xfrm>
            <a:off x="4361008" y="3899669"/>
            <a:ext cx="485927" cy="413037"/>
          </a:xfrm>
          <a:custGeom>
            <a:avLst/>
            <a:gdLst/>
            <a:ahLst/>
            <a:cxnLst/>
            <a:rect l="l" t="t" r="r" b="b"/>
            <a:pathLst>
              <a:path w="2276475" h="1936751" extrusionOk="0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2" name="Google Shape;652;p27"/>
          <p:cNvGrpSpPr/>
          <p:nvPr/>
        </p:nvGrpSpPr>
        <p:grpSpPr>
          <a:xfrm>
            <a:off x="3047211" y="3983219"/>
            <a:ext cx="371838" cy="370490"/>
            <a:chOff x="6602606" y="810033"/>
            <a:chExt cx="706229" cy="703668"/>
          </a:xfrm>
        </p:grpSpPr>
        <p:sp>
          <p:nvSpPr>
            <p:cNvPr id="653" name="Google Shape;653;p27"/>
            <p:cNvSpPr/>
            <p:nvPr/>
          </p:nvSpPr>
          <p:spPr>
            <a:xfrm>
              <a:off x="6697696" y="810033"/>
              <a:ext cx="516048" cy="703668"/>
            </a:xfrm>
            <a:custGeom>
              <a:avLst/>
              <a:gdLst/>
              <a:ahLst/>
              <a:cxnLst/>
              <a:rect l="l" t="t" r="r" b="b"/>
              <a:pathLst>
                <a:path w="597" h="814" extrusionOk="0">
                  <a:moveTo>
                    <a:pt x="222" y="575"/>
                  </a:moveTo>
                  <a:cubicBezTo>
                    <a:pt x="224" y="589"/>
                    <a:pt x="238" y="598"/>
                    <a:pt x="253" y="598"/>
                  </a:cubicBezTo>
                  <a:cubicBezTo>
                    <a:pt x="344" y="598"/>
                    <a:pt x="344" y="598"/>
                    <a:pt x="344" y="598"/>
                  </a:cubicBezTo>
                  <a:cubicBezTo>
                    <a:pt x="358" y="598"/>
                    <a:pt x="373" y="589"/>
                    <a:pt x="375" y="575"/>
                  </a:cubicBezTo>
                  <a:cubicBezTo>
                    <a:pt x="377" y="547"/>
                    <a:pt x="390" y="523"/>
                    <a:pt x="414" y="509"/>
                  </a:cubicBezTo>
                  <a:cubicBezTo>
                    <a:pt x="491" y="467"/>
                    <a:pt x="539" y="386"/>
                    <a:pt x="539" y="298"/>
                  </a:cubicBezTo>
                  <a:cubicBezTo>
                    <a:pt x="539" y="165"/>
                    <a:pt x="431" y="57"/>
                    <a:pt x="298" y="57"/>
                  </a:cubicBezTo>
                  <a:cubicBezTo>
                    <a:pt x="165" y="57"/>
                    <a:pt x="57" y="165"/>
                    <a:pt x="57" y="298"/>
                  </a:cubicBezTo>
                  <a:cubicBezTo>
                    <a:pt x="57" y="386"/>
                    <a:pt x="105" y="467"/>
                    <a:pt x="183" y="509"/>
                  </a:cubicBezTo>
                  <a:cubicBezTo>
                    <a:pt x="207" y="523"/>
                    <a:pt x="219" y="547"/>
                    <a:pt x="222" y="575"/>
                  </a:cubicBezTo>
                  <a:close/>
                  <a:moveTo>
                    <a:pt x="354" y="782"/>
                  </a:moveTo>
                  <a:cubicBezTo>
                    <a:pt x="350" y="800"/>
                    <a:pt x="334" y="814"/>
                    <a:pt x="314" y="814"/>
                  </a:cubicBezTo>
                  <a:cubicBezTo>
                    <a:pt x="282" y="814"/>
                    <a:pt x="282" y="814"/>
                    <a:pt x="282" y="814"/>
                  </a:cubicBezTo>
                  <a:cubicBezTo>
                    <a:pt x="263" y="814"/>
                    <a:pt x="247" y="800"/>
                    <a:pt x="242" y="782"/>
                  </a:cubicBezTo>
                  <a:cubicBezTo>
                    <a:pt x="226" y="782"/>
                    <a:pt x="226" y="782"/>
                    <a:pt x="226" y="782"/>
                  </a:cubicBezTo>
                  <a:cubicBezTo>
                    <a:pt x="193" y="782"/>
                    <a:pt x="165" y="755"/>
                    <a:pt x="165" y="722"/>
                  </a:cubicBezTo>
                  <a:cubicBezTo>
                    <a:pt x="165" y="576"/>
                    <a:pt x="165" y="576"/>
                    <a:pt x="165" y="576"/>
                  </a:cubicBezTo>
                  <a:cubicBezTo>
                    <a:pt x="165" y="569"/>
                    <a:pt x="162" y="563"/>
                    <a:pt x="155" y="559"/>
                  </a:cubicBezTo>
                  <a:cubicBezTo>
                    <a:pt x="60" y="507"/>
                    <a:pt x="0" y="407"/>
                    <a:pt x="0" y="298"/>
                  </a:cubicBezTo>
                  <a:cubicBezTo>
                    <a:pt x="0" y="133"/>
                    <a:pt x="134" y="0"/>
                    <a:pt x="298" y="0"/>
                  </a:cubicBezTo>
                  <a:cubicBezTo>
                    <a:pt x="463" y="0"/>
                    <a:pt x="597" y="133"/>
                    <a:pt x="597" y="298"/>
                  </a:cubicBezTo>
                  <a:cubicBezTo>
                    <a:pt x="597" y="407"/>
                    <a:pt x="537" y="507"/>
                    <a:pt x="441" y="559"/>
                  </a:cubicBezTo>
                  <a:cubicBezTo>
                    <a:pt x="435" y="563"/>
                    <a:pt x="431" y="569"/>
                    <a:pt x="431" y="576"/>
                  </a:cubicBezTo>
                  <a:cubicBezTo>
                    <a:pt x="432" y="722"/>
                    <a:pt x="432" y="722"/>
                    <a:pt x="432" y="722"/>
                  </a:cubicBezTo>
                  <a:cubicBezTo>
                    <a:pt x="432" y="755"/>
                    <a:pt x="404" y="782"/>
                    <a:pt x="371" y="782"/>
                  </a:cubicBezTo>
                  <a:cubicBezTo>
                    <a:pt x="354" y="782"/>
                    <a:pt x="354" y="782"/>
                    <a:pt x="354" y="7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27"/>
            <p:cNvSpPr/>
            <p:nvPr/>
          </p:nvSpPr>
          <p:spPr>
            <a:xfrm>
              <a:off x="6602606" y="878425"/>
              <a:ext cx="706229" cy="373412"/>
            </a:xfrm>
            <a:custGeom>
              <a:avLst/>
              <a:gdLst/>
              <a:ahLst/>
              <a:cxnLst/>
              <a:rect l="l" t="t" r="r" b="b"/>
              <a:pathLst>
                <a:path w="817" h="432" extrusionOk="0">
                  <a:moveTo>
                    <a:pt x="699" y="406"/>
                  </a:moveTo>
                  <a:cubicBezTo>
                    <a:pt x="690" y="401"/>
                    <a:pt x="687" y="389"/>
                    <a:pt x="692" y="380"/>
                  </a:cubicBezTo>
                  <a:cubicBezTo>
                    <a:pt x="698" y="371"/>
                    <a:pt x="709" y="368"/>
                    <a:pt x="718" y="373"/>
                  </a:cubicBezTo>
                  <a:cubicBezTo>
                    <a:pt x="755" y="394"/>
                    <a:pt x="755" y="394"/>
                    <a:pt x="755" y="394"/>
                  </a:cubicBezTo>
                  <a:cubicBezTo>
                    <a:pt x="764" y="399"/>
                    <a:pt x="767" y="411"/>
                    <a:pt x="762" y="420"/>
                  </a:cubicBezTo>
                  <a:cubicBezTo>
                    <a:pt x="757" y="429"/>
                    <a:pt x="745" y="432"/>
                    <a:pt x="736" y="427"/>
                  </a:cubicBezTo>
                  <a:cubicBezTo>
                    <a:pt x="699" y="406"/>
                    <a:pt x="699" y="406"/>
                    <a:pt x="699" y="406"/>
                  </a:cubicBezTo>
                  <a:close/>
                  <a:moveTo>
                    <a:pt x="718" y="59"/>
                  </a:moveTo>
                  <a:cubicBezTo>
                    <a:pt x="709" y="64"/>
                    <a:pt x="698" y="61"/>
                    <a:pt x="692" y="52"/>
                  </a:cubicBezTo>
                  <a:cubicBezTo>
                    <a:pt x="687" y="43"/>
                    <a:pt x="690" y="31"/>
                    <a:pt x="699" y="26"/>
                  </a:cubicBezTo>
                  <a:cubicBezTo>
                    <a:pt x="736" y="5"/>
                    <a:pt x="736" y="5"/>
                    <a:pt x="736" y="5"/>
                  </a:cubicBezTo>
                  <a:cubicBezTo>
                    <a:pt x="745" y="0"/>
                    <a:pt x="757" y="3"/>
                    <a:pt x="762" y="12"/>
                  </a:cubicBezTo>
                  <a:cubicBezTo>
                    <a:pt x="767" y="21"/>
                    <a:pt x="764" y="32"/>
                    <a:pt x="755" y="38"/>
                  </a:cubicBezTo>
                  <a:cubicBezTo>
                    <a:pt x="718" y="59"/>
                    <a:pt x="718" y="59"/>
                    <a:pt x="718" y="59"/>
                  </a:cubicBezTo>
                  <a:close/>
                  <a:moveTo>
                    <a:pt x="755" y="235"/>
                  </a:moveTo>
                  <a:cubicBezTo>
                    <a:pt x="745" y="235"/>
                    <a:pt x="736" y="226"/>
                    <a:pt x="736" y="216"/>
                  </a:cubicBezTo>
                  <a:cubicBezTo>
                    <a:pt x="736" y="205"/>
                    <a:pt x="745" y="197"/>
                    <a:pt x="755" y="197"/>
                  </a:cubicBezTo>
                  <a:cubicBezTo>
                    <a:pt x="798" y="197"/>
                    <a:pt x="798" y="197"/>
                    <a:pt x="798" y="197"/>
                  </a:cubicBezTo>
                  <a:cubicBezTo>
                    <a:pt x="808" y="197"/>
                    <a:pt x="817" y="205"/>
                    <a:pt x="817" y="216"/>
                  </a:cubicBezTo>
                  <a:cubicBezTo>
                    <a:pt x="817" y="226"/>
                    <a:pt x="808" y="235"/>
                    <a:pt x="798" y="235"/>
                  </a:cubicBezTo>
                  <a:cubicBezTo>
                    <a:pt x="755" y="235"/>
                    <a:pt x="755" y="235"/>
                    <a:pt x="755" y="235"/>
                  </a:cubicBezTo>
                  <a:close/>
                  <a:moveTo>
                    <a:pt x="118" y="26"/>
                  </a:moveTo>
                  <a:cubicBezTo>
                    <a:pt x="127" y="31"/>
                    <a:pt x="130" y="43"/>
                    <a:pt x="124" y="52"/>
                  </a:cubicBezTo>
                  <a:cubicBezTo>
                    <a:pt x="119" y="61"/>
                    <a:pt x="108" y="64"/>
                    <a:pt x="98" y="59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2"/>
                    <a:pt x="49" y="21"/>
                    <a:pt x="55" y="12"/>
                  </a:cubicBezTo>
                  <a:cubicBezTo>
                    <a:pt x="60" y="3"/>
                    <a:pt x="72" y="0"/>
                    <a:pt x="81" y="5"/>
                  </a:cubicBezTo>
                  <a:cubicBezTo>
                    <a:pt x="118" y="26"/>
                    <a:pt x="118" y="26"/>
                    <a:pt x="118" y="26"/>
                  </a:cubicBezTo>
                  <a:close/>
                  <a:moveTo>
                    <a:pt x="98" y="373"/>
                  </a:moveTo>
                  <a:cubicBezTo>
                    <a:pt x="108" y="368"/>
                    <a:pt x="119" y="371"/>
                    <a:pt x="124" y="380"/>
                  </a:cubicBezTo>
                  <a:cubicBezTo>
                    <a:pt x="130" y="389"/>
                    <a:pt x="127" y="401"/>
                    <a:pt x="118" y="406"/>
                  </a:cubicBezTo>
                  <a:cubicBezTo>
                    <a:pt x="81" y="427"/>
                    <a:pt x="81" y="427"/>
                    <a:pt x="81" y="427"/>
                  </a:cubicBezTo>
                  <a:cubicBezTo>
                    <a:pt x="72" y="432"/>
                    <a:pt x="60" y="429"/>
                    <a:pt x="55" y="420"/>
                  </a:cubicBezTo>
                  <a:cubicBezTo>
                    <a:pt x="49" y="411"/>
                    <a:pt x="53" y="399"/>
                    <a:pt x="62" y="394"/>
                  </a:cubicBezTo>
                  <a:cubicBezTo>
                    <a:pt x="98" y="373"/>
                    <a:pt x="98" y="373"/>
                    <a:pt x="98" y="373"/>
                  </a:cubicBezTo>
                  <a:close/>
                  <a:moveTo>
                    <a:pt x="62" y="197"/>
                  </a:moveTo>
                  <a:cubicBezTo>
                    <a:pt x="72" y="197"/>
                    <a:pt x="81" y="205"/>
                    <a:pt x="81" y="216"/>
                  </a:cubicBezTo>
                  <a:cubicBezTo>
                    <a:pt x="81" y="226"/>
                    <a:pt x="72" y="235"/>
                    <a:pt x="62" y="235"/>
                  </a:cubicBezTo>
                  <a:cubicBezTo>
                    <a:pt x="19" y="235"/>
                    <a:pt x="19" y="235"/>
                    <a:pt x="19" y="235"/>
                  </a:cubicBezTo>
                  <a:cubicBezTo>
                    <a:pt x="9" y="235"/>
                    <a:pt x="0" y="226"/>
                    <a:pt x="0" y="216"/>
                  </a:cubicBezTo>
                  <a:cubicBezTo>
                    <a:pt x="0" y="205"/>
                    <a:pt x="9" y="197"/>
                    <a:pt x="19" y="197"/>
                  </a:cubicBezTo>
                  <a:cubicBezTo>
                    <a:pt x="62" y="197"/>
                    <a:pt x="62" y="197"/>
                    <a:pt x="62" y="1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27"/>
            <p:cNvSpPr/>
            <p:nvPr/>
          </p:nvSpPr>
          <p:spPr>
            <a:xfrm>
              <a:off x="6829360" y="958521"/>
              <a:ext cx="253087" cy="253452"/>
            </a:xfrm>
            <a:custGeom>
              <a:avLst/>
              <a:gdLst/>
              <a:ahLst/>
              <a:cxnLst/>
              <a:rect l="l" t="t" r="r" b="b"/>
              <a:pathLst>
                <a:path w="293" h="293" extrusionOk="0">
                  <a:moveTo>
                    <a:pt x="3" y="38"/>
                  </a:moveTo>
                  <a:cubicBezTo>
                    <a:pt x="0" y="28"/>
                    <a:pt x="6" y="18"/>
                    <a:pt x="16" y="15"/>
                  </a:cubicBezTo>
                  <a:cubicBezTo>
                    <a:pt x="26" y="12"/>
                    <a:pt x="37" y="18"/>
                    <a:pt x="39" y="28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63" y="60"/>
                    <a:pt x="77" y="56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103" y="50"/>
                    <a:pt x="115" y="49"/>
                    <a:pt x="127" y="48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27" y="8"/>
                    <a:pt x="136" y="0"/>
                    <a:pt x="146" y="0"/>
                  </a:cubicBezTo>
                  <a:cubicBezTo>
                    <a:pt x="157" y="0"/>
                    <a:pt x="165" y="8"/>
                    <a:pt x="165" y="19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78" y="49"/>
                    <a:pt x="190" y="50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16" y="56"/>
                    <a:pt x="229" y="60"/>
                    <a:pt x="242" y="65"/>
                  </a:cubicBezTo>
                  <a:cubicBezTo>
                    <a:pt x="253" y="28"/>
                    <a:pt x="253" y="28"/>
                    <a:pt x="253" y="28"/>
                  </a:cubicBezTo>
                  <a:cubicBezTo>
                    <a:pt x="256" y="18"/>
                    <a:pt x="267" y="12"/>
                    <a:pt x="277" y="15"/>
                  </a:cubicBezTo>
                  <a:cubicBezTo>
                    <a:pt x="287" y="18"/>
                    <a:pt x="293" y="28"/>
                    <a:pt x="290" y="38"/>
                  </a:cubicBezTo>
                  <a:cubicBezTo>
                    <a:pt x="220" y="278"/>
                    <a:pt x="220" y="278"/>
                    <a:pt x="220" y="278"/>
                  </a:cubicBezTo>
                  <a:cubicBezTo>
                    <a:pt x="217" y="288"/>
                    <a:pt x="206" y="293"/>
                    <a:pt x="196" y="290"/>
                  </a:cubicBezTo>
                  <a:cubicBezTo>
                    <a:pt x="186" y="288"/>
                    <a:pt x="180" y="277"/>
                    <a:pt x="183" y="267"/>
                  </a:cubicBezTo>
                  <a:cubicBezTo>
                    <a:pt x="232" y="102"/>
                    <a:pt x="232" y="102"/>
                    <a:pt x="232" y="102"/>
                  </a:cubicBezTo>
                  <a:cubicBezTo>
                    <a:pt x="220" y="97"/>
                    <a:pt x="207" y="93"/>
                    <a:pt x="194" y="90"/>
                  </a:cubicBezTo>
                  <a:cubicBezTo>
                    <a:pt x="194" y="90"/>
                    <a:pt x="194" y="90"/>
                    <a:pt x="194" y="90"/>
                  </a:cubicBezTo>
                  <a:cubicBezTo>
                    <a:pt x="185" y="88"/>
                    <a:pt x="175" y="87"/>
                    <a:pt x="165" y="86"/>
                  </a:cubicBezTo>
                  <a:cubicBezTo>
                    <a:pt x="165" y="132"/>
                    <a:pt x="165" y="132"/>
                    <a:pt x="165" y="132"/>
                  </a:cubicBezTo>
                  <a:cubicBezTo>
                    <a:pt x="165" y="143"/>
                    <a:pt x="157" y="151"/>
                    <a:pt x="146" y="151"/>
                  </a:cubicBezTo>
                  <a:cubicBezTo>
                    <a:pt x="136" y="151"/>
                    <a:pt x="127" y="143"/>
                    <a:pt x="127" y="132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18" y="87"/>
                    <a:pt x="108" y="88"/>
                    <a:pt x="99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85" y="93"/>
                    <a:pt x="73" y="97"/>
                    <a:pt x="61" y="102"/>
                  </a:cubicBezTo>
                  <a:cubicBezTo>
                    <a:pt x="109" y="267"/>
                    <a:pt x="109" y="267"/>
                    <a:pt x="109" y="267"/>
                  </a:cubicBezTo>
                  <a:cubicBezTo>
                    <a:pt x="112" y="277"/>
                    <a:pt x="106" y="288"/>
                    <a:pt x="96" y="290"/>
                  </a:cubicBezTo>
                  <a:cubicBezTo>
                    <a:pt x="86" y="293"/>
                    <a:pt x="76" y="288"/>
                    <a:pt x="73" y="278"/>
                  </a:cubicBezTo>
                  <a:cubicBezTo>
                    <a:pt x="3" y="38"/>
                    <a:pt x="3" y="38"/>
                    <a:pt x="3" y="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" name="Google Shape;661;p28"/>
          <p:cNvGrpSpPr/>
          <p:nvPr/>
        </p:nvGrpSpPr>
        <p:grpSpPr>
          <a:xfrm>
            <a:off x="1574490" y="2166193"/>
            <a:ext cx="3074870" cy="3094738"/>
            <a:chOff x="2656270" y="1448341"/>
            <a:chExt cx="5546154" cy="5581988"/>
          </a:xfrm>
        </p:grpSpPr>
        <p:sp>
          <p:nvSpPr>
            <p:cNvPr id="662" name="Google Shape;662;p28"/>
            <p:cNvSpPr/>
            <p:nvPr/>
          </p:nvSpPr>
          <p:spPr>
            <a:xfrm rot="2760000">
              <a:off x="3098889" y="2634801"/>
              <a:ext cx="4660916" cy="320906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0000">
                    <a:alpha val="53333"/>
                  </a:srgbClr>
                </a:gs>
                <a:gs pos="33000">
                  <a:srgbClr val="6C6C6C">
                    <a:alpha val="41568"/>
                  </a:srgb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28"/>
            <p:cNvSpPr/>
            <p:nvPr/>
          </p:nvSpPr>
          <p:spPr>
            <a:xfrm rot="10800000">
              <a:off x="3295850" y="2263222"/>
              <a:ext cx="2643765" cy="2343151"/>
            </a:xfrm>
            <a:custGeom>
              <a:avLst/>
              <a:gdLst/>
              <a:ahLst/>
              <a:cxnLst/>
              <a:rect l="l" t="t" r="r" b="b"/>
              <a:pathLst>
                <a:path w="1375" h="1218" extrusionOk="0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0"/>
            </a:gradFill>
            <a:ln w="25400" cap="flat" cmpd="sng">
              <a:solidFill>
                <a:srgbClr val="E0E0E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55600" dist="88900" dir="2700000" algn="tl" rotWithShape="0">
                <a:srgbClr val="000000">
                  <a:alpha val="27450"/>
                </a:srgbClr>
              </a:outerShdw>
            </a:effectLst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28"/>
            <p:cNvSpPr/>
            <p:nvPr/>
          </p:nvSpPr>
          <p:spPr>
            <a:xfrm rot="2760000">
              <a:off x="3358628" y="2852802"/>
              <a:ext cx="3953506" cy="259256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0000">
                    <a:alpha val="60392"/>
                  </a:srgbClr>
                </a:gs>
                <a:gs pos="37000">
                  <a:srgbClr val="6C6C6C">
                    <a:alpha val="49411"/>
                  </a:srgb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28"/>
            <p:cNvSpPr/>
            <p:nvPr/>
          </p:nvSpPr>
          <p:spPr>
            <a:xfrm rot="10800000">
              <a:off x="3589408" y="2523401"/>
              <a:ext cx="2056648" cy="1822794"/>
            </a:xfrm>
            <a:custGeom>
              <a:avLst/>
              <a:gdLst/>
              <a:ahLst/>
              <a:cxnLst/>
              <a:rect l="l" t="t" r="r" b="b"/>
              <a:pathLst>
                <a:path w="1375" h="1218" extrusionOk="0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893612"/>
            </a:solidFill>
            <a:ln>
              <a:noFill/>
            </a:ln>
            <a:effectLst>
              <a:outerShdw blurRad="254000" dist="114300" dir="2700000" algn="tl" rotWithShape="0">
                <a:srgbClr val="000000">
                  <a:alpha val="24313"/>
                </a:srgbClr>
              </a:outerShdw>
            </a:effectLst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6" name="Google Shape;666;p28"/>
          <p:cNvSpPr/>
          <p:nvPr/>
        </p:nvSpPr>
        <p:spPr>
          <a:xfrm>
            <a:off x="3400502" y="2826684"/>
            <a:ext cx="3893937" cy="750884"/>
          </a:xfrm>
          <a:prstGeom prst="roundRect">
            <a:avLst>
              <a:gd name="adj" fmla="val 9976"/>
            </a:avLst>
          </a:prstGeom>
          <a:solidFill>
            <a:srgbClr val="89361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7" name="Google Shape;667;p28"/>
          <p:cNvGrpSpPr/>
          <p:nvPr/>
        </p:nvGrpSpPr>
        <p:grpSpPr>
          <a:xfrm>
            <a:off x="3470772" y="3140460"/>
            <a:ext cx="118477" cy="118478"/>
            <a:chOff x="4486616" y="3001075"/>
            <a:chExt cx="274695" cy="274699"/>
          </a:xfrm>
        </p:grpSpPr>
        <p:sp>
          <p:nvSpPr>
            <p:cNvPr id="668" name="Google Shape;668;p28"/>
            <p:cNvSpPr/>
            <p:nvPr/>
          </p:nvSpPr>
          <p:spPr>
            <a:xfrm rot="-54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7000">
                  <a:srgbClr val="A5A5A5"/>
                </a:gs>
                <a:gs pos="35000">
                  <a:srgbClr val="F2F2F2"/>
                </a:gs>
                <a:gs pos="55000">
                  <a:srgbClr val="A5A5A5"/>
                </a:gs>
                <a:gs pos="75000">
                  <a:srgbClr val="F2F2F2"/>
                </a:gs>
                <a:gs pos="100000">
                  <a:srgbClr val="A5A5A5"/>
                </a:gs>
              </a:gsLst>
              <a:lin ang="2700000" scaled="0"/>
            </a:gradFill>
            <a:ln>
              <a:noFill/>
            </a:ln>
            <a:effectLst>
              <a:outerShdw blurRad="12700" dist="127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28"/>
            <p:cNvSpPr/>
            <p:nvPr/>
          </p:nvSpPr>
          <p:spPr>
            <a:xfrm rot="-5400000">
              <a:off x="4511585" y="3026055"/>
              <a:ext cx="224753" cy="224751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0" name="Google Shape;670;p28"/>
          <p:cNvGrpSpPr/>
          <p:nvPr/>
        </p:nvGrpSpPr>
        <p:grpSpPr>
          <a:xfrm>
            <a:off x="3171345" y="3140460"/>
            <a:ext cx="118477" cy="118478"/>
            <a:chOff x="4486616" y="3001075"/>
            <a:chExt cx="274695" cy="274699"/>
          </a:xfrm>
        </p:grpSpPr>
        <p:sp>
          <p:nvSpPr>
            <p:cNvPr id="671" name="Google Shape;671;p28"/>
            <p:cNvSpPr/>
            <p:nvPr/>
          </p:nvSpPr>
          <p:spPr>
            <a:xfrm rot="-54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7000">
                  <a:srgbClr val="A5A5A5"/>
                </a:gs>
                <a:gs pos="35000">
                  <a:srgbClr val="F2F2F2"/>
                </a:gs>
                <a:gs pos="55000">
                  <a:srgbClr val="A5A5A5"/>
                </a:gs>
                <a:gs pos="75000">
                  <a:srgbClr val="F2F2F2"/>
                </a:gs>
                <a:gs pos="100000">
                  <a:srgbClr val="A5A5A5"/>
                </a:gs>
              </a:gsLst>
              <a:lin ang="2700000" scaled="0"/>
            </a:gradFill>
            <a:ln>
              <a:noFill/>
            </a:ln>
            <a:effectLst>
              <a:outerShdw blurRad="12700" dist="127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28"/>
            <p:cNvSpPr/>
            <p:nvPr/>
          </p:nvSpPr>
          <p:spPr>
            <a:xfrm rot="-5400000">
              <a:off x="4511585" y="3026055"/>
              <a:ext cx="224753" cy="224751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3" name="Google Shape;673;p28"/>
          <p:cNvGrpSpPr/>
          <p:nvPr/>
        </p:nvGrpSpPr>
        <p:grpSpPr>
          <a:xfrm>
            <a:off x="3237886" y="3174112"/>
            <a:ext cx="288162" cy="46061"/>
            <a:chOff x="4318304" y="3089061"/>
            <a:chExt cx="384317" cy="61430"/>
          </a:xfrm>
        </p:grpSpPr>
        <p:sp>
          <p:nvSpPr>
            <p:cNvPr id="674" name="Google Shape;674;p28"/>
            <p:cNvSpPr/>
            <p:nvPr/>
          </p:nvSpPr>
          <p:spPr>
            <a:xfrm rot="-54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7F7F7F"/>
                </a:gs>
                <a:gs pos="23000">
                  <a:srgbClr val="A5A5A5"/>
                </a:gs>
                <a:gs pos="52000">
                  <a:srgbClr val="D8D8D8"/>
                </a:gs>
                <a:gs pos="74000">
                  <a:schemeClr val="lt1"/>
                </a:gs>
                <a:gs pos="100000">
                  <a:srgbClr val="A5A5A5"/>
                </a:gs>
              </a:gsLst>
              <a:lin ang="5400000" scaled="0"/>
            </a:gradFill>
            <a:ln w="9525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54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28"/>
            <p:cNvSpPr/>
            <p:nvPr/>
          </p:nvSpPr>
          <p:spPr>
            <a:xfrm rot="-54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7F7F7F"/>
                </a:gs>
                <a:gs pos="23000">
                  <a:srgbClr val="A5A5A5"/>
                </a:gs>
                <a:gs pos="52000">
                  <a:srgbClr val="D8D8D8"/>
                </a:gs>
                <a:gs pos="74000">
                  <a:schemeClr val="lt1"/>
                </a:gs>
                <a:gs pos="100000">
                  <a:srgbClr val="A5A5A5"/>
                </a:gs>
              </a:gsLst>
              <a:lin ang="5400000" scaled="0"/>
            </a:gradFill>
            <a:ln w="9525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54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6" name="Google Shape;676;p28"/>
          <p:cNvSpPr txBox="1"/>
          <p:nvPr/>
        </p:nvSpPr>
        <p:spPr>
          <a:xfrm>
            <a:off x="4210438" y="2972416"/>
            <a:ext cx="262922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99"/>
              <a:buFont typeface="Arial"/>
              <a:buNone/>
            </a:pPr>
            <a:r>
              <a:rPr lang="en-US" sz="2699" b="1" i="0" u="none" strike="noStrike" cap="non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發想</a:t>
            </a:r>
            <a:endParaRPr sz="2699" b="1" i="0" u="none" strike="noStrike" cap="non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677" name="Google Shape;677;p28"/>
          <p:cNvGrpSpPr/>
          <p:nvPr/>
        </p:nvGrpSpPr>
        <p:grpSpPr>
          <a:xfrm>
            <a:off x="3772217" y="3020437"/>
            <a:ext cx="451029" cy="429537"/>
            <a:chOff x="5030931" y="2884106"/>
            <a:chExt cx="601529" cy="572866"/>
          </a:xfrm>
        </p:grpSpPr>
        <p:sp>
          <p:nvSpPr>
            <p:cNvPr id="678" name="Google Shape;678;p28"/>
            <p:cNvSpPr/>
            <p:nvPr/>
          </p:nvSpPr>
          <p:spPr>
            <a:xfrm>
              <a:off x="5055353" y="2884106"/>
              <a:ext cx="562742" cy="56274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28"/>
            <p:cNvSpPr txBox="1"/>
            <p:nvPr/>
          </p:nvSpPr>
          <p:spPr>
            <a:xfrm>
              <a:off x="5030931" y="2903000"/>
              <a:ext cx="601529" cy="5539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99"/>
                <a:buFont typeface="Arial"/>
                <a:buNone/>
              </a:pPr>
              <a:r>
                <a:rPr lang="en-US" sz="2099" b="0" i="0" u="none" strike="noStrike" cap="none">
                  <a:solidFill>
                    <a:srgbClr val="2F5496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sz="2099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0" name="Google Shape;680;p28"/>
          <p:cNvGrpSpPr/>
          <p:nvPr/>
        </p:nvGrpSpPr>
        <p:grpSpPr>
          <a:xfrm>
            <a:off x="2384796" y="2992796"/>
            <a:ext cx="588496" cy="586362"/>
            <a:chOff x="6602606" y="810033"/>
            <a:chExt cx="706229" cy="703668"/>
          </a:xfrm>
        </p:grpSpPr>
        <p:sp>
          <p:nvSpPr>
            <p:cNvPr id="681" name="Google Shape;681;p28"/>
            <p:cNvSpPr/>
            <p:nvPr/>
          </p:nvSpPr>
          <p:spPr>
            <a:xfrm>
              <a:off x="6697696" y="810033"/>
              <a:ext cx="516048" cy="703668"/>
            </a:xfrm>
            <a:custGeom>
              <a:avLst/>
              <a:gdLst/>
              <a:ahLst/>
              <a:cxnLst/>
              <a:rect l="l" t="t" r="r" b="b"/>
              <a:pathLst>
                <a:path w="597" h="814" extrusionOk="0">
                  <a:moveTo>
                    <a:pt x="222" y="575"/>
                  </a:moveTo>
                  <a:cubicBezTo>
                    <a:pt x="224" y="589"/>
                    <a:pt x="238" y="598"/>
                    <a:pt x="253" y="598"/>
                  </a:cubicBezTo>
                  <a:cubicBezTo>
                    <a:pt x="344" y="598"/>
                    <a:pt x="344" y="598"/>
                    <a:pt x="344" y="598"/>
                  </a:cubicBezTo>
                  <a:cubicBezTo>
                    <a:pt x="358" y="598"/>
                    <a:pt x="373" y="589"/>
                    <a:pt x="375" y="575"/>
                  </a:cubicBezTo>
                  <a:cubicBezTo>
                    <a:pt x="377" y="547"/>
                    <a:pt x="390" y="523"/>
                    <a:pt x="414" y="509"/>
                  </a:cubicBezTo>
                  <a:cubicBezTo>
                    <a:pt x="491" y="467"/>
                    <a:pt x="539" y="386"/>
                    <a:pt x="539" y="298"/>
                  </a:cubicBezTo>
                  <a:cubicBezTo>
                    <a:pt x="539" y="165"/>
                    <a:pt x="431" y="57"/>
                    <a:pt x="298" y="57"/>
                  </a:cubicBezTo>
                  <a:cubicBezTo>
                    <a:pt x="165" y="57"/>
                    <a:pt x="57" y="165"/>
                    <a:pt x="57" y="298"/>
                  </a:cubicBezTo>
                  <a:cubicBezTo>
                    <a:pt x="57" y="386"/>
                    <a:pt x="105" y="467"/>
                    <a:pt x="183" y="509"/>
                  </a:cubicBezTo>
                  <a:cubicBezTo>
                    <a:pt x="207" y="523"/>
                    <a:pt x="219" y="547"/>
                    <a:pt x="222" y="575"/>
                  </a:cubicBezTo>
                  <a:close/>
                  <a:moveTo>
                    <a:pt x="354" y="782"/>
                  </a:moveTo>
                  <a:cubicBezTo>
                    <a:pt x="350" y="800"/>
                    <a:pt x="334" y="814"/>
                    <a:pt x="314" y="814"/>
                  </a:cubicBezTo>
                  <a:cubicBezTo>
                    <a:pt x="282" y="814"/>
                    <a:pt x="282" y="814"/>
                    <a:pt x="282" y="814"/>
                  </a:cubicBezTo>
                  <a:cubicBezTo>
                    <a:pt x="263" y="814"/>
                    <a:pt x="247" y="800"/>
                    <a:pt x="242" y="782"/>
                  </a:cubicBezTo>
                  <a:cubicBezTo>
                    <a:pt x="226" y="782"/>
                    <a:pt x="226" y="782"/>
                    <a:pt x="226" y="782"/>
                  </a:cubicBezTo>
                  <a:cubicBezTo>
                    <a:pt x="193" y="782"/>
                    <a:pt x="165" y="755"/>
                    <a:pt x="165" y="722"/>
                  </a:cubicBezTo>
                  <a:cubicBezTo>
                    <a:pt x="165" y="576"/>
                    <a:pt x="165" y="576"/>
                    <a:pt x="165" y="576"/>
                  </a:cubicBezTo>
                  <a:cubicBezTo>
                    <a:pt x="165" y="569"/>
                    <a:pt x="162" y="563"/>
                    <a:pt x="155" y="559"/>
                  </a:cubicBezTo>
                  <a:cubicBezTo>
                    <a:pt x="60" y="507"/>
                    <a:pt x="0" y="407"/>
                    <a:pt x="0" y="298"/>
                  </a:cubicBezTo>
                  <a:cubicBezTo>
                    <a:pt x="0" y="133"/>
                    <a:pt x="134" y="0"/>
                    <a:pt x="298" y="0"/>
                  </a:cubicBezTo>
                  <a:cubicBezTo>
                    <a:pt x="463" y="0"/>
                    <a:pt x="597" y="133"/>
                    <a:pt x="597" y="298"/>
                  </a:cubicBezTo>
                  <a:cubicBezTo>
                    <a:pt x="597" y="407"/>
                    <a:pt x="537" y="507"/>
                    <a:pt x="441" y="559"/>
                  </a:cubicBezTo>
                  <a:cubicBezTo>
                    <a:pt x="435" y="563"/>
                    <a:pt x="431" y="569"/>
                    <a:pt x="431" y="576"/>
                  </a:cubicBezTo>
                  <a:cubicBezTo>
                    <a:pt x="432" y="722"/>
                    <a:pt x="432" y="722"/>
                    <a:pt x="432" y="722"/>
                  </a:cubicBezTo>
                  <a:cubicBezTo>
                    <a:pt x="432" y="755"/>
                    <a:pt x="404" y="782"/>
                    <a:pt x="371" y="782"/>
                  </a:cubicBezTo>
                  <a:cubicBezTo>
                    <a:pt x="354" y="782"/>
                    <a:pt x="354" y="782"/>
                    <a:pt x="354" y="7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28"/>
            <p:cNvSpPr/>
            <p:nvPr/>
          </p:nvSpPr>
          <p:spPr>
            <a:xfrm>
              <a:off x="6602606" y="878425"/>
              <a:ext cx="706229" cy="373412"/>
            </a:xfrm>
            <a:custGeom>
              <a:avLst/>
              <a:gdLst/>
              <a:ahLst/>
              <a:cxnLst/>
              <a:rect l="l" t="t" r="r" b="b"/>
              <a:pathLst>
                <a:path w="817" h="432" extrusionOk="0">
                  <a:moveTo>
                    <a:pt x="699" y="406"/>
                  </a:moveTo>
                  <a:cubicBezTo>
                    <a:pt x="690" y="401"/>
                    <a:pt x="687" y="389"/>
                    <a:pt x="692" y="380"/>
                  </a:cubicBezTo>
                  <a:cubicBezTo>
                    <a:pt x="698" y="371"/>
                    <a:pt x="709" y="368"/>
                    <a:pt x="718" y="373"/>
                  </a:cubicBezTo>
                  <a:cubicBezTo>
                    <a:pt x="755" y="394"/>
                    <a:pt x="755" y="394"/>
                    <a:pt x="755" y="394"/>
                  </a:cubicBezTo>
                  <a:cubicBezTo>
                    <a:pt x="764" y="399"/>
                    <a:pt x="767" y="411"/>
                    <a:pt x="762" y="420"/>
                  </a:cubicBezTo>
                  <a:cubicBezTo>
                    <a:pt x="757" y="429"/>
                    <a:pt x="745" y="432"/>
                    <a:pt x="736" y="427"/>
                  </a:cubicBezTo>
                  <a:cubicBezTo>
                    <a:pt x="699" y="406"/>
                    <a:pt x="699" y="406"/>
                    <a:pt x="699" y="406"/>
                  </a:cubicBezTo>
                  <a:close/>
                  <a:moveTo>
                    <a:pt x="718" y="59"/>
                  </a:moveTo>
                  <a:cubicBezTo>
                    <a:pt x="709" y="64"/>
                    <a:pt x="698" y="61"/>
                    <a:pt x="692" y="52"/>
                  </a:cubicBezTo>
                  <a:cubicBezTo>
                    <a:pt x="687" y="43"/>
                    <a:pt x="690" y="31"/>
                    <a:pt x="699" y="26"/>
                  </a:cubicBezTo>
                  <a:cubicBezTo>
                    <a:pt x="736" y="5"/>
                    <a:pt x="736" y="5"/>
                    <a:pt x="736" y="5"/>
                  </a:cubicBezTo>
                  <a:cubicBezTo>
                    <a:pt x="745" y="0"/>
                    <a:pt x="757" y="3"/>
                    <a:pt x="762" y="12"/>
                  </a:cubicBezTo>
                  <a:cubicBezTo>
                    <a:pt x="767" y="21"/>
                    <a:pt x="764" y="32"/>
                    <a:pt x="755" y="38"/>
                  </a:cubicBezTo>
                  <a:cubicBezTo>
                    <a:pt x="718" y="59"/>
                    <a:pt x="718" y="59"/>
                    <a:pt x="718" y="59"/>
                  </a:cubicBezTo>
                  <a:close/>
                  <a:moveTo>
                    <a:pt x="755" y="235"/>
                  </a:moveTo>
                  <a:cubicBezTo>
                    <a:pt x="745" y="235"/>
                    <a:pt x="736" y="226"/>
                    <a:pt x="736" y="216"/>
                  </a:cubicBezTo>
                  <a:cubicBezTo>
                    <a:pt x="736" y="205"/>
                    <a:pt x="745" y="197"/>
                    <a:pt x="755" y="197"/>
                  </a:cubicBezTo>
                  <a:cubicBezTo>
                    <a:pt x="798" y="197"/>
                    <a:pt x="798" y="197"/>
                    <a:pt x="798" y="197"/>
                  </a:cubicBezTo>
                  <a:cubicBezTo>
                    <a:pt x="808" y="197"/>
                    <a:pt x="817" y="205"/>
                    <a:pt x="817" y="216"/>
                  </a:cubicBezTo>
                  <a:cubicBezTo>
                    <a:pt x="817" y="226"/>
                    <a:pt x="808" y="235"/>
                    <a:pt x="798" y="235"/>
                  </a:cubicBezTo>
                  <a:cubicBezTo>
                    <a:pt x="755" y="235"/>
                    <a:pt x="755" y="235"/>
                    <a:pt x="755" y="235"/>
                  </a:cubicBezTo>
                  <a:close/>
                  <a:moveTo>
                    <a:pt x="118" y="26"/>
                  </a:moveTo>
                  <a:cubicBezTo>
                    <a:pt x="127" y="31"/>
                    <a:pt x="130" y="43"/>
                    <a:pt x="124" y="52"/>
                  </a:cubicBezTo>
                  <a:cubicBezTo>
                    <a:pt x="119" y="61"/>
                    <a:pt x="108" y="64"/>
                    <a:pt x="98" y="59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2"/>
                    <a:pt x="49" y="21"/>
                    <a:pt x="55" y="12"/>
                  </a:cubicBezTo>
                  <a:cubicBezTo>
                    <a:pt x="60" y="3"/>
                    <a:pt x="72" y="0"/>
                    <a:pt x="81" y="5"/>
                  </a:cubicBezTo>
                  <a:cubicBezTo>
                    <a:pt x="118" y="26"/>
                    <a:pt x="118" y="26"/>
                    <a:pt x="118" y="26"/>
                  </a:cubicBezTo>
                  <a:close/>
                  <a:moveTo>
                    <a:pt x="98" y="373"/>
                  </a:moveTo>
                  <a:cubicBezTo>
                    <a:pt x="108" y="368"/>
                    <a:pt x="119" y="371"/>
                    <a:pt x="124" y="380"/>
                  </a:cubicBezTo>
                  <a:cubicBezTo>
                    <a:pt x="130" y="389"/>
                    <a:pt x="127" y="401"/>
                    <a:pt x="118" y="406"/>
                  </a:cubicBezTo>
                  <a:cubicBezTo>
                    <a:pt x="81" y="427"/>
                    <a:pt x="81" y="427"/>
                    <a:pt x="81" y="427"/>
                  </a:cubicBezTo>
                  <a:cubicBezTo>
                    <a:pt x="72" y="432"/>
                    <a:pt x="60" y="429"/>
                    <a:pt x="55" y="420"/>
                  </a:cubicBezTo>
                  <a:cubicBezTo>
                    <a:pt x="49" y="411"/>
                    <a:pt x="53" y="399"/>
                    <a:pt x="62" y="394"/>
                  </a:cubicBezTo>
                  <a:cubicBezTo>
                    <a:pt x="98" y="373"/>
                    <a:pt x="98" y="373"/>
                    <a:pt x="98" y="373"/>
                  </a:cubicBezTo>
                  <a:close/>
                  <a:moveTo>
                    <a:pt x="62" y="197"/>
                  </a:moveTo>
                  <a:cubicBezTo>
                    <a:pt x="72" y="197"/>
                    <a:pt x="81" y="205"/>
                    <a:pt x="81" y="216"/>
                  </a:cubicBezTo>
                  <a:cubicBezTo>
                    <a:pt x="81" y="226"/>
                    <a:pt x="72" y="235"/>
                    <a:pt x="62" y="235"/>
                  </a:cubicBezTo>
                  <a:cubicBezTo>
                    <a:pt x="19" y="235"/>
                    <a:pt x="19" y="235"/>
                    <a:pt x="19" y="235"/>
                  </a:cubicBezTo>
                  <a:cubicBezTo>
                    <a:pt x="9" y="235"/>
                    <a:pt x="0" y="226"/>
                    <a:pt x="0" y="216"/>
                  </a:cubicBezTo>
                  <a:cubicBezTo>
                    <a:pt x="0" y="205"/>
                    <a:pt x="9" y="197"/>
                    <a:pt x="19" y="197"/>
                  </a:cubicBezTo>
                  <a:cubicBezTo>
                    <a:pt x="62" y="197"/>
                    <a:pt x="62" y="197"/>
                    <a:pt x="62" y="1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28"/>
            <p:cNvSpPr/>
            <p:nvPr/>
          </p:nvSpPr>
          <p:spPr>
            <a:xfrm>
              <a:off x="6829360" y="958521"/>
              <a:ext cx="253087" cy="253452"/>
            </a:xfrm>
            <a:custGeom>
              <a:avLst/>
              <a:gdLst/>
              <a:ahLst/>
              <a:cxnLst/>
              <a:rect l="l" t="t" r="r" b="b"/>
              <a:pathLst>
                <a:path w="293" h="293" extrusionOk="0">
                  <a:moveTo>
                    <a:pt x="3" y="38"/>
                  </a:moveTo>
                  <a:cubicBezTo>
                    <a:pt x="0" y="28"/>
                    <a:pt x="6" y="18"/>
                    <a:pt x="16" y="15"/>
                  </a:cubicBezTo>
                  <a:cubicBezTo>
                    <a:pt x="26" y="12"/>
                    <a:pt x="37" y="18"/>
                    <a:pt x="39" y="28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63" y="60"/>
                    <a:pt x="77" y="56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103" y="50"/>
                    <a:pt x="115" y="49"/>
                    <a:pt x="127" y="48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27" y="8"/>
                    <a:pt x="136" y="0"/>
                    <a:pt x="146" y="0"/>
                  </a:cubicBezTo>
                  <a:cubicBezTo>
                    <a:pt x="157" y="0"/>
                    <a:pt x="165" y="8"/>
                    <a:pt x="165" y="19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78" y="49"/>
                    <a:pt x="190" y="50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16" y="56"/>
                    <a:pt x="229" y="60"/>
                    <a:pt x="242" y="65"/>
                  </a:cubicBezTo>
                  <a:cubicBezTo>
                    <a:pt x="253" y="28"/>
                    <a:pt x="253" y="28"/>
                    <a:pt x="253" y="28"/>
                  </a:cubicBezTo>
                  <a:cubicBezTo>
                    <a:pt x="256" y="18"/>
                    <a:pt x="267" y="12"/>
                    <a:pt x="277" y="15"/>
                  </a:cubicBezTo>
                  <a:cubicBezTo>
                    <a:pt x="287" y="18"/>
                    <a:pt x="293" y="28"/>
                    <a:pt x="290" y="38"/>
                  </a:cubicBezTo>
                  <a:cubicBezTo>
                    <a:pt x="220" y="278"/>
                    <a:pt x="220" y="278"/>
                    <a:pt x="220" y="278"/>
                  </a:cubicBezTo>
                  <a:cubicBezTo>
                    <a:pt x="217" y="288"/>
                    <a:pt x="206" y="293"/>
                    <a:pt x="196" y="290"/>
                  </a:cubicBezTo>
                  <a:cubicBezTo>
                    <a:pt x="186" y="288"/>
                    <a:pt x="180" y="277"/>
                    <a:pt x="183" y="267"/>
                  </a:cubicBezTo>
                  <a:cubicBezTo>
                    <a:pt x="232" y="102"/>
                    <a:pt x="232" y="102"/>
                    <a:pt x="232" y="102"/>
                  </a:cubicBezTo>
                  <a:cubicBezTo>
                    <a:pt x="220" y="97"/>
                    <a:pt x="207" y="93"/>
                    <a:pt x="194" y="90"/>
                  </a:cubicBezTo>
                  <a:cubicBezTo>
                    <a:pt x="194" y="90"/>
                    <a:pt x="194" y="90"/>
                    <a:pt x="194" y="90"/>
                  </a:cubicBezTo>
                  <a:cubicBezTo>
                    <a:pt x="185" y="88"/>
                    <a:pt x="175" y="87"/>
                    <a:pt x="165" y="86"/>
                  </a:cubicBezTo>
                  <a:cubicBezTo>
                    <a:pt x="165" y="132"/>
                    <a:pt x="165" y="132"/>
                    <a:pt x="165" y="132"/>
                  </a:cubicBezTo>
                  <a:cubicBezTo>
                    <a:pt x="165" y="143"/>
                    <a:pt x="157" y="151"/>
                    <a:pt x="146" y="151"/>
                  </a:cubicBezTo>
                  <a:cubicBezTo>
                    <a:pt x="136" y="151"/>
                    <a:pt x="127" y="143"/>
                    <a:pt x="127" y="132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18" y="87"/>
                    <a:pt x="108" y="88"/>
                    <a:pt x="99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85" y="93"/>
                    <a:pt x="73" y="97"/>
                    <a:pt x="61" y="102"/>
                  </a:cubicBezTo>
                  <a:cubicBezTo>
                    <a:pt x="109" y="267"/>
                    <a:pt x="109" y="267"/>
                    <a:pt x="109" y="267"/>
                  </a:cubicBezTo>
                  <a:cubicBezTo>
                    <a:pt x="112" y="277"/>
                    <a:pt x="106" y="288"/>
                    <a:pt x="96" y="290"/>
                  </a:cubicBezTo>
                  <a:cubicBezTo>
                    <a:pt x="86" y="293"/>
                    <a:pt x="76" y="288"/>
                    <a:pt x="73" y="278"/>
                  </a:cubicBezTo>
                  <a:cubicBezTo>
                    <a:pt x="3" y="38"/>
                    <a:pt x="3" y="38"/>
                    <a:pt x="3" y="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29"/>
          <p:cNvSpPr txBox="1"/>
          <p:nvPr/>
        </p:nvSpPr>
        <p:spPr>
          <a:xfrm>
            <a:off x="4210438" y="2972416"/>
            <a:ext cx="262922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99"/>
              <a:buFont typeface="Arial"/>
              <a:buNone/>
            </a:pPr>
            <a:r>
              <a:rPr lang="en-US" sz="2699" b="1" i="0" u="none" strike="noStrike" cap="non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發想</a:t>
            </a:r>
            <a:endParaRPr sz="2699" b="1" i="0" u="none" strike="noStrike" cap="non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690" name="Google Shape;690;p29"/>
          <p:cNvGrpSpPr/>
          <p:nvPr/>
        </p:nvGrpSpPr>
        <p:grpSpPr>
          <a:xfrm>
            <a:off x="2384796" y="2992796"/>
            <a:ext cx="588496" cy="586362"/>
            <a:chOff x="6602606" y="810033"/>
            <a:chExt cx="706229" cy="703668"/>
          </a:xfrm>
        </p:grpSpPr>
        <p:sp>
          <p:nvSpPr>
            <p:cNvPr id="691" name="Google Shape;691;p29"/>
            <p:cNvSpPr/>
            <p:nvPr/>
          </p:nvSpPr>
          <p:spPr>
            <a:xfrm>
              <a:off x="6697696" y="810033"/>
              <a:ext cx="516048" cy="703668"/>
            </a:xfrm>
            <a:custGeom>
              <a:avLst/>
              <a:gdLst/>
              <a:ahLst/>
              <a:cxnLst/>
              <a:rect l="l" t="t" r="r" b="b"/>
              <a:pathLst>
                <a:path w="597" h="814" extrusionOk="0">
                  <a:moveTo>
                    <a:pt x="222" y="575"/>
                  </a:moveTo>
                  <a:cubicBezTo>
                    <a:pt x="224" y="589"/>
                    <a:pt x="238" y="598"/>
                    <a:pt x="253" y="598"/>
                  </a:cubicBezTo>
                  <a:cubicBezTo>
                    <a:pt x="344" y="598"/>
                    <a:pt x="344" y="598"/>
                    <a:pt x="344" y="598"/>
                  </a:cubicBezTo>
                  <a:cubicBezTo>
                    <a:pt x="358" y="598"/>
                    <a:pt x="373" y="589"/>
                    <a:pt x="375" y="575"/>
                  </a:cubicBezTo>
                  <a:cubicBezTo>
                    <a:pt x="377" y="547"/>
                    <a:pt x="390" y="523"/>
                    <a:pt x="414" y="509"/>
                  </a:cubicBezTo>
                  <a:cubicBezTo>
                    <a:pt x="491" y="467"/>
                    <a:pt x="539" y="386"/>
                    <a:pt x="539" y="298"/>
                  </a:cubicBezTo>
                  <a:cubicBezTo>
                    <a:pt x="539" y="165"/>
                    <a:pt x="431" y="57"/>
                    <a:pt x="298" y="57"/>
                  </a:cubicBezTo>
                  <a:cubicBezTo>
                    <a:pt x="165" y="57"/>
                    <a:pt x="57" y="165"/>
                    <a:pt x="57" y="298"/>
                  </a:cubicBezTo>
                  <a:cubicBezTo>
                    <a:pt x="57" y="386"/>
                    <a:pt x="105" y="467"/>
                    <a:pt x="183" y="509"/>
                  </a:cubicBezTo>
                  <a:cubicBezTo>
                    <a:pt x="207" y="523"/>
                    <a:pt x="219" y="547"/>
                    <a:pt x="222" y="575"/>
                  </a:cubicBezTo>
                  <a:close/>
                  <a:moveTo>
                    <a:pt x="354" y="782"/>
                  </a:moveTo>
                  <a:cubicBezTo>
                    <a:pt x="350" y="800"/>
                    <a:pt x="334" y="814"/>
                    <a:pt x="314" y="814"/>
                  </a:cubicBezTo>
                  <a:cubicBezTo>
                    <a:pt x="282" y="814"/>
                    <a:pt x="282" y="814"/>
                    <a:pt x="282" y="814"/>
                  </a:cubicBezTo>
                  <a:cubicBezTo>
                    <a:pt x="263" y="814"/>
                    <a:pt x="247" y="800"/>
                    <a:pt x="242" y="782"/>
                  </a:cubicBezTo>
                  <a:cubicBezTo>
                    <a:pt x="226" y="782"/>
                    <a:pt x="226" y="782"/>
                    <a:pt x="226" y="782"/>
                  </a:cubicBezTo>
                  <a:cubicBezTo>
                    <a:pt x="193" y="782"/>
                    <a:pt x="165" y="755"/>
                    <a:pt x="165" y="722"/>
                  </a:cubicBezTo>
                  <a:cubicBezTo>
                    <a:pt x="165" y="576"/>
                    <a:pt x="165" y="576"/>
                    <a:pt x="165" y="576"/>
                  </a:cubicBezTo>
                  <a:cubicBezTo>
                    <a:pt x="165" y="569"/>
                    <a:pt x="162" y="563"/>
                    <a:pt x="155" y="559"/>
                  </a:cubicBezTo>
                  <a:cubicBezTo>
                    <a:pt x="60" y="507"/>
                    <a:pt x="0" y="407"/>
                    <a:pt x="0" y="298"/>
                  </a:cubicBezTo>
                  <a:cubicBezTo>
                    <a:pt x="0" y="133"/>
                    <a:pt x="134" y="0"/>
                    <a:pt x="298" y="0"/>
                  </a:cubicBezTo>
                  <a:cubicBezTo>
                    <a:pt x="463" y="0"/>
                    <a:pt x="597" y="133"/>
                    <a:pt x="597" y="298"/>
                  </a:cubicBezTo>
                  <a:cubicBezTo>
                    <a:pt x="597" y="407"/>
                    <a:pt x="537" y="507"/>
                    <a:pt x="441" y="559"/>
                  </a:cubicBezTo>
                  <a:cubicBezTo>
                    <a:pt x="435" y="563"/>
                    <a:pt x="431" y="569"/>
                    <a:pt x="431" y="576"/>
                  </a:cubicBezTo>
                  <a:cubicBezTo>
                    <a:pt x="432" y="722"/>
                    <a:pt x="432" y="722"/>
                    <a:pt x="432" y="722"/>
                  </a:cubicBezTo>
                  <a:cubicBezTo>
                    <a:pt x="432" y="755"/>
                    <a:pt x="404" y="782"/>
                    <a:pt x="371" y="782"/>
                  </a:cubicBezTo>
                  <a:cubicBezTo>
                    <a:pt x="354" y="782"/>
                    <a:pt x="354" y="782"/>
                    <a:pt x="354" y="7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29"/>
            <p:cNvSpPr/>
            <p:nvPr/>
          </p:nvSpPr>
          <p:spPr>
            <a:xfrm>
              <a:off x="6602606" y="878425"/>
              <a:ext cx="706229" cy="373412"/>
            </a:xfrm>
            <a:custGeom>
              <a:avLst/>
              <a:gdLst/>
              <a:ahLst/>
              <a:cxnLst/>
              <a:rect l="l" t="t" r="r" b="b"/>
              <a:pathLst>
                <a:path w="817" h="432" extrusionOk="0">
                  <a:moveTo>
                    <a:pt x="699" y="406"/>
                  </a:moveTo>
                  <a:cubicBezTo>
                    <a:pt x="690" y="401"/>
                    <a:pt x="687" y="389"/>
                    <a:pt x="692" y="380"/>
                  </a:cubicBezTo>
                  <a:cubicBezTo>
                    <a:pt x="698" y="371"/>
                    <a:pt x="709" y="368"/>
                    <a:pt x="718" y="373"/>
                  </a:cubicBezTo>
                  <a:cubicBezTo>
                    <a:pt x="755" y="394"/>
                    <a:pt x="755" y="394"/>
                    <a:pt x="755" y="394"/>
                  </a:cubicBezTo>
                  <a:cubicBezTo>
                    <a:pt x="764" y="399"/>
                    <a:pt x="767" y="411"/>
                    <a:pt x="762" y="420"/>
                  </a:cubicBezTo>
                  <a:cubicBezTo>
                    <a:pt x="757" y="429"/>
                    <a:pt x="745" y="432"/>
                    <a:pt x="736" y="427"/>
                  </a:cubicBezTo>
                  <a:cubicBezTo>
                    <a:pt x="699" y="406"/>
                    <a:pt x="699" y="406"/>
                    <a:pt x="699" y="406"/>
                  </a:cubicBezTo>
                  <a:close/>
                  <a:moveTo>
                    <a:pt x="718" y="59"/>
                  </a:moveTo>
                  <a:cubicBezTo>
                    <a:pt x="709" y="64"/>
                    <a:pt x="698" y="61"/>
                    <a:pt x="692" y="52"/>
                  </a:cubicBezTo>
                  <a:cubicBezTo>
                    <a:pt x="687" y="43"/>
                    <a:pt x="690" y="31"/>
                    <a:pt x="699" y="26"/>
                  </a:cubicBezTo>
                  <a:cubicBezTo>
                    <a:pt x="736" y="5"/>
                    <a:pt x="736" y="5"/>
                    <a:pt x="736" y="5"/>
                  </a:cubicBezTo>
                  <a:cubicBezTo>
                    <a:pt x="745" y="0"/>
                    <a:pt x="757" y="3"/>
                    <a:pt x="762" y="12"/>
                  </a:cubicBezTo>
                  <a:cubicBezTo>
                    <a:pt x="767" y="21"/>
                    <a:pt x="764" y="32"/>
                    <a:pt x="755" y="38"/>
                  </a:cubicBezTo>
                  <a:cubicBezTo>
                    <a:pt x="718" y="59"/>
                    <a:pt x="718" y="59"/>
                    <a:pt x="718" y="59"/>
                  </a:cubicBezTo>
                  <a:close/>
                  <a:moveTo>
                    <a:pt x="755" y="235"/>
                  </a:moveTo>
                  <a:cubicBezTo>
                    <a:pt x="745" y="235"/>
                    <a:pt x="736" y="226"/>
                    <a:pt x="736" y="216"/>
                  </a:cubicBezTo>
                  <a:cubicBezTo>
                    <a:pt x="736" y="205"/>
                    <a:pt x="745" y="197"/>
                    <a:pt x="755" y="197"/>
                  </a:cubicBezTo>
                  <a:cubicBezTo>
                    <a:pt x="798" y="197"/>
                    <a:pt x="798" y="197"/>
                    <a:pt x="798" y="197"/>
                  </a:cubicBezTo>
                  <a:cubicBezTo>
                    <a:pt x="808" y="197"/>
                    <a:pt x="817" y="205"/>
                    <a:pt x="817" y="216"/>
                  </a:cubicBezTo>
                  <a:cubicBezTo>
                    <a:pt x="817" y="226"/>
                    <a:pt x="808" y="235"/>
                    <a:pt x="798" y="235"/>
                  </a:cubicBezTo>
                  <a:cubicBezTo>
                    <a:pt x="755" y="235"/>
                    <a:pt x="755" y="235"/>
                    <a:pt x="755" y="235"/>
                  </a:cubicBezTo>
                  <a:close/>
                  <a:moveTo>
                    <a:pt x="118" y="26"/>
                  </a:moveTo>
                  <a:cubicBezTo>
                    <a:pt x="127" y="31"/>
                    <a:pt x="130" y="43"/>
                    <a:pt x="124" y="52"/>
                  </a:cubicBezTo>
                  <a:cubicBezTo>
                    <a:pt x="119" y="61"/>
                    <a:pt x="108" y="64"/>
                    <a:pt x="98" y="59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2"/>
                    <a:pt x="49" y="21"/>
                    <a:pt x="55" y="12"/>
                  </a:cubicBezTo>
                  <a:cubicBezTo>
                    <a:pt x="60" y="3"/>
                    <a:pt x="72" y="0"/>
                    <a:pt x="81" y="5"/>
                  </a:cubicBezTo>
                  <a:cubicBezTo>
                    <a:pt x="118" y="26"/>
                    <a:pt x="118" y="26"/>
                    <a:pt x="118" y="26"/>
                  </a:cubicBezTo>
                  <a:close/>
                  <a:moveTo>
                    <a:pt x="98" y="373"/>
                  </a:moveTo>
                  <a:cubicBezTo>
                    <a:pt x="108" y="368"/>
                    <a:pt x="119" y="371"/>
                    <a:pt x="124" y="380"/>
                  </a:cubicBezTo>
                  <a:cubicBezTo>
                    <a:pt x="130" y="389"/>
                    <a:pt x="127" y="401"/>
                    <a:pt x="118" y="406"/>
                  </a:cubicBezTo>
                  <a:cubicBezTo>
                    <a:pt x="81" y="427"/>
                    <a:pt x="81" y="427"/>
                    <a:pt x="81" y="427"/>
                  </a:cubicBezTo>
                  <a:cubicBezTo>
                    <a:pt x="72" y="432"/>
                    <a:pt x="60" y="429"/>
                    <a:pt x="55" y="420"/>
                  </a:cubicBezTo>
                  <a:cubicBezTo>
                    <a:pt x="49" y="411"/>
                    <a:pt x="53" y="399"/>
                    <a:pt x="62" y="394"/>
                  </a:cubicBezTo>
                  <a:cubicBezTo>
                    <a:pt x="98" y="373"/>
                    <a:pt x="98" y="373"/>
                    <a:pt x="98" y="373"/>
                  </a:cubicBezTo>
                  <a:close/>
                  <a:moveTo>
                    <a:pt x="62" y="197"/>
                  </a:moveTo>
                  <a:cubicBezTo>
                    <a:pt x="72" y="197"/>
                    <a:pt x="81" y="205"/>
                    <a:pt x="81" y="216"/>
                  </a:cubicBezTo>
                  <a:cubicBezTo>
                    <a:pt x="81" y="226"/>
                    <a:pt x="72" y="235"/>
                    <a:pt x="62" y="235"/>
                  </a:cubicBezTo>
                  <a:cubicBezTo>
                    <a:pt x="19" y="235"/>
                    <a:pt x="19" y="235"/>
                    <a:pt x="19" y="235"/>
                  </a:cubicBezTo>
                  <a:cubicBezTo>
                    <a:pt x="9" y="235"/>
                    <a:pt x="0" y="226"/>
                    <a:pt x="0" y="216"/>
                  </a:cubicBezTo>
                  <a:cubicBezTo>
                    <a:pt x="0" y="205"/>
                    <a:pt x="9" y="197"/>
                    <a:pt x="19" y="197"/>
                  </a:cubicBezTo>
                  <a:cubicBezTo>
                    <a:pt x="62" y="197"/>
                    <a:pt x="62" y="197"/>
                    <a:pt x="62" y="1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29"/>
            <p:cNvSpPr/>
            <p:nvPr/>
          </p:nvSpPr>
          <p:spPr>
            <a:xfrm>
              <a:off x="6829360" y="958521"/>
              <a:ext cx="253087" cy="253452"/>
            </a:xfrm>
            <a:custGeom>
              <a:avLst/>
              <a:gdLst/>
              <a:ahLst/>
              <a:cxnLst/>
              <a:rect l="l" t="t" r="r" b="b"/>
              <a:pathLst>
                <a:path w="293" h="293" extrusionOk="0">
                  <a:moveTo>
                    <a:pt x="3" y="38"/>
                  </a:moveTo>
                  <a:cubicBezTo>
                    <a:pt x="0" y="28"/>
                    <a:pt x="6" y="18"/>
                    <a:pt x="16" y="15"/>
                  </a:cubicBezTo>
                  <a:cubicBezTo>
                    <a:pt x="26" y="12"/>
                    <a:pt x="37" y="18"/>
                    <a:pt x="39" y="28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63" y="60"/>
                    <a:pt x="77" y="56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103" y="50"/>
                    <a:pt x="115" y="49"/>
                    <a:pt x="127" y="48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27" y="8"/>
                    <a:pt x="136" y="0"/>
                    <a:pt x="146" y="0"/>
                  </a:cubicBezTo>
                  <a:cubicBezTo>
                    <a:pt x="157" y="0"/>
                    <a:pt x="165" y="8"/>
                    <a:pt x="165" y="19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78" y="49"/>
                    <a:pt x="190" y="50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16" y="56"/>
                    <a:pt x="229" y="60"/>
                    <a:pt x="242" y="65"/>
                  </a:cubicBezTo>
                  <a:cubicBezTo>
                    <a:pt x="253" y="28"/>
                    <a:pt x="253" y="28"/>
                    <a:pt x="253" y="28"/>
                  </a:cubicBezTo>
                  <a:cubicBezTo>
                    <a:pt x="256" y="18"/>
                    <a:pt x="267" y="12"/>
                    <a:pt x="277" y="15"/>
                  </a:cubicBezTo>
                  <a:cubicBezTo>
                    <a:pt x="287" y="18"/>
                    <a:pt x="293" y="28"/>
                    <a:pt x="290" y="38"/>
                  </a:cubicBezTo>
                  <a:cubicBezTo>
                    <a:pt x="220" y="278"/>
                    <a:pt x="220" y="278"/>
                    <a:pt x="220" y="278"/>
                  </a:cubicBezTo>
                  <a:cubicBezTo>
                    <a:pt x="217" y="288"/>
                    <a:pt x="206" y="293"/>
                    <a:pt x="196" y="290"/>
                  </a:cubicBezTo>
                  <a:cubicBezTo>
                    <a:pt x="186" y="288"/>
                    <a:pt x="180" y="277"/>
                    <a:pt x="183" y="267"/>
                  </a:cubicBezTo>
                  <a:cubicBezTo>
                    <a:pt x="232" y="102"/>
                    <a:pt x="232" y="102"/>
                    <a:pt x="232" y="102"/>
                  </a:cubicBezTo>
                  <a:cubicBezTo>
                    <a:pt x="220" y="97"/>
                    <a:pt x="207" y="93"/>
                    <a:pt x="194" y="90"/>
                  </a:cubicBezTo>
                  <a:cubicBezTo>
                    <a:pt x="194" y="90"/>
                    <a:pt x="194" y="90"/>
                    <a:pt x="194" y="90"/>
                  </a:cubicBezTo>
                  <a:cubicBezTo>
                    <a:pt x="185" y="88"/>
                    <a:pt x="175" y="87"/>
                    <a:pt x="165" y="86"/>
                  </a:cubicBezTo>
                  <a:cubicBezTo>
                    <a:pt x="165" y="132"/>
                    <a:pt x="165" y="132"/>
                    <a:pt x="165" y="132"/>
                  </a:cubicBezTo>
                  <a:cubicBezTo>
                    <a:pt x="165" y="143"/>
                    <a:pt x="157" y="151"/>
                    <a:pt x="146" y="151"/>
                  </a:cubicBezTo>
                  <a:cubicBezTo>
                    <a:pt x="136" y="151"/>
                    <a:pt x="127" y="143"/>
                    <a:pt x="127" y="132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18" y="87"/>
                    <a:pt x="108" y="88"/>
                    <a:pt x="99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85" y="93"/>
                    <a:pt x="73" y="97"/>
                    <a:pt x="61" y="102"/>
                  </a:cubicBezTo>
                  <a:cubicBezTo>
                    <a:pt x="109" y="267"/>
                    <a:pt x="109" y="267"/>
                    <a:pt x="109" y="267"/>
                  </a:cubicBezTo>
                  <a:cubicBezTo>
                    <a:pt x="112" y="277"/>
                    <a:pt x="106" y="288"/>
                    <a:pt x="96" y="290"/>
                  </a:cubicBezTo>
                  <a:cubicBezTo>
                    <a:pt x="86" y="293"/>
                    <a:pt x="76" y="288"/>
                    <a:pt x="73" y="278"/>
                  </a:cubicBezTo>
                  <a:cubicBezTo>
                    <a:pt x="3" y="38"/>
                    <a:pt x="3" y="38"/>
                    <a:pt x="3" y="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09B98C6-F241-29DB-9BB7-82D86456A8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239" t="17577" r="5855" b="7992"/>
          <a:stretch/>
        </p:blipFill>
        <p:spPr>
          <a:xfrm>
            <a:off x="4237098" y="3116530"/>
            <a:ext cx="4714301" cy="29277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644C56-9DC0-46B4-EF68-985B1260182F}"/>
              </a:ext>
            </a:extLst>
          </p:cNvPr>
          <p:cNvSpPr txBox="1"/>
          <p:nvPr/>
        </p:nvSpPr>
        <p:spPr>
          <a:xfrm>
            <a:off x="93640" y="3204664"/>
            <a:ext cx="40337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sz="1600" b="1" dirty="0"/>
              <a:t>我們時常聽到電腦是只認得01作爲其輸入，但人們仍舊在此基礎上構築了各種令人嘖嘖稱奇的應用。</a:t>
            </a:r>
          </a:p>
          <a:p>
            <a:endParaRPr lang="en-TW" sz="1600" b="1" dirty="0"/>
          </a:p>
          <a:p>
            <a:r>
              <a:rPr lang="en-TW" sz="1600" b="1" dirty="0"/>
              <a:t>那從最基礎來看，究竟要如何由0和1組成的二進位制(Binary)，和我們幾乎不廢吹灰之力就能認出的十進位制(Deciaml)間進行轉換呢？</a:t>
            </a:r>
          </a:p>
          <a:p>
            <a:endParaRPr lang="en-TW" sz="1600" b="1" dirty="0"/>
          </a:p>
          <a:p>
            <a:r>
              <a:rPr lang="en-TW" sz="1600" b="1" dirty="0"/>
              <a:t>透過這個小遊戲，希望大家都可以了解其背後的原理。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0" name="Google Shape;700;p30"/>
          <p:cNvGrpSpPr/>
          <p:nvPr/>
        </p:nvGrpSpPr>
        <p:grpSpPr>
          <a:xfrm>
            <a:off x="414622" y="1100978"/>
            <a:ext cx="453150" cy="161976"/>
            <a:chOff x="264939" y="188640"/>
            <a:chExt cx="604358" cy="216024"/>
          </a:xfrm>
        </p:grpSpPr>
        <p:sp>
          <p:nvSpPr>
            <p:cNvPr id="701" name="Google Shape;701;p30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>
                <a:gd name="adj" fmla="val 50000"/>
              </a:avLst>
            </a:prstGeom>
            <a:solidFill>
              <a:srgbClr val="FFB8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30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>
                <a:gd name="adj" fmla="val 50000"/>
              </a:avLst>
            </a:prstGeom>
            <a:solidFill>
              <a:srgbClr val="FFB850">
                <a:alpha val="6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30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>
                <a:gd name="adj" fmla="val 50000"/>
              </a:avLst>
            </a:prstGeom>
            <a:solidFill>
              <a:srgbClr val="FFB850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4" name="Google Shape;704;p30"/>
          <p:cNvSpPr txBox="1"/>
          <p:nvPr/>
        </p:nvSpPr>
        <p:spPr>
          <a:xfrm>
            <a:off x="1008533" y="1040619"/>
            <a:ext cx="1673750" cy="282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00" tIns="25700" rIns="51400" bIns="2570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9"/>
              <a:buFont typeface="Arial"/>
              <a:buNone/>
            </a:pPr>
            <a:r>
              <a:rPr lang="en-US" sz="1499" b="1" i="0" u="none" strike="noStrike" cap="none">
                <a:solidFill>
                  <a:srgbClr val="FFB85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製作原因</a:t>
            </a:r>
            <a:endParaRPr sz="1799" b="1" i="0" u="none" strike="noStrike" cap="none">
              <a:solidFill>
                <a:srgbClr val="FFB85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705" name="Google Shape;705;p30"/>
          <p:cNvCxnSpPr/>
          <p:nvPr/>
        </p:nvCxnSpPr>
        <p:spPr>
          <a:xfrm>
            <a:off x="1062524" y="1323314"/>
            <a:ext cx="723492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06" name="Google Shape;706;p30"/>
          <p:cNvSpPr txBox="1"/>
          <p:nvPr/>
        </p:nvSpPr>
        <p:spPr>
          <a:xfrm>
            <a:off x="687046" y="2467106"/>
            <a:ext cx="7610398" cy="871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 dirty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製作這個遊戲的關鍵是</a:t>
            </a:r>
            <a:r>
              <a:rPr lang="en-US" sz="1350" dirty="0">
                <a:latin typeface="Microsoft YaHei"/>
                <a:ea typeface="Microsoft YaHei"/>
                <a:cs typeface="Microsoft YaHei"/>
                <a:sym typeface="Microsoft YaHei"/>
              </a:rPr>
              <a:t>希望在了解我們熟知的十進位數字要如何轉換為二進位制。除了單純計算數字外，希望透過rabboni和scratch的結合，再加入一點遊戲性與挑戰性，讓背後的原理更深植腦海。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30"/>
          <p:cNvSpPr txBox="1"/>
          <p:nvPr/>
        </p:nvSpPr>
        <p:spPr>
          <a:xfrm>
            <a:off x="3981988" y="6038210"/>
            <a:ext cx="4642338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圖片來源:</a:t>
            </a:r>
            <a:r>
              <a:rPr lang="en-US" sz="1350" b="0" i="0" u="sng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</a:t>
            </a:r>
            <a:r>
              <a:rPr lang="en-US" sz="1350" b="0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://</a:t>
            </a:r>
            <a:r>
              <a:rPr lang="en-US" sz="1350" b="0" i="0" u="sng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www.geeksforgeeks.org</a:t>
            </a:r>
            <a:r>
              <a:rPr lang="en-US" sz="1350" b="0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/utilities/binary-to-decimal/?ref=</a:t>
            </a:r>
            <a:r>
              <a:rPr lang="en-US" sz="1350" b="0" i="0" u="sng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rbp</a:t>
            </a:r>
            <a:endParaRPr sz="135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7B7C040-E67E-6455-E167-8A1334F10606}"/>
              </a:ext>
            </a:extLst>
          </p:cNvPr>
          <p:cNvGrpSpPr/>
          <p:nvPr/>
        </p:nvGrpSpPr>
        <p:grpSpPr>
          <a:xfrm>
            <a:off x="3410204" y="3312885"/>
            <a:ext cx="5147299" cy="2537752"/>
            <a:chOff x="3150146" y="2628901"/>
            <a:chExt cx="5147299" cy="2537752"/>
          </a:xfrm>
        </p:grpSpPr>
        <p:sp>
          <p:nvSpPr>
            <p:cNvPr id="707" name="Google Shape;707;p30"/>
            <p:cNvSpPr/>
            <p:nvPr/>
          </p:nvSpPr>
          <p:spPr>
            <a:xfrm>
              <a:off x="3150146" y="2628901"/>
              <a:ext cx="5147299" cy="2537752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64000">
                  <a:srgbClr val="ECECEC"/>
                </a:gs>
                <a:gs pos="100000">
                  <a:srgbClr val="D8D8D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26" name="Picture 2" descr="Convert 1111 to Decimal">
              <a:extLst>
                <a:ext uri="{FF2B5EF4-FFF2-40B4-BE49-F238E27FC236}">
                  <a16:creationId xmlns:a16="http://schemas.microsoft.com/office/drawing/2014/main" id="{EC40AE16-8F18-EC8C-B3C0-66C4B4C172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7178" y="2701480"/>
              <a:ext cx="3046973" cy="2417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/>
          <p:nvPr/>
        </p:nvSpPr>
        <p:spPr>
          <a:xfrm>
            <a:off x="741317" y="1037493"/>
            <a:ext cx="2757486" cy="4519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rPr lang="en-US" sz="1662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rPr lang="en-US" sz="1662" b="1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lang="en-US" sz="1662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abboni-介紹</a:t>
            </a:r>
            <a:endParaRPr sz="1662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rPr lang="en-US" sz="1662" b="1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lang="en-US" sz="1662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abboni-感測參數介紹</a:t>
            </a:r>
            <a:endParaRPr sz="1662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rPr lang="en-US" sz="1662" b="1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lang="en-US" sz="1662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abboni-操作功能介紹</a:t>
            </a:r>
            <a:endParaRPr sz="1662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rPr lang="en-US" sz="1662" b="1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lang="en-US" sz="1662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abboni-配件介紹</a:t>
            </a:r>
            <a:endParaRPr sz="1662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rPr lang="en-US" sz="1662" b="1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lang="en-US" sz="1662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abboni-軸向定義</a:t>
            </a:r>
            <a:endParaRPr sz="1662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rPr lang="en-US" sz="1662" b="1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lang="en-US" sz="1662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abboni Scratch 連線</a:t>
            </a:r>
            <a:endParaRPr sz="1662" b="1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rPr lang="en-US" sz="1662" b="1" i="0" u="none" strike="noStrike" cap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lang="en-US" sz="1662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abboni －</a:t>
            </a:r>
            <a:r>
              <a:rPr lang="en-US" sz="1662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Scratch UI</a:t>
            </a:r>
            <a:r>
              <a:rPr lang="en-US" sz="1662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介紹</a:t>
            </a:r>
            <a:endParaRPr sz="1662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rPr lang="en-US" sz="1662" b="1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lang="en-US" sz="1662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abboni-USB連線</a:t>
            </a:r>
            <a:endParaRPr sz="1662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rPr lang="en-US" sz="1662" b="1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lang="en-US" sz="1662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abboni-藍芽BLE 連線</a:t>
            </a:r>
            <a:endParaRPr sz="92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rPr lang="en-US" sz="1662" b="1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lang="en-US" sz="1662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abboni-Scratch連線</a:t>
            </a:r>
            <a:endParaRPr sz="1662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rPr lang="en-US" sz="1662" b="1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lang="en-US" sz="1662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abboni-Scratch 範例程式</a:t>
            </a:r>
            <a:endParaRPr sz="1662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endParaRPr sz="1662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endParaRPr sz="166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4501662" y="3582495"/>
            <a:ext cx="1882247" cy="859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rPr lang="en-US" sz="1662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lang="en-US"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abboni-其他應用</a:t>
            </a:r>
            <a:endParaRPr sz="1662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endParaRPr sz="1662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endParaRPr sz="166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4501661" y="3429001"/>
            <a:ext cx="2532185" cy="42202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1570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endParaRPr sz="166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4412474" y="3057305"/>
            <a:ext cx="1066318" cy="34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rPr lang="en-US" sz="16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APPENDIX</a:t>
            </a:r>
            <a:endParaRPr sz="166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4" descr="C:\Users\Sui\Desktop\raboni\圖片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7754" y="1742459"/>
            <a:ext cx="1336431" cy="1053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" descr="C:\Users\Sui\Desktop\raboni\ico\icon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89785" y="699077"/>
            <a:ext cx="1953651" cy="171434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4"/>
          <p:cNvSpPr/>
          <p:nvPr/>
        </p:nvSpPr>
        <p:spPr>
          <a:xfrm>
            <a:off x="4597386" y="4008647"/>
            <a:ext cx="2911759" cy="34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rPr lang="en-US" sz="1662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https://12u10.lab.nycu.edu.tw</a:t>
            </a:r>
            <a:r>
              <a:rPr lang="en-US" sz="16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" name="Google Shape;717;p31"/>
          <p:cNvGrpSpPr/>
          <p:nvPr/>
        </p:nvGrpSpPr>
        <p:grpSpPr>
          <a:xfrm>
            <a:off x="1574490" y="2166193"/>
            <a:ext cx="3074870" cy="3094738"/>
            <a:chOff x="2656270" y="1448341"/>
            <a:chExt cx="5546154" cy="5581988"/>
          </a:xfrm>
        </p:grpSpPr>
        <p:sp>
          <p:nvSpPr>
            <p:cNvPr id="718" name="Google Shape;718;p31"/>
            <p:cNvSpPr/>
            <p:nvPr/>
          </p:nvSpPr>
          <p:spPr>
            <a:xfrm rot="2760000">
              <a:off x="3098889" y="2634801"/>
              <a:ext cx="4660916" cy="320906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0000">
                    <a:alpha val="53333"/>
                  </a:srgbClr>
                </a:gs>
                <a:gs pos="33000">
                  <a:srgbClr val="6C6C6C">
                    <a:alpha val="41568"/>
                  </a:srgb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31"/>
            <p:cNvSpPr/>
            <p:nvPr/>
          </p:nvSpPr>
          <p:spPr>
            <a:xfrm rot="10800000">
              <a:off x="3295850" y="2263222"/>
              <a:ext cx="2643765" cy="2343151"/>
            </a:xfrm>
            <a:custGeom>
              <a:avLst/>
              <a:gdLst/>
              <a:ahLst/>
              <a:cxnLst/>
              <a:rect l="l" t="t" r="r" b="b"/>
              <a:pathLst>
                <a:path w="1375" h="1218" extrusionOk="0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0"/>
            </a:gradFill>
            <a:ln w="25400" cap="flat" cmpd="sng">
              <a:solidFill>
                <a:srgbClr val="E0E0E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55600" dist="88900" dir="2700000" algn="tl" rotWithShape="0">
                <a:srgbClr val="000000">
                  <a:alpha val="27450"/>
                </a:srgbClr>
              </a:outerShdw>
            </a:effectLst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31"/>
            <p:cNvSpPr/>
            <p:nvPr/>
          </p:nvSpPr>
          <p:spPr>
            <a:xfrm rot="2760000">
              <a:off x="3358628" y="2852802"/>
              <a:ext cx="3953506" cy="259256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0000">
                    <a:alpha val="60392"/>
                  </a:srgbClr>
                </a:gs>
                <a:gs pos="37000">
                  <a:srgbClr val="6C6C6C">
                    <a:alpha val="49411"/>
                  </a:srgb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31"/>
            <p:cNvSpPr/>
            <p:nvPr/>
          </p:nvSpPr>
          <p:spPr>
            <a:xfrm rot="10800000">
              <a:off x="3589408" y="2523401"/>
              <a:ext cx="2056648" cy="1822794"/>
            </a:xfrm>
            <a:custGeom>
              <a:avLst/>
              <a:gdLst/>
              <a:ahLst/>
              <a:cxnLst/>
              <a:rect l="l" t="t" r="r" b="b"/>
              <a:pathLst>
                <a:path w="1375" h="1218" extrusionOk="0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F8353D"/>
            </a:solidFill>
            <a:ln>
              <a:noFill/>
            </a:ln>
            <a:effectLst>
              <a:outerShdw blurRad="254000" dist="114300" dir="2700000" algn="tl" rotWithShape="0">
                <a:srgbClr val="000000">
                  <a:alpha val="24313"/>
                </a:srgbClr>
              </a:outerShdw>
            </a:effectLst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2" name="Google Shape;722;p31"/>
          <p:cNvSpPr/>
          <p:nvPr/>
        </p:nvSpPr>
        <p:spPr>
          <a:xfrm>
            <a:off x="3400502" y="2826684"/>
            <a:ext cx="3893937" cy="750884"/>
          </a:xfrm>
          <a:prstGeom prst="roundRect">
            <a:avLst>
              <a:gd name="adj" fmla="val 9976"/>
            </a:avLst>
          </a:prstGeom>
          <a:solidFill>
            <a:srgbClr val="F8353D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3" name="Google Shape;723;p31"/>
          <p:cNvGrpSpPr/>
          <p:nvPr/>
        </p:nvGrpSpPr>
        <p:grpSpPr>
          <a:xfrm>
            <a:off x="3470772" y="3140460"/>
            <a:ext cx="118477" cy="118478"/>
            <a:chOff x="4486616" y="3001075"/>
            <a:chExt cx="274695" cy="274699"/>
          </a:xfrm>
        </p:grpSpPr>
        <p:sp>
          <p:nvSpPr>
            <p:cNvPr id="724" name="Google Shape;724;p31"/>
            <p:cNvSpPr/>
            <p:nvPr/>
          </p:nvSpPr>
          <p:spPr>
            <a:xfrm rot="-54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7000">
                  <a:srgbClr val="A5A5A5"/>
                </a:gs>
                <a:gs pos="35000">
                  <a:srgbClr val="F2F2F2"/>
                </a:gs>
                <a:gs pos="55000">
                  <a:srgbClr val="A5A5A5"/>
                </a:gs>
                <a:gs pos="75000">
                  <a:srgbClr val="F2F2F2"/>
                </a:gs>
                <a:gs pos="100000">
                  <a:srgbClr val="A5A5A5"/>
                </a:gs>
              </a:gsLst>
              <a:lin ang="2700000" scaled="0"/>
            </a:gradFill>
            <a:ln>
              <a:noFill/>
            </a:ln>
            <a:effectLst>
              <a:outerShdw blurRad="12700" dist="127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835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31"/>
            <p:cNvSpPr/>
            <p:nvPr/>
          </p:nvSpPr>
          <p:spPr>
            <a:xfrm rot="-5400000">
              <a:off x="4511585" y="3026055"/>
              <a:ext cx="224753" cy="224751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835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6" name="Google Shape;726;p31"/>
          <p:cNvGrpSpPr/>
          <p:nvPr/>
        </p:nvGrpSpPr>
        <p:grpSpPr>
          <a:xfrm>
            <a:off x="3171345" y="3140460"/>
            <a:ext cx="118477" cy="118478"/>
            <a:chOff x="4486616" y="3001075"/>
            <a:chExt cx="274695" cy="274699"/>
          </a:xfrm>
        </p:grpSpPr>
        <p:sp>
          <p:nvSpPr>
            <p:cNvPr id="727" name="Google Shape;727;p31"/>
            <p:cNvSpPr/>
            <p:nvPr/>
          </p:nvSpPr>
          <p:spPr>
            <a:xfrm rot="-54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7000">
                  <a:srgbClr val="A5A5A5"/>
                </a:gs>
                <a:gs pos="35000">
                  <a:srgbClr val="F2F2F2"/>
                </a:gs>
                <a:gs pos="55000">
                  <a:srgbClr val="A5A5A5"/>
                </a:gs>
                <a:gs pos="75000">
                  <a:srgbClr val="F2F2F2"/>
                </a:gs>
                <a:gs pos="100000">
                  <a:srgbClr val="A5A5A5"/>
                </a:gs>
              </a:gsLst>
              <a:lin ang="2700000" scaled="0"/>
            </a:gradFill>
            <a:ln>
              <a:noFill/>
            </a:ln>
            <a:effectLst>
              <a:outerShdw blurRad="12700" dist="127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31"/>
            <p:cNvSpPr/>
            <p:nvPr/>
          </p:nvSpPr>
          <p:spPr>
            <a:xfrm rot="-5400000">
              <a:off x="4511585" y="3026055"/>
              <a:ext cx="224753" cy="224751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9" name="Google Shape;729;p31"/>
          <p:cNvGrpSpPr/>
          <p:nvPr/>
        </p:nvGrpSpPr>
        <p:grpSpPr>
          <a:xfrm>
            <a:off x="3237886" y="3174112"/>
            <a:ext cx="288162" cy="46061"/>
            <a:chOff x="4318304" y="3089061"/>
            <a:chExt cx="384317" cy="61430"/>
          </a:xfrm>
        </p:grpSpPr>
        <p:sp>
          <p:nvSpPr>
            <p:cNvPr id="730" name="Google Shape;730;p31"/>
            <p:cNvSpPr/>
            <p:nvPr/>
          </p:nvSpPr>
          <p:spPr>
            <a:xfrm rot="-54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7F7F7F"/>
                </a:gs>
                <a:gs pos="23000">
                  <a:srgbClr val="A5A5A5"/>
                </a:gs>
                <a:gs pos="52000">
                  <a:srgbClr val="D8D8D8"/>
                </a:gs>
                <a:gs pos="74000">
                  <a:schemeClr val="lt1"/>
                </a:gs>
                <a:gs pos="100000">
                  <a:srgbClr val="A5A5A5"/>
                </a:gs>
              </a:gsLst>
              <a:lin ang="5400000" scaled="0"/>
            </a:gradFill>
            <a:ln w="9525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54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31"/>
            <p:cNvSpPr/>
            <p:nvPr/>
          </p:nvSpPr>
          <p:spPr>
            <a:xfrm rot="-54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7F7F7F"/>
                </a:gs>
                <a:gs pos="23000">
                  <a:srgbClr val="A5A5A5"/>
                </a:gs>
                <a:gs pos="52000">
                  <a:srgbClr val="D8D8D8"/>
                </a:gs>
                <a:gs pos="74000">
                  <a:schemeClr val="lt1"/>
                </a:gs>
                <a:gs pos="100000">
                  <a:srgbClr val="A5A5A5"/>
                </a:gs>
              </a:gsLst>
              <a:lin ang="5400000" scaled="0"/>
            </a:gradFill>
            <a:ln w="9525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54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2" name="Google Shape;732;p31"/>
          <p:cNvSpPr txBox="1"/>
          <p:nvPr/>
        </p:nvSpPr>
        <p:spPr>
          <a:xfrm>
            <a:off x="4210438" y="2972416"/>
            <a:ext cx="262922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99"/>
              <a:buFont typeface="Arial"/>
              <a:buNone/>
            </a:pPr>
            <a:r>
              <a:rPr lang="en-US" sz="2699" b="1" i="0" u="none" strike="noStrike" cap="non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遊戲簡介</a:t>
            </a:r>
            <a:endParaRPr sz="2699" b="1" i="0" u="none" strike="noStrike" cap="non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733" name="Google Shape;733;p31"/>
          <p:cNvGrpSpPr/>
          <p:nvPr/>
        </p:nvGrpSpPr>
        <p:grpSpPr>
          <a:xfrm>
            <a:off x="3772217" y="3020437"/>
            <a:ext cx="451029" cy="752574"/>
            <a:chOff x="5030931" y="2884106"/>
            <a:chExt cx="601529" cy="1003695"/>
          </a:xfrm>
        </p:grpSpPr>
        <p:sp>
          <p:nvSpPr>
            <p:cNvPr id="734" name="Google Shape;734;p31"/>
            <p:cNvSpPr/>
            <p:nvPr/>
          </p:nvSpPr>
          <p:spPr>
            <a:xfrm>
              <a:off x="5055353" y="2884106"/>
              <a:ext cx="562742" cy="56274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835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1"/>
            <p:cNvSpPr txBox="1"/>
            <p:nvPr/>
          </p:nvSpPr>
          <p:spPr>
            <a:xfrm>
              <a:off x="5030931" y="2903000"/>
              <a:ext cx="601529" cy="984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99"/>
                <a:buFont typeface="Arial"/>
                <a:buNone/>
              </a:pPr>
              <a:r>
                <a:rPr lang="en-US" sz="2099" b="0" i="0" u="none" strike="noStrike" cap="none">
                  <a:solidFill>
                    <a:srgbClr val="F8353D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sz="2099" b="0" i="0" u="none" strike="noStrike" cap="none">
                <a:solidFill>
                  <a:srgbClr val="F835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6" name="Google Shape;736;p31"/>
          <p:cNvSpPr/>
          <p:nvPr/>
        </p:nvSpPr>
        <p:spPr>
          <a:xfrm>
            <a:off x="2319494" y="2922115"/>
            <a:ext cx="726220" cy="617286"/>
          </a:xfrm>
          <a:custGeom>
            <a:avLst/>
            <a:gdLst/>
            <a:ahLst/>
            <a:cxnLst/>
            <a:rect l="l" t="t" r="r" b="b"/>
            <a:pathLst>
              <a:path w="2276475" h="1936751" extrusionOk="0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2" name="Google Shape;742;p32"/>
          <p:cNvGrpSpPr/>
          <p:nvPr/>
        </p:nvGrpSpPr>
        <p:grpSpPr>
          <a:xfrm>
            <a:off x="414622" y="1300238"/>
            <a:ext cx="453150" cy="161976"/>
            <a:chOff x="264939" y="188640"/>
            <a:chExt cx="604358" cy="216024"/>
          </a:xfrm>
        </p:grpSpPr>
        <p:sp>
          <p:nvSpPr>
            <p:cNvPr id="743" name="Google Shape;743;p32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>
                <a:gd name="adj" fmla="val 50000"/>
              </a:avLst>
            </a:prstGeom>
            <a:solidFill>
              <a:srgbClr val="FFB8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>
                <a:gd name="adj" fmla="val 50000"/>
              </a:avLst>
            </a:prstGeom>
            <a:solidFill>
              <a:srgbClr val="FFB850">
                <a:alpha val="6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>
                <a:gd name="adj" fmla="val 50000"/>
              </a:avLst>
            </a:prstGeom>
            <a:solidFill>
              <a:srgbClr val="FFB850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6" name="Google Shape;746;p32"/>
          <p:cNvSpPr txBox="1"/>
          <p:nvPr/>
        </p:nvSpPr>
        <p:spPr>
          <a:xfrm>
            <a:off x="941292" y="1239847"/>
            <a:ext cx="3211776" cy="28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00" tIns="25700" rIns="51400" bIns="2570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FFB85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遊戲玩法簡介</a:t>
            </a:r>
            <a:endParaRPr sz="1500" b="1" i="0" u="none" strike="noStrike" cap="none">
              <a:solidFill>
                <a:srgbClr val="FFB85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747" name="Google Shape;747;p32"/>
          <p:cNvCxnSpPr/>
          <p:nvPr/>
        </p:nvCxnSpPr>
        <p:spPr>
          <a:xfrm>
            <a:off x="986986" y="1531647"/>
            <a:ext cx="723492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48" name="Google Shape;748;p32"/>
          <p:cNvSpPr/>
          <p:nvPr/>
        </p:nvSpPr>
        <p:spPr>
          <a:xfrm>
            <a:off x="8181566" y="1063700"/>
            <a:ext cx="331845" cy="23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00" tIns="25700" rIns="51400" bIns="2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9" name="Google Shape;749;p32"/>
          <p:cNvGrpSpPr/>
          <p:nvPr/>
        </p:nvGrpSpPr>
        <p:grpSpPr>
          <a:xfrm>
            <a:off x="3960437" y="1943548"/>
            <a:ext cx="1627571" cy="1496974"/>
            <a:chOff x="8374817" y="3976831"/>
            <a:chExt cx="719115" cy="661413"/>
          </a:xfrm>
        </p:grpSpPr>
        <p:sp>
          <p:nvSpPr>
            <p:cNvPr id="750" name="Google Shape;750;p32"/>
            <p:cNvSpPr/>
            <p:nvPr/>
          </p:nvSpPr>
          <p:spPr>
            <a:xfrm>
              <a:off x="9018919" y="4072040"/>
              <a:ext cx="75013" cy="68522"/>
            </a:xfrm>
            <a:custGeom>
              <a:avLst/>
              <a:gdLst/>
              <a:ahLst/>
              <a:cxnLst/>
              <a:rect l="l" t="t" r="r" b="b"/>
              <a:pathLst>
                <a:path w="44" h="40" extrusionOk="0">
                  <a:moveTo>
                    <a:pt x="28" y="11"/>
                  </a:moveTo>
                  <a:cubicBezTo>
                    <a:pt x="13" y="0"/>
                    <a:pt x="0" y="18"/>
                    <a:pt x="0" y="18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44" y="22"/>
                    <a:pt x="28" y="11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32"/>
            <p:cNvSpPr/>
            <p:nvPr/>
          </p:nvSpPr>
          <p:spPr>
            <a:xfrm>
              <a:off x="8831387" y="4116759"/>
              <a:ext cx="230088" cy="284184"/>
            </a:xfrm>
            <a:custGeom>
              <a:avLst/>
              <a:gdLst/>
              <a:ahLst/>
              <a:cxnLst/>
              <a:rect l="l" t="t" r="r" b="b"/>
              <a:pathLst>
                <a:path w="319" h="394" extrusionOk="0">
                  <a:moveTo>
                    <a:pt x="187" y="85"/>
                  </a:moveTo>
                  <a:lnTo>
                    <a:pt x="156" y="125"/>
                  </a:lnTo>
                  <a:lnTo>
                    <a:pt x="104" y="198"/>
                  </a:lnTo>
                  <a:lnTo>
                    <a:pt x="0" y="342"/>
                  </a:lnTo>
                  <a:lnTo>
                    <a:pt x="74" y="394"/>
                  </a:lnTo>
                  <a:lnTo>
                    <a:pt x="104" y="352"/>
                  </a:lnTo>
                  <a:lnTo>
                    <a:pt x="130" y="314"/>
                  </a:lnTo>
                  <a:lnTo>
                    <a:pt x="156" y="276"/>
                  </a:lnTo>
                  <a:lnTo>
                    <a:pt x="319" y="52"/>
                  </a:lnTo>
                  <a:lnTo>
                    <a:pt x="248" y="0"/>
                  </a:lnTo>
                  <a:lnTo>
                    <a:pt x="187" y="85"/>
                  </a:lnTo>
                  <a:close/>
                </a:path>
              </a:pathLst>
            </a:custGeom>
            <a:solidFill>
              <a:srgbClr val="01ACBE"/>
            </a:solidFill>
            <a:ln>
              <a:noFill/>
            </a:ln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32"/>
            <p:cNvSpPr/>
            <p:nvPr/>
          </p:nvSpPr>
          <p:spPr>
            <a:xfrm>
              <a:off x="8374817" y="3976831"/>
              <a:ext cx="569090" cy="661413"/>
            </a:xfrm>
            <a:custGeom>
              <a:avLst/>
              <a:gdLst/>
              <a:ahLst/>
              <a:cxnLst/>
              <a:rect l="l" t="t" r="r" b="b"/>
              <a:pathLst>
                <a:path w="334" h="388" extrusionOk="0">
                  <a:moveTo>
                    <a:pt x="312" y="348"/>
                  </a:moveTo>
                  <a:cubicBezTo>
                    <a:pt x="312" y="358"/>
                    <a:pt x="303" y="366"/>
                    <a:pt x="293" y="366"/>
                  </a:cubicBezTo>
                  <a:cubicBezTo>
                    <a:pt x="40" y="366"/>
                    <a:pt x="40" y="366"/>
                    <a:pt x="40" y="366"/>
                  </a:cubicBezTo>
                  <a:cubicBezTo>
                    <a:pt x="30" y="366"/>
                    <a:pt x="22" y="358"/>
                    <a:pt x="22" y="348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31"/>
                    <a:pt x="30" y="23"/>
                    <a:pt x="40" y="23"/>
                  </a:cubicBezTo>
                  <a:cubicBezTo>
                    <a:pt x="293" y="23"/>
                    <a:pt x="293" y="23"/>
                    <a:pt x="293" y="23"/>
                  </a:cubicBezTo>
                  <a:cubicBezTo>
                    <a:pt x="303" y="23"/>
                    <a:pt x="312" y="31"/>
                    <a:pt x="312" y="41"/>
                  </a:cubicBezTo>
                  <a:cubicBezTo>
                    <a:pt x="312" y="140"/>
                    <a:pt x="312" y="140"/>
                    <a:pt x="312" y="140"/>
                  </a:cubicBezTo>
                  <a:cubicBezTo>
                    <a:pt x="334" y="109"/>
                    <a:pt x="334" y="109"/>
                    <a:pt x="334" y="109"/>
                  </a:cubicBezTo>
                  <a:cubicBezTo>
                    <a:pt x="334" y="21"/>
                    <a:pt x="334" y="21"/>
                    <a:pt x="334" y="21"/>
                  </a:cubicBezTo>
                  <a:cubicBezTo>
                    <a:pt x="334" y="10"/>
                    <a:pt x="325" y="0"/>
                    <a:pt x="31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0"/>
                    <a:pt x="0" y="21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0" y="379"/>
                    <a:pt x="9" y="388"/>
                    <a:pt x="21" y="388"/>
                  </a:cubicBezTo>
                  <a:cubicBezTo>
                    <a:pt x="313" y="388"/>
                    <a:pt x="313" y="388"/>
                    <a:pt x="313" y="388"/>
                  </a:cubicBezTo>
                  <a:cubicBezTo>
                    <a:pt x="325" y="388"/>
                    <a:pt x="334" y="379"/>
                    <a:pt x="334" y="368"/>
                  </a:cubicBezTo>
                  <a:cubicBezTo>
                    <a:pt x="334" y="223"/>
                    <a:pt x="334" y="223"/>
                    <a:pt x="334" y="223"/>
                  </a:cubicBezTo>
                  <a:cubicBezTo>
                    <a:pt x="312" y="254"/>
                    <a:pt x="312" y="254"/>
                    <a:pt x="312" y="254"/>
                  </a:cubicBezTo>
                  <a:lnTo>
                    <a:pt x="312" y="348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32"/>
            <p:cNvSpPr/>
            <p:nvPr/>
          </p:nvSpPr>
          <p:spPr>
            <a:xfrm>
              <a:off x="8806142" y="4377142"/>
              <a:ext cx="67800" cy="77177"/>
            </a:xfrm>
            <a:custGeom>
              <a:avLst/>
              <a:gdLst/>
              <a:ahLst/>
              <a:cxnLst/>
              <a:rect l="l" t="t" r="r" b="b"/>
              <a:pathLst>
                <a:path w="94" h="107" extrusionOk="0">
                  <a:moveTo>
                    <a:pt x="21" y="0"/>
                  </a:moveTo>
                  <a:lnTo>
                    <a:pt x="0" y="107"/>
                  </a:lnTo>
                  <a:lnTo>
                    <a:pt x="94" y="5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32"/>
            <p:cNvSpPr/>
            <p:nvPr/>
          </p:nvSpPr>
          <p:spPr>
            <a:xfrm>
              <a:off x="8459928" y="4504808"/>
              <a:ext cx="228646" cy="34621"/>
            </a:xfrm>
            <a:prstGeom prst="rect">
              <a:avLst/>
            </a:prstGeom>
            <a:solidFill>
              <a:srgbClr val="01ACBE"/>
            </a:solidFill>
            <a:ln>
              <a:noFill/>
            </a:ln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32"/>
            <p:cNvSpPr/>
            <p:nvPr/>
          </p:nvSpPr>
          <p:spPr>
            <a:xfrm>
              <a:off x="8459928" y="4428352"/>
              <a:ext cx="228646" cy="33900"/>
            </a:xfrm>
            <a:prstGeom prst="rect">
              <a:avLst/>
            </a:prstGeom>
            <a:solidFill>
              <a:srgbClr val="01ACBE"/>
            </a:solidFill>
            <a:ln>
              <a:noFill/>
            </a:ln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32"/>
            <p:cNvSpPr/>
            <p:nvPr/>
          </p:nvSpPr>
          <p:spPr>
            <a:xfrm>
              <a:off x="8459928" y="4354782"/>
              <a:ext cx="228646" cy="32458"/>
            </a:xfrm>
            <a:prstGeom prst="rect">
              <a:avLst/>
            </a:prstGeom>
            <a:solidFill>
              <a:srgbClr val="01ACBE"/>
            </a:solidFill>
            <a:ln>
              <a:noFill/>
            </a:ln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32"/>
            <p:cNvSpPr/>
            <p:nvPr/>
          </p:nvSpPr>
          <p:spPr>
            <a:xfrm>
              <a:off x="8459928" y="4278326"/>
              <a:ext cx="228646" cy="32458"/>
            </a:xfrm>
            <a:prstGeom prst="rect">
              <a:avLst/>
            </a:prstGeom>
            <a:solidFill>
              <a:srgbClr val="01ACBE"/>
            </a:solidFill>
            <a:ln>
              <a:noFill/>
            </a:ln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32"/>
            <p:cNvSpPr/>
            <p:nvPr/>
          </p:nvSpPr>
          <p:spPr>
            <a:xfrm>
              <a:off x="8459928" y="4201870"/>
              <a:ext cx="228646" cy="33900"/>
            </a:xfrm>
            <a:prstGeom prst="rect">
              <a:avLst/>
            </a:prstGeom>
            <a:solidFill>
              <a:srgbClr val="01ACBE"/>
            </a:solidFill>
            <a:ln>
              <a:noFill/>
            </a:ln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32"/>
            <p:cNvSpPr/>
            <p:nvPr/>
          </p:nvSpPr>
          <p:spPr>
            <a:xfrm>
              <a:off x="8459928" y="4124694"/>
              <a:ext cx="228646" cy="34621"/>
            </a:xfrm>
            <a:prstGeom prst="rect">
              <a:avLst/>
            </a:prstGeom>
            <a:solidFill>
              <a:srgbClr val="01ACBE"/>
            </a:solidFill>
            <a:ln>
              <a:noFill/>
            </a:ln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0" name="Google Shape;760;p32"/>
          <p:cNvSpPr/>
          <p:nvPr/>
        </p:nvSpPr>
        <p:spPr>
          <a:xfrm>
            <a:off x="1866169" y="3724039"/>
            <a:ext cx="5816111" cy="247542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DDDDD"/>
              </a:gs>
              <a:gs pos="100000">
                <a:srgbClr val="F9F9F9"/>
              </a:gs>
            </a:gsLst>
            <a:lin ang="2700000" scaled="0"/>
          </a:gradFill>
          <a:ln w="12700" cap="flat" cmpd="sng">
            <a:solidFill>
              <a:srgbClr val="EFFCF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635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32"/>
          <p:cNvSpPr txBox="1"/>
          <p:nvPr/>
        </p:nvSpPr>
        <p:spPr>
          <a:xfrm>
            <a:off x="2008781" y="3742001"/>
            <a:ext cx="5591645" cy="235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 dirty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玩家利用rabboni的z軸加速度</a:t>
            </a:r>
            <a:r>
              <a:rPr lang="en-US" sz="2100" dirty="0">
                <a:latin typeface="Microsoft YaHei"/>
                <a:ea typeface="Microsoft YaHei"/>
                <a:cs typeface="Microsoft YaHei"/>
                <a:sym typeface="Microsoft YaHei"/>
              </a:rPr>
              <a:t>，也就是整個rabboni究竟朝上還朝下，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來決定當前位數對應到二進位制到底是0還是1。為了避免過於繁瑣和枯燥的計算，題目設計範圍在7-bit以內，也就是0~127，而每個bit有4秒鐘的決定時間，不可更改。當7個位數都選擇完畢，系統會比較玩家答案與正解是否相符，並顯示對錯</a:t>
            </a:r>
            <a:endParaRPr sz="1200" b="0" i="0" u="none" strike="noStrike" cap="none" dirty="0">
              <a:solidFill>
                <a:srgbClr val="7F7F7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" name="Google Shape;768;p33"/>
          <p:cNvGrpSpPr/>
          <p:nvPr/>
        </p:nvGrpSpPr>
        <p:grpSpPr>
          <a:xfrm>
            <a:off x="1574490" y="2166193"/>
            <a:ext cx="3074870" cy="3094738"/>
            <a:chOff x="2656270" y="1448341"/>
            <a:chExt cx="5546154" cy="5581988"/>
          </a:xfrm>
        </p:grpSpPr>
        <p:sp>
          <p:nvSpPr>
            <p:cNvPr id="769" name="Google Shape;769;p33"/>
            <p:cNvSpPr/>
            <p:nvPr/>
          </p:nvSpPr>
          <p:spPr>
            <a:xfrm rot="2760000">
              <a:off x="3098889" y="2634801"/>
              <a:ext cx="4660916" cy="320906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0000">
                    <a:alpha val="53333"/>
                  </a:srgbClr>
                </a:gs>
                <a:gs pos="33000">
                  <a:srgbClr val="6C6C6C">
                    <a:alpha val="41568"/>
                  </a:srgb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33"/>
            <p:cNvSpPr/>
            <p:nvPr/>
          </p:nvSpPr>
          <p:spPr>
            <a:xfrm rot="10800000">
              <a:off x="3295850" y="2263222"/>
              <a:ext cx="2643765" cy="2343151"/>
            </a:xfrm>
            <a:custGeom>
              <a:avLst/>
              <a:gdLst/>
              <a:ahLst/>
              <a:cxnLst/>
              <a:rect l="l" t="t" r="r" b="b"/>
              <a:pathLst>
                <a:path w="1375" h="1218" extrusionOk="0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0"/>
            </a:gradFill>
            <a:ln w="25400" cap="flat" cmpd="sng">
              <a:solidFill>
                <a:srgbClr val="E0E0E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55600" dist="88900" dir="2700000" algn="tl" rotWithShape="0">
                <a:srgbClr val="000000">
                  <a:alpha val="27450"/>
                </a:srgbClr>
              </a:outerShdw>
            </a:effectLst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33"/>
            <p:cNvSpPr/>
            <p:nvPr/>
          </p:nvSpPr>
          <p:spPr>
            <a:xfrm rot="2760000">
              <a:off x="3358628" y="2852802"/>
              <a:ext cx="3953506" cy="259256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0000">
                    <a:alpha val="60392"/>
                  </a:srgbClr>
                </a:gs>
                <a:gs pos="37000">
                  <a:srgbClr val="6C6C6C">
                    <a:alpha val="49411"/>
                  </a:srgb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33"/>
            <p:cNvSpPr/>
            <p:nvPr/>
          </p:nvSpPr>
          <p:spPr>
            <a:xfrm rot="10800000">
              <a:off x="3589408" y="2523401"/>
              <a:ext cx="2056648" cy="1822794"/>
            </a:xfrm>
            <a:custGeom>
              <a:avLst/>
              <a:gdLst/>
              <a:ahLst/>
              <a:cxnLst/>
              <a:rect l="l" t="t" r="r" b="b"/>
              <a:pathLst>
                <a:path w="1375" h="1218" extrusionOk="0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FFB850"/>
            </a:solidFill>
            <a:ln>
              <a:noFill/>
            </a:ln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3" name="Google Shape;773;p33"/>
          <p:cNvSpPr/>
          <p:nvPr/>
        </p:nvSpPr>
        <p:spPr>
          <a:xfrm>
            <a:off x="3400502" y="2826684"/>
            <a:ext cx="3893937" cy="750884"/>
          </a:xfrm>
          <a:prstGeom prst="roundRect">
            <a:avLst>
              <a:gd name="adj" fmla="val 9976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74" name="Google Shape;774;p33"/>
          <p:cNvGrpSpPr/>
          <p:nvPr/>
        </p:nvGrpSpPr>
        <p:grpSpPr>
          <a:xfrm>
            <a:off x="3470772" y="3140460"/>
            <a:ext cx="118477" cy="118478"/>
            <a:chOff x="4486616" y="3001075"/>
            <a:chExt cx="274695" cy="274699"/>
          </a:xfrm>
        </p:grpSpPr>
        <p:sp>
          <p:nvSpPr>
            <p:cNvPr id="775" name="Google Shape;775;p33"/>
            <p:cNvSpPr/>
            <p:nvPr/>
          </p:nvSpPr>
          <p:spPr>
            <a:xfrm rot="-54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7000">
                  <a:srgbClr val="A5A5A5"/>
                </a:gs>
                <a:gs pos="35000">
                  <a:srgbClr val="F2F2F2"/>
                </a:gs>
                <a:gs pos="55000">
                  <a:srgbClr val="A5A5A5"/>
                </a:gs>
                <a:gs pos="75000">
                  <a:srgbClr val="F2F2F2"/>
                </a:gs>
                <a:gs pos="100000">
                  <a:srgbClr val="A5A5A5"/>
                </a:gs>
              </a:gsLst>
              <a:lin ang="2700000" scaled="0"/>
            </a:gradFill>
            <a:ln>
              <a:noFill/>
            </a:ln>
            <a:effectLst>
              <a:outerShdw blurRad="12700" dist="127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33"/>
            <p:cNvSpPr/>
            <p:nvPr/>
          </p:nvSpPr>
          <p:spPr>
            <a:xfrm rot="-5400000">
              <a:off x="4511585" y="3026055"/>
              <a:ext cx="224753" cy="224751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7" name="Google Shape;777;p33"/>
          <p:cNvGrpSpPr/>
          <p:nvPr/>
        </p:nvGrpSpPr>
        <p:grpSpPr>
          <a:xfrm>
            <a:off x="3171345" y="3140460"/>
            <a:ext cx="118477" cy="118478"/>
            <a:chOff x="4486616" y="3001075"/>
            <a:chExt cx="274695" cy="274699"/>
          </a:xfrm>
        </p:grpSpPr>
        <p:sp>
          <p:nvSpPr>
            <p:cNvPr id="778" name="Google Shape;778;p33"/>
            <p:cNvSpPr/>
            <p:nvPr/>
          </p:nvSpPr>
          <p:spPr>
            <a:xfrm rot="-54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7000">
                  <a:srgbClr val="A5A5A5"/>
                </a:gs>
                <a:gs pos="35000">
                  <a:srgbClr val="F2F2F2"/>
                </a:gs>
                <a:gs pos="55000">
                  <a:srgbClr val="A5A5A5"/>
                </a:gs>
                <a:gs pos="75000">
                  <a:srgbClr val="F2F2F2"/>
                </a:gs>
                <a:gs pos="100000">
                  <a:srgbClr val="A5A5A5"/>
                </a:gs>
              </a:gsLst>
              <a:lin ang="2700000" scaled="0"/>
            </a:gradFill>
            <a:ln>
              <a:noFill/>
            </a:ln>
            <a:effectLst>
              <a:outerShdw blurRad="12700" dist="127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33"/>
            <p:cNvSpPr/>
            <p:nvPr/>
          </p:nvSpPr>
          <p:spPr>
            <a:xfrm rot="-5400000">
              <a:off x="4511585" y="3026055"/>
              <a:ext cx="224753" cy="224751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0" name="Google Shape;780;p33"/>
          <p:cNvGrpSpPr/>
          <p:nvPr/>
        </p:nvGrpSpPr>
        <p:grpSpPr>
          <a:xfrm>
            <a:off x="3237886" y="3174112"/>
            <a:ext cx="288162" cy="46061"/>
            <a:chOff x="4318304" y="3089061"/>
            <a:chExt cx="384317" cy="61430"/>
          </a:xfrm>
        </p:grpSpPr>
        <p:sp>
          <p:nvSpPr>
            <p:cNvPr id="781" name="Google Shape;781;p33"/>
            <p:cNvSpPr/>
            <p:nvPr/>
          </p:nvSpPr>
          <p:spPr>
            <a:xfrm rot="-54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7F7F7F"/>
                </a:gs>
                <a:gs pos="23000">
                  <a:srgbClr val="A5A5A5"/>
                </a:gs>
                <a:gs pos="52000">
                  <a:srgbClr val="D8D8D8"/>
                </a:gs>
                <a:gs pos="74000">
                  <a:schemeClr val="lt1"/>
                </a:gs>
                <a:gs pos="100000">
                  <a:srgbClr val="A5A5A5"/>
                </a:gs>
              </a:gsLst>
              <a:lin ang="5400000" scaled="0"/>
            </a:gradFill>
            <a:ln w="9525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54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33"/>
            <p:cNvSpPr/>
            <p:nvPr/>
          </p:nvSpPr>
          <p:spPr>
            <a:xfrm rot="-54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7F7F7F"/>
                </a:gs>
                <a:gs pos="23000">
                  <a:srgbClr val="A5A5A5"/>
                </a:gs>
                <a:gs pos="52000">
                  <a:srgbClr val="D8D8D8"/>
                </a:gs>
                <a:gs pos="74000">
                  <a:schemeClr val="lt1"/>
                </a:gs>
                <a:gs pos="100000">
                  <a:srgbClr val="A5A5A5"/>
                </a:gs>
              </a:gsLst>
              <a:lin ang="5400000" scaled="0"/>
            </a:gradFill>
            <a:ln w="9525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54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3" name="Google Shape;783;p33"/>
          <p:cNvSpPr txBox="1"/>
          <p:nvPr/>
        </p:nvSpPr>
        <p:spPr>
          <a:xfrm>
            <a:off x="4210438" y="2972416"/>
            <a:ext cx="262922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99"/>
              <a:buFont typeface="Arial"/>
              <a:buNone/>
            </a:pPr>
            <a:r>
              <a:rPr lang="en-US" sz="2699" b="1" i="0" u="none" strike="noStrike" cap="non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遊戲影片</a:t>
            </a:r>
            <a:endParaRPr sz="2699" b="1" i="0" u="none" strike="noStrike" cap="non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784" name="Google Shape;784;p33"/>
          <p:cNvGrpSpPr/>
          <p:nvPr/>
        </p:nvGrpSpPr>
        <p:grpSpPr>
          <a:xfrm>
            <a:off x="3772217" y="3020437"/>
            <a:ext cx="451029" cy="752574"/>
            <a:chOff x="5030931" y="2884106"/>
            <a:chExt cx="601529" cy="1003695"/>
          </a:xfrm>
        </p:grpSpPr>
        <p:sp>
          <p:nvSpPr>
            <p:cNvPr id="785" name="Google Shape;785;p33"/>
            <p:cNvSpPr/>
            <p:nvPr/>
          </p:nvSpPr>
          <p:spPr>
            <a:xfrm>
              <a:off x="5055353" y="2884106"/>
              <a:ext cx="562742" cy="56274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3"/>
            <p:cNvSpPr txBox="1"/>
            <p:nvPr/>
          </p:nvSpPr>
          <p:spPr>
            <a:xfrm>
              <a:off x="5030931" y="2903000"/>
              <a:ext cx="601529" cy="984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99"/>
                <a:buFont typeface="Arial"/>
                <a:buNone/>
              </a:pPr>
              <a:r>
                <a:rPr lang="en-US" sz="2099" b="0" i="0" u="none" strike="noStrike" cap="none">
                  <a:solidFill>
                    <a:srgbClr val="FFB850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sz="2099" b="0" i="0" u="none" strike="noStrike" cap="none">
                <a:solidFill>
                  <a:srgbClr val="FFB8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7" name="Google Shape;787;p33"/>
          <p:cNvSpPr/>
          <p:nvPr/>
        </p:nvSpPr>
        <p:spPr>
          <a:xfrm>
            <a:off x="2307091" y="2890027"/>
            <a:ext cx="694486" cy="687542"/>
          </a:xfrm>
          <a:custGeom>
            <a:avLst/>
            <a:gdLst/>
            <a:ahLst/>
            <a:cxnLst/>
            <a:rect l="l" t="t" r="r" b="b"/>
            <a:pathLst>
              <a:path w="2390775" h="2365376" extrusionOk="0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3" name="Google Shape;793;p34"/>
          <p:cNvGrpSpPr/>
          <p:nvPr/>
        </p:nvGrpSpPr>
        <p:grpSpPr>
          <a:xfrm>
            <a:off x="414622" y="1100978"/>
            <a:ext cx="453150" cy="161976"/>
            <a:chOff x="264939" y="188640"/>
            <a:chExt cx="604358" cy="216024"/>
          </a:xfrm>
        </p:grpSpPr>
        <p:sp>
          <p:nvSpPr>
            <p:cNvPr id="794" name="Google Shape;794;p34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>
                <a:gd name="adj" fmla="val 50000"/>
              </a:avLst>
            </a:prstGeom>
            <a:solidFill>
              <a:srgbClr val="FFB8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3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>
                <a:gd name="adj" fmla="val 50000"/>
              </a:avLst>
            </a:prstGeom>
            <a:solidFill>
              <a:srgbClr val="FFB850">
                <a:alpha val="6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34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>
                <a:gd name="adj" fmla="val 50000"/>
              </a:avLst>
            </a:prstGeom>
            <a:solidFill>
              <a:srgbClr val="FFB850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7" name="Google Shape;797;p34"/>
          <p:cNvSpPr txBox="1"/>
          <p:nvPr/>
        </p:nvSpPr>
        <p:spPr>
          <a:xfrm>
            <a:off x="1008533" y="1040619"/>
            <a:ext cx="1673750" cy="282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00" tIns="25700" rIns="51400" bIns="2570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9"/>
              <a:buFont typeface="Arial"/>
              <a:buNone/>
            </a:pPr>
            <a:r>
              <a:rPr lang="en-US" sz="1499" b="1" i="0" u="none" strike="noStrike" cap="none">
                <a:solidFill>
                  <a:srgbClr val="FFB85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遊戲影片</a:t>
            </a:r>
            <a:endParaRPr sz="1799" b="1" i="0" u="none" strike="noStrike" cap="none">
              <a:solidFill>
                <a:srgbClr val="FFB85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798" name="Google Shape;798;p34"/>
          <p:cNvCxnSpPr/>
          <p:nvPr/>
        </p:nvCxnSpPr>
        <p:spPr>
          <a:xfrm>
            <a:off x="1062524" y="1323314"/>
            <a:ext cx="723492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9" name="Google Shape;799;p34"/>
          <p:cNvSpPr/>
          <p:nvPr/>
        </p:nvSpPr>
        <p:spPr>
          <a:xfrm>
            <a:off x="8181566" y="1063700"/>
            <a:ext cx="331845" cy="23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00" tIns="25700" rIns="51400" bIns="2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08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EAE1EC-82CA-3F65-58B7-E5506F0788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040" t="18269" r="4758" b="7646"/>
          <a:stretch/>
        </p:blipFill>
        <p:spPr>
          <a:xfrm>
            <a:off x="786784" y="1619074"/>
            <a:ext cx="7440544" cy="4521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7" name="Google Shape;807;p35"/>
          <p:cNvGrpSpPr/>
          <p:nvPr/>
        </p:nvGrpSpPr>
        <p:grpSpPr>
          <a:xfrm>
            <a:off x="1574490" y="2166193"/>
            <a:ext cx="3074870" cy="3094738"/>
            <a:chOff x="2656270" y="1448341"/>
            <a:chExt cx="5546154" cy="5581988"/>
          </a:xfrm>
        </p:grpSpPr>
        <p:sp>
          <p:nvSpPr>
            <p:cNvPr id="808" name="Google Shape;808;p35"/>
            <p:cNvSpPr/>
            <p:nvPr/>
          </p:nvSpPr>
          <p:spPr>
            <a:xfrm rot="2760000">
              <a:off x="3098889" y="2634801"/>
              <a:ext cx="4660916" cy="320906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0000">
                    <a:alpha val="53333"/>
                  </a:srgbClr>
                </a:gs>
                <a:gs pos="33000">
                  <a:srgbClr val="6C6C6C">
                    <a:alpha val="41568"/>
                  </a:srgb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35"/>
            <p:cNvSpPr/>
            <p:nvPr/>
          </p:nvSpPr>
          <p:spPr>
            <a:xfrm rot="10800000">
              <a:off x="3295850" y="2263222"/>
              <a:ext cx="2643765" cy="2343151"/>
            </a:xfrm>
            <a:custGeom>
              <a:avLst/>
              <a:gdLst/>
              <a:ahLst/>
              <a:cxnLst/>
              <a:rect l="l" t="t" r="r" b="b"/>
              <a:pathLst>
                <a:path w="1375" h="1218" extrusionOk="0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0"/>
            </a:gradFill>
            <a:ln w="25400" cap="flat" cmpd="sng">
              <a:solidFill>
                <a:srgbClr val="E0E0E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55600" dist="88900" dir="2700000" algn="tl" rotWithShape="0">
                <a:srgbClr val="000000">
                  <a:alpha val="27450"/>
                </a:srgbClr>
              </a:outerShdw>
            </a:effectLst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35"/>
            <p:cNvSpPr/>
            <p:nvPr/>
          </p:nvSpPr>
          <p:spPr>
            <a:xfrm rot="2760000">
              <a:off x="3358628" y="2852802"/>
              <a:ext cx="3953506" cy="259256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0000">
                    <a:alpha val="60392"/>
                  </a:srgbClr>
                </a:gs>
                <a:gs pos="37000">
                  <a:srgbClr val="6C6C6C">
                    <a:alpha val="49411"/>
                  </a:srgb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35"/>
            <p:cNvSpPr/>
            <p:nvPr/>
          </p:nvSpPr>
          <p:spPr>
            <a:xfrm rot="10800000">
              <a:off x="3589408" y="2523401"/>
              <a:ext cx="2056648" cy="1822794"/>
            </a:xfrm>
            <a:custGeom>
              <a:avLst/>
              <a:gdLst/>
              <a:ahLst/>
              <a:cxnLst/>
              <a:rect l="l" t="t" r="r" b="b"/>
              <a:pathLst>
                <a:path w="1375" h="1218" extrusionOk="0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2" name="Google Shape;812;p35"/>
          <p:cNvSpPr/>
          <p:nvPr/>
        </p:nvSpPr>
        <p:spPr>
          <a:xfrm>
            <a:off x="3400502" y="2826684"/>
            <a:ext cx="3893937" cy="750884"/>
          </a:xfrm>
          <a:prstGeom prst="roundRect">
            <a:avLst>
              <a:gd name="adj" fmla="val 9976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3" name="Google Shape;813;p35"/>
          <p:cNvGrpSpPr/>
          <p:nvPr/>
        </p:nvGrpSpPr>
        <p:grpSpPr>
          <a:xfrm>
            <a:off x="3470772" y="3140460"/>
            <a:ext cx="118477" cy="118478"/>
            <a:chOff x="4486616" y="3001075"/>
            <a:chExt cx="274695" cy="274699"/>
          </a:xfrm>
        </p:grpSpPr>
        <p:sp>
          <p:nvSpPr>
            <p:cNvPr id="814" name="Google Shape;814;p35"/>
            <p:cNvSpPr/>
            <p:nvPr/>
          </p:nvSpPr>
          <p:spPr>
            <a:xfrm rot="-54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7000">
                  <a:srgbClr val="A5A5A5"/>
                </a:gs>
                <a:gs pos="35000">
                  <a:srgbClr val="F2F2F2"/>
                </a:gs>
                <a:gs pos="55000">
                  <a:srgbClr val="A5A5A5"/>
                </a:gs>
                <a:gs pos="75000">
                  <a:srgbClr val="F2F2F2"/>
                </a:gs>
                <a:gs pos="100000">
                  <a:srgbClr val="A5A5A5"/>
                </a:gs>
              </a:gsLst>
              <a:lin ang="2700000" scaled="0"/>
            </a:gradFill>
            <a:ln>
              <a:noFill/>
            </a:ln>
            <a:effectLst>
              <a:outerShdw blurRad="12700" dist="127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35"/>
            <p:cNvSpPr/>
            <p:nvPr/>
          </p:nvSpPr>
          <p:spPr>
            <a:xfrm rot="-5400000">
              <a:off x="4511585" y="3026055"/>
              <a:ext cx="224753" cy="224751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6" name="Google Shape;816;p35"/>
          <p:cNvGrpSpPr/>
          <p:nvPr/>
        </p:nvGrpSpPr>
        <p:grpSpPr>
          <a:xfrm>
            <a:off x="3171345" y="3140460"/>
            <a:ext cx="118477" cy="118478"/>
            <a:chOff x="4486616" y="3001075"/>
            <a:chExt cx="274695" cy="274699"/>
          </a:xfrm>
        </p:grpSpPr>
        <p:sp>
          <p:nvSpPr>
            <p:cNvPr id="817" name="Google Shape;817;p35"/>
            <p:cNvSpPr/>
            <p:nvPr/>
          </p:nvSpPr>
          <p:spPr>
            <a:xfrm rot="-54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7000">
                  <a:srgbClr val="A5A5A5"/>
                </a:gs>
                <a:gs pos="35000">
                  <a:srgbClr val="F2F2F2"/>
                </a:gs>
                <a:gs pos="55000">
                  <a:srgbClr val="A5A5A5"/>
                </a:gs>
                <a:gs pos="75000">
                  <a:srgbClr val="F2F2F2"/>
                </a:gs>
                <a:gs pos="100000">
                  <a:srgbClr val="A5A5A5"/>
                </a:gs>
              </a:gsLst>
              <a:lin ang="2700000" scaled="0"/>
            </a:gradFill>
            <a:ln>
              <a:noFill/>
            </a:ln>
            <a:effectLst>
              <a:outerShdw blurRad="12700" dist="127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35"/>
            <p:cNvSpPr/>
            <p:nvPr/>
          </p:nvSpPr>
          <p:spPr>
            <a:xfrm rot="-5400000">
              <a:off x="4511585" y="3026055"/>
              <a:ext cx="224753" cy="224751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9" name="Google Shape;819;p35"/>
          <p:cNvGrpSpPr/>
          <p:nvPr/>
        </p:nvGrpSpPr>
        <p:grpSpPr>
          <a:xfrm>
            <a:off x="3237886" y="3174112"/>
            <a:ext cx="288162" cy="46061"/>
            <a:chOff x="4318304" y="3089061"/>
            <a:chExt cx="384317" cy="61430"/>
          </a:xfrm>
        </p:grpSpPr>
        <p:sp>
          <p:nvSpPr>
            <p:cNvPr id="820" name="Google Shape;820;p35"/>
            <p:cNvSpPr/>
            <p:nvPr/>
          </p:nvSpPr>
          <p:spPr>
            <a:xfrm rot="-54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7F7F7F"/>
                </a:gs>
                <a:gs pos="23000">
                  <a:srgbClr val="A5A5A5"/>
                </a:gs>
                <a:gs pos="52000">
                  <a:srgbClr val="D8D8D8"/>
                </a:gs>
                <a:gs pos="74000">
                  <a:schemeClr val="lt1"/>
                </a:gs>
                <a:gs pos="100000">
                  <a:srgbClr val="A5A5A5"/>
                </a:gs>
              </a:gsLst>
              <a:lin ang="5400000" scaled="0"/>
            </a:gradFill>
            <a:ln w="9525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54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35"/>
            <p:cNvSpPr/>
            <p:nvPr/>
          </p:nvSpPr>
          <p:spPr>
            <a:xfrm rot="-54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7F7F7F"/>
                </a:gs>
                <a:gs pos="23000">
                  <a:srgbClr val="A5A5A5"/>
                </a:gs>
                <a:gs pos="52000">
                  <a:srgbClr val="D8D8D8"/>
                </a:gs>
                <a:gs pos="74000">
                  <a:schemeClr val="lt1"/>
                </a:gs>
                <a:gs pos="100000">
                  <a:srgbClr val="A5A5A5"/>
                </a:gs>
              </a:gsLst>
              <a:lin ang="5400000" scaled="0"/>
            </a:gradFill>
            <a:ln w="9525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54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2" name="Google Shape;822;p35"/>
          <p:cNvSpPr txBox="1"/>
          <p:nvPr/>
        </p:nvSpPr>
        <p:spPr>
          <a:xfrm>
            <a:off x="4210438" y="2972416"/>
            <a:ext cx="262922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99"/>
              <a:buFont typeface="Arial"/>
              <a:buNone/>
            </a:pPr>
            <a:r>
              <a:rPr lang="en-US" sz="2699" b="1" i="0" u="none" strike="noStrike" cap="non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程式介紹</a:t>
            </a:r>
            <a:endParaRPr sz="2699" b="1" i="0" u="none" strike="noStrike" cap="non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823" name="Google Shape;823;p35"/>
          <p:cNvGrpSpPr/>
          <p:nvPr/>
        </p:nvGrpSpPr>
        <p:grpSpPr>
          <a:xfrm>
            <a:off x="3772217" y="3020437"/>
            <a:ext cx="451029" cy="752574"/>
            <a:chOff x="5030931" y="2884106"/>
            <a:chExt cx="601529" cy="1003695"/>
          </a:xfrm>
        </p:grpSpPr>
        <p:sp>
          <p:nvSpPr>
            <p:cNvPr id="824" name="Google Shape;824;p35"/>
            <p:cNvSpPr/>
            <p:nvPr/>
          </p:nvSpPr>
          <p:spPr>
            <a:xfrm>
              <a:off x="5055353" y="2884106"/>
              <a:ext cx="562742" cy="56274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5"/>
            <p:cNvSpPr txBox="1"/>
            <p:nvPr/>
          </p:nvSpPr>
          <p:spPr>
            <a:xfrm>
              <a:off x="5030931" y="2903000"/>
              <a:ext cx="601529" cy="984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99"/>
                <a:buFont typeface="Arial"/>
                <a:buNone/>
              </a:pPr>
              <a:r>
                <a:rPr lang="en-US" sz="2099" b="0" i="0" u="none" strike="noStrike" cap="none">
                  <a:solidFill>
                    <a:srgbClr val="2F5496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 sz="2099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6" name="Google Shape;826;p35"/>
          <p:cNvSpPr/>
          <p:nvPr/>
        </p:nvSpPr>
        <p:spPr>
          <a:xfrm>
            <a:off x="2356231" y="3034603"/>
            <a:ext cx="589494" cy="502051"/>
          </a:xfrm>
          <a:custGeom>
            <a:avLst/>
            <a:gdLst/>
            <a:ahLst/>
            <a:cxnLst/>
            <a:rect l="l" t="t" r="r" b="b"/>
            <a:pathLst>
              <a:path w="2125663" h="1811338" extrusionOk="0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2" name="Google Shape;832;p36"/>
          <p:cNvGrpSpPr/>
          <p:nvPr/>
        </p:nvGrpSpPr>
        <p:grpSpPr>
          <a:xfrm>
            <a:off x="414622" y="1100978"/>
            <a:ext cx="453150" cy="161976"/>
            <a:chOff x="264939" y="188640"/>
            <a:chExt cx="604358" cy="216024"/>
          </a:xfrm>
        </p:grpSpPr>
        <p:sp>
          <p:nvSpPr>
            <p:cNvPr id="833" name="Google Shape;833;p36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>
                <a:gd name="adj" fmla="val 50000"/>
              </a:avLst>
            </a:prstGeom>
            <a:solidFill>
              <a:srgbClr val="01AC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36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>
                <a:gd name="adj" fmla="val 50000"/>
              </a:avLst>
            </a:prstGeom>
            <a:solidFill>
              <a:srgbClr val="01ACBE">
                <a:alpha val="6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36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>
                <a:gd name="adj" fmla="val 50000"/>
              </a:avLst>
            </a:prstGeom>
            <a:solidFill>
              <a:srgbClr val="01ACBE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6" name="Google Shape;836;p36"/>
          <p:cNvSpPr txBox="1"/>
          <p:nvPr/>
        </p:nvSpPr>
        <p:spPr>
          <a:xfrm>
            <a:off x="1008533" y="1040619"/>
            <a:ext cx="1673750" cy="282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00" tIns="25700" rIns="51400" bIns="2570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9"/>
              <a:buFont typeface="Arial"/>
              <a:buNone/>
            </a:pPr>
            <a:r>
              <a:rPr lang="en-US" sz="1499" b="1" i="0" u="none" strike="noStrike" cap="none">
                <a:solidFill>
                  <a:srgbClr val="01ACB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程式介紹</a:t>
            </a:r>
            <a:endParaRPr sz="1799" b="1" i="0" u="none" strike="noStrike" cap="none">
              <a:solidFill>
                <a:srgbClr val="01ACBE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837" name="Google Shape;837;p36"/>
          <p:cNvCxnSpPr/>
          <p:nvPr/>
        </p:nvCxnSpPr>
        <p:spPr>
          <a:xfrm>
            <a:off x="1062524" y="1323314"/>
            <a:ext cx="723492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38" name="Google Shape;838;p36"/>
          <p:cNvSpPr/>
          <p:nvPr/>
        </p:nvSpPr>
        <p:spPr>
          <a:xfrm>
            <a:off x="8181566" y="1053355"/>
            <a:ext cx="331845" cy="23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00" tIns="25700" rIns="51400" bIns="2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9" name="Google Shape;83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0742" y="2463914"/>
            <a:ext cx="3723147" cy="2158995"/>
          </a:xfrm>
          <a:prstGeom prst="rect">
            <a:avLst/>
          </a:prstGeom>
          <a:noFill/>
          <a:ln>
            <a:noFill/>
          </a:ln>
        </p:spPr>
      </p:pic>
      <p:sp>
        <p:nvSpPr>
          <p:cNvPr id="840" name="Google Shape;840;p36"/>
          <p:cNvSpPr/>
          <p:nvPr/>
        </p:nvSpPr>
        <p:spPr>
          <a:xfrm>
            <a:off x="7127766" y="1778527"/>
            <a:ext cx="1499797" cy="1190134"/>
          </a:xfrm>
          <a:prstGeom prst="roundRect">
            <a:avLst>
              <a:gd name="adj" fmla="val 13612"/>
            </a:avLst>
          </a:prstGeom>
          <a:gradFill>
            <a:gsLst>
              <a:gs pos="0">
                <a:srgbClr val="D8D8D8"/>
              </a:gs>
              <a:gs pos="100000">
                <a:srgbClr val="EFFCF8"/>
              </a:gs>
            </a:gsLst>
            <a:lin ang="2700000" scaled="0"/>
          </a:gra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52400" dist="76200" dir="2700000" algn="tl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41" name="Google Shape;841;p36"/>
          <p:cNvSpPr/>
          <p:nvPr/>
        </p:nvSpPr>
        <p:spPr>
          <a:xfrm>
            <a:off x="698054" y="4161987"/>
            <a:ext cx="1499797" cy="1190134"/>
          </a:xfrm>
          <a:prstGeom prst="roundRect">
            <a:avLst>
              <a:gd name="adj" fmla="val 13612"/>
            </a:avLst>
          </a:prstGeom>
          <a:gradFill>
            <a:gsLst>
              <a:gs pos="0">
                <a:srgbClr val="D8D8D8"/>
              </a:gs>
              <a:gs pos="100000">
                <a:srgbClr val="EFFCF8"/>
              </a:gs>
            </a:gsLst>
            <a:lin ang="2700000" scaled="0"/>
          </a:gra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52400" dist="76200" dir="2700000" algn="tl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42" name="Google Shape;842;p36"/>
          <p:cNvSpPr/>
          <p:nvPr/>
        </p:nvSpPr>
        <p:spPr>
          <a:xfrm>
            <a:off x="719041" y="1718166"/>
            <a:ext cx="1499797" cy="1190134"/>
          </a:xfrm>
          <a:prstGeom prst="roundRect">
            <a:avLst>
              <a:gd name="adj" fmla="val 13612"/>
            </a:avLst>
          </a:prstGeom>
          <a:gradFill>
            <a:gsLst>
              <a:gs pos="0">
                <a:srgbClr val="D8D8D8"/>
              </a:gs>
              <a:gs pos="100000">
                <a:srgbClr val="EFFCF8"/>
              </a:gs>
            </a:gsLst>
            <a:lin ang="2700000" scaled="0"/>
          </a:gra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52400" dist="76200" dir="2700000" algn="tl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43" name="Google Shape;843;p36"/>
          <p:cNvSpPr/>
          <p:nvPr/>
        </p:nvSpPr>
        <p:spPr>
          <a:xfrm>
            <a:off x="7197066" y="4357436"/>
            <a:ext cx="1499797" cy="1190134"/>
          </a:xfrm>
          <a:prstGeom prst="roundRect">
            <a:avLst>
              <a:gd name="adj" fmla="val 13612"/>
            </a:avLst>
          </a:prstGeom>
          <a:gradFill>
            <a:gsLst>
              <a:gs pos="0">
                <a:srgbClr val="D8D8D8"/>
              </a:gs>
              <a:gs pos="100000">
                <a:srgbClr val="EFFCF8"/>
              </a:gs>
            </a:gsLst>
            <a:lin ang="2700000" scaled="0"/>
          </a:gra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52400" dist="76200" dir="2700000" algn="tl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844" name="Google Shape;844;p36"/>
          <p:cNvCxnSpPr/>
          <p:nvPr/>
        </p:nvCxnSpPr>
        <p:spPr>
          <a:xfrm rot="10800000" flipH="1">
            <a:off x="6325335" y="2453054"/>
            <a:ext cx="740878" cy="303899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45" name="Google Shape;845;p36"/>
          <p:cNvCxnSpPr/>
          <p:nvPr/>
        </p:nvCxnSpPr>
        <p:spPr>
          <a:xfrm rot="10800000">
            <a:off x="2340583" y="2389621"/>
            <a:ext cx="725670" cy="348312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46" name="Google Shape;846;p36"/>
          <p:cNvCxnSpPr/>
          <p:nvPr/>
        </p:nvCxnSpPr>
        <p:spPr>
          <a:xfrm>
            <a:off x="6313270" y="4611422"/>
            <a:ext cx="814495" cy="354958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47" name="Google Shape;847;p36"/>
          <p:cNvCxnSpPr/>
          <p:nvPr/>
        </p:nvCxnSpPr>
        <p:spPr>
          <a:xfrm flipH="1">
            <a:off x="2348988" y="4651586"/>
            <a:ext cx="605910" cy="27463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848" name="Google Shape;848;p36"/>
          <p:cNvGrpSpPr/>
          <p:nvPr/>
        </p:nvGrpSpPr>
        <p:grpSpPr>
          <a:xfrm>
            <a:off x="719041" y="1696263"/>
            <a:ext cx="1519525" cy="300042"/>
            <a:chOff x="1577975" y="1461254"/>
            <a:chExt cx="2026561" cy="400161"/>
          </a:xfrm>
        </p:grpSpPr>
        <p:sp>
          <p:nvSpPr>
            <p:cNvPr id="849" name="Google Shape;849;p36"/>
            <p:cNvSpPr/>
            <p:nvPr/>
          </p:nvSpPr>
          <p:spPr>
            <a:xfrm>
              <a:off x="1577975" y="1475335"/>
              <a:ext cx="2000250" cy="368178"/>
            </a:xfrm>
            <a:custGeom>
              <a:avLst/>
              <a:gdLst/>
              <a:ahLst/>
              <a:cxnLst/>
              <a:rect l="l" t="t" r="r" b="b"/>
              <a:pathLst>
                <a:path w="2000250" h="368178" extrusionOk="0">
                  <a:moveTo>
                    <a:pt x="216058" y="0"/>
                  </a:moveTo>
                  <a:lnTo>
                    <a:pt x="1784192" y="0"/>
                  </a:lnTo>
                  <a:cubicBezTo>
                    <a:pt x="1903518" y="0"/>
                    <a:pt x="2000250" y="96732"/>
                    <a:pt x="2000250" y="216058"/>
                  </a:cubicBezTo>
                  <a:lnTo>
                    <a:pt x="2000250" y="368178"/>
                  </a:lnTo>
                  <a:lnTo>
                    <a:pt x="0" y="368178"/>
                  </a:lnTo>
                  <a:lnTo>
                    <a:pt x="0" y="216058"/>
                  </a:lnTo>
                  <a:cubicBezTo>
                    <a:pt x="0" y="96732"/>
                    <a:pt x="96732" y="0"/>
                    <a:pt x="216058" y="0"/>
                  </a:cubicBezTo>
                  <a:close/>
                </a:path>
              </a:pathLst>
            </a:custGeom>
            <a:solidFill>
              <a:srgbClr val="FEB75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1" i="0" u="none" strike="noStrike" cap="non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850" name="Google Shape;850;p36"/>
            <p:cNvSpPr txBox="1"/>
            <p:nvPr/>
          </p:nvSpPr>
          <p:spPr>
            <a:xfrm>
              <a:off x="1657697" y="1461254"/>
              <a:ext cx="1946839" cy="400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lang="en-US" sz="1350" b="1" i="0" u="none" strike="noStrike" cap="none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Right / Wrong</a:t>
              </a:r>
              <a:endParaRPr sz="1350" b="1" i="0" u="none" strike="noStrike" cap="none" dirty="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851" name="Google Shape;851;p36"/>
          <p:cNvGrpSpPr/>
          <p:nvPr/>
        </p:nvGrpSpPr>
        <p:grpSpPr>
          <a:xfrm>
            <a:off x="7127766" y="1767182"/>
            <a:ext cx="1499797" cy="304185"/>
            <a:chOff x="8613775" y="1475335"/>
            <a:chExt cx="2000250" cy="405685"/>
          </a:xfrm>
        </p:grpSpPr>
        <p:sp>
          <p:nvSpPr>
            <p:cNvPr id="852" name="Google Shape;852;p36"/>
            <p:cNvSpPr/>
            <p:nvPr/>
          </p:nvSpPr>
          <p:spPr>
            <a:xfrm>
              <a:off x="8613775" y="1475335"/>
              <a:ext cx="2000250" cy="368178"/>
            </a:xfrm>
            <a:custGeom>
              <a:avLst/>
              <a:gdLst/>
              <a:ahLst/>
              <a:cxnLst/>
              <a:rect l="l" t="t" r="r" b="b"/>
              <a:pathLst>
                <a:path w="2000250" h="368178" extrusionOk="0">
                  <a:moveTo>
                    <a:pt x="216058" y="0"/>
                  </a:moveTo>
                  <a:lnTo>
                    <a:pt x="1784192" y="0"/>
                  </a:lnTo>
                  <a:cubicBezTo>
                    <a:pt x="1903518" y="0"/>
                    <a:pt x="2000250" y="96732"/>
                    <a:pt x="2000250" y="216058"/>
                  </a:cubicBezTo>
                  <a:lnTo>
                    <a:pt x="2000250" y="368178"/>
                  </a:lnTo>
                  <a:lnTo>
                    <a:pt x="0" y="368178"/>
                  </a:lnTo>
                  <a:lnTo>
                    <a:pt x="0" y="216058"/>
                  </a:lnTo>
                  <a:cubicBezTo>
                    <a:pt x="0" y="96732"/>
                    <a:pt x="96732" y="0"/>
                    <a:pt x="216058" y="0"/>
                  </a:cubicBezTo>
                  <a:close/>
                </a:path>
              </a:pathLst>
            </a:custGeom>
            <a:solidFill>
              <a:srgbClr val="E46E6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1" i="0" u="none" strike="noStrike" cap="non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853" name="Google Shape;853;p36"/>
            <p:cNvSpPr txBox="1"/>
            <p:nvPr/>
          </p:nvSpPr>
          <p:spPr>
            <a:xfrm>
              <a:off x="8679886" y="1480807"/>
              <a:ext cx="1840804" cy="400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lang="en-US" sz="1350" b="1" i="0" u="none" strike="noStrike" cap="none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TARGET</a:t>
              </a:r>
              <a:endParaRPr sz="1350" b="1" i="0" u="none" strike="noStrike" cap="none" dirty="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854" name="Google Shape;854;p36"/>
          <p:cNvGrpSpPr/>
          <p:nvPr/>
        </p:nvGrpSpPr>
        <p:grpSpPr>
          <a:xfrm>
            <a:off x="698054" y="4161987"/>
            <a:ext cx="1499797" cy="306746"/>
            <a:chOff x="1577975" y="4157466"/>
            <a:chExt cx="2000250" cy="409102"/>
          </a:xfrm>
        </p:grpSpPr>
        <p:sp>
          <p:nvSpPr>
            <p:cNvPr id="855" name="Google Shape;855;p36"/>
            <p:cNvSpPr/>
            <p:nvPr/>
          </p:nvSpPr>
          <p:spPr>
            <a:xfrm>
              <a:off x="1577975" y="4157466"/>
              <a:ext cx="2000250" cy="368178"/>
            </a:xfrm>
            <a:custGeom>
              <a:avLst/>
              <a:gdLst/>
              <a:ahLst/>
              <a:cxnLst/>
              <a:rect l="l" t="t" r="r" b="b"/>
              <a:pathLst>
                <a:path w="2000250" h="368178" extrusionOk="0">
                  <a:moveTo>
                    <a:pt x="216058" y="0"/>
                  </a:moveTo>
                  <a:lnTo>
                    <a:pt x="1784192" y="0"/>
                  </a:lnTo>
                  <a:cubicBezTo>
                    <a:pt x="1903518" y="0"/>
                    <a:pt x="2000250" y="96732"/>
                    <a:pt x="2000250" y="216058"/>
                  </a:cubicBezTo>
                  <a:lnTo>
                    <a:pt x="2000250" y="368178"/>
                  </a:lnTo>
                  <a:lnTo>
                    <a:pt x="0" y="368178"/>
                  </a:lnTo>
                  <a:lnTo>
                    <a:pt x="0" y="216058"/>
                  </a:lnTo>
                  <a:cubicBezTo>
                    <a:pt x="0" y="96732"/>
                    <a:pt x="96732" y="0"/>
                    <a:pt x="216058" y="0"/>
                  </a:cubicBezTo>
                  <a:close/>
                </a:path>
              </a:pathLst>
            </a:custGeom>
            <a:solidFill>
              <a:srgbClr val="01ACB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1" i="0" u="none" strike="noStrike" cap="non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856" name="Google Shape;856;p36"/>
            <p:cNvSpPr txBox="1"/>
            <p:nvPr/>
          </p:nvSpPr>
          <p:spPr>
            <a:xfrm>
              <a:off x="1657698" y="4166354"/>
              <a:ext cx="1840804" cy="4002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lang="en-US" sz="1350" b="1" i="0" u="none" strike="noStrike" cap="none" dirty="0" err="1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目標數字</a:t>
              </a:r>
              <a:endParaRPr sz="1350" b="1" i="0" u="none" strike="noStrike" cap="none" dirty="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857" name="Google Shape;857;p36"/>
          <p:cNvGrpSpPr/>
          <p:nvPr/>
        </p:nvGrpSpPr>
        <p:grpSpPr>
          <a:xfrm>
            <a:off x="7197066" y="4357438"/>
            <a:ext cx="1499797" cy="306746"/>
            <a:chOff x="8613775" y="4157466"/>
            <a:chExt cx="2000250" cy="409102"/>
          </a:xfrm>
        </p:grpSpPr>
        <p:sp>
          <p:nvSpPr>
            <p:cNvPr id="858" name="Google Shape;858;p36"/>
            <p:cNvSpPr/>
            <p:nvPr/>
          </p:nvSpPr>
          <p:spPr>
            <a:xfrm>
              <a:off x="8613775" y="4157466"/>
              <a:ext cx="2000250" cy="368178"/>
            </a:xfrm>
            <a:custGeom>
              <a:avLst/>
              <a:gdLst/>
              <a:ahLst/>
              <a:cxnLst/>
              <a:rect l="l" t="t" r="r" b="b"/>
              <a:pathLst>
                <a:path w="2000250" h="368178" extrusionOk="0">
                  <a:moveTo>
                    <a:pt x="216058" y="0"/>
                  </a:moveTo>
                  <a:lnTo>
                    <a:pt x="1784192" y="0"/>
                  </a:lnTo>
                  <a:cubicBezTo>
                    <a:pt x="1903518" y="0"/>
                    <a:pt x="2000250" y="96732"/>
                    <a:pt x="2000250" y="216058"/>
                  </a:cubicBezTo>
                  <a:lnTo>
                    <a:pt x="2000250" y="368178"/>
                  </a:lnTo>
                  <a:lnTo>
                    <a:pt x="0" y="368178"/>
                  </a:lnTo>
                  <a:lnTo>
                    <a:pt x="0" y="216058"/>
                  </a:lnTo>
                  <a:cubicBezTo>
                    <a:pt x="0" y="96732"/>
                    <a:pt x="96732" y="0"/>
                    <a:pt x="216058" y="0"/>
                  </a:cubicBezTo>
                  <a:close/>
                </a:path>
              </a:pathLst>
            </a:custGeom>
            <a:solidFill>
              <a:srgbClr val="663A7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1" i="0" u="none" strike="noStrike" cap="non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859" name="Google Shape;859;p36"/>
            <p:cNvSpPr txBox="1"/>
            <p:nvPr/>
          </p:nvSpPr>
          <p:spPr>
            <a:xfrm>
              <a:off x="8706198" y="4166354"/>
              <a:ext cx="1840804" cy="4002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lang="en-US" sz="1350" b="1" i="0" u="none" strike="noStrike" cap="none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CLOCK</a:t>
              </a:r>
              <a:endParaRPr sz="1350" b="1" i="0" u="none" strike="noStrike" cap="none" dirty="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860" name="Google Shape;860;p36"/>
          <p:cNvSpPr txBox="1"/>
          <p:nvPr/>
        </p:nvSpPr>
        <p:spPr>
          <a:xfrm>
            <a:off x="815694" y="2210289"/>
            <a:ext cx="1342926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 dirty="0" err="1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遊戲結束後出現的圖片</a:t>
            </a:r>
            <a:r>
              <a:rPr lang="en-US" sz="1050" b="0" i="0" u="none" strike="noStrike" cap="none" dirty="0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, </a:t>
            </a:r>
            <a:r>
              <a:rPr lang="en-US" sz="1050" b="0" i="0" u="none" strike="noStrike" cap="none" dirty="0" err="1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揭示答案對錯</a:t>
            </a:r>
            <a:endParaRPr sz="1050" b="0" i="0" u="none" strike="noStrike" cap="none" dirty="0">
              <a:solidFill>
                <a:srgbClr val="7F7F7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61" name="Google Shape;861;p36"/>
          <p:cNvSpPr txBox="1"/>
          <p:nvPr/>
        </p:nvSpPr>
        <p:spPr>
          <a:xfrm>
            <a:off x="7232606" y="2152210"/>
            <a:ext cx="1394957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dirty="0" err="1">
                <a:solidFill>
                  <a:srgbClr val="7F7F7F"/>
                </a:solidFill>
                <a:latin typeface="Microsoft Yahei"/>
                <a:ea typeface="Microsoft Yahei"/>
                <a:sym typeface="Microsoft Yahei"/>
              </a:rPr>
              <a:t>隨機生成的題目</a:t>
            </a:r>
            <a:endParaRPr lang="en-US" sz="1050" dirty="0">
              <a:solidFill>
                <a:srgbClr val="7F7F7F"/>
              </a:solidFill>
              <a:latin typeface="Microsoft Yahei"/>
              <a:ea typeface="Microsoft Yahei"/>
              <a:sym typeface="Microsoft Yahe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 dirty="0">
                <a:solidFill>
                  <a:srgbClr val="7F7F7F"/>
                </a:solidFill>
                <a:latin typeface="Microsoft Yahei"/>
                <a:ea typeface="Microsoft Yahei"/>
                <a:cs typeface="Arial"/>
                <a:sym typeface="Microsoft Yahei"/>
              </a:rPr>
              <a:t>介於0~127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36"/>
          <p:cNvSpPr txBox="1"/>
          <p:nvPr/>
        </p:nvSpPr>
        <p:spPr>
          <a:xfrm>
            <a:off x="753805" y="4611657"/>
            <a:ext cx="1404815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 dirty="0" err="1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跟據TARGET生成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36"/>
          <p:cNvSpPr txBox="1"/>
          <p:nvPr/>
        </p:nvSpPr>
        <p:spPr>
          <a:xfrm>
            <a:off x="7275500" y="4850849"/>
            <a:ext cx="1342926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 dirty="0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4秒倒數計時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36"/>
          <p:cNvSpPr/>
          <p:nvPr/>
        </p:nvSpPr>
        <p:spPr>
          <a:xfrm>
            <a:off x="3947392" y="4782341"/>
            <a:ext cx="1499797" cy="1190134"/>
          </a:xfrm>
          <a:prstGeom prst="roundRect">
            <a:avLst>
              <a:gd name="adj" fmla="val 13612"/>
            </a:avLst>
          </a:prstGeom>
          <a:gradFill>
            <a:gsLst>
              <a:gs pos="0">
                <a:srgbClr val="D8D8D8"/>
              </a:gs>
              <a:gs pos="100000">
                <a:srgbClr val="EFFCF8"/>
              </a:gs>
            </a:gsLst>
            <a:lin ang="2700000" scaled="0"/>
          </a:gra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52400" dist="76200" dir="2700000" algn="tl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865" name="Google Shape;865;p36"/>
          <p:cNvGrpSpPr/>
          <p:nvPr/>
        </p:nvGrpSpPr>
        <p:grpSpPr>
          <a:xfrm>
            <a:off x="3947392" y="4770999"/>
            <a:ext cx="1499797" cy="317988"/>
            <a:chOff x="1577975" y="1475335"/>
            <a:chExt cx="2000250" cy="424093"/>
          </a:xfrm>
        </p:grpSpPr>
        <p:sp>
          <p:nvSpPr>
            <p:cNvPr id="866" name="Google Shape;866;p36"/>
            <p:cNvSpPr/>
            <p:nvPr/>
          </p:nvSpPr>
          <p:spPr>
            <a:xfrm>
              <a:off x="1577975" y="1475335"/>
              <a:ext cx="2000250" cy="368178"/>
            </a:xfrm>
            <a:custGeom>
              <a:avLst/>
              <a:gdLst/>
              <a:ahLst/>
              <a:cxnLst/>
              <a:rect l="l" t="t" r="r" b="b"/>
              <a:pathLst>
                <a:path w="2000250" h="368178" extrusionOk="0">
                  <a:moveTo>
                    <a:pt x="216058" y="0"/>
                  </a:moveTo>
                  <a:lnTo>
                    <a:pt x="1784192" y="0"/>
                  </a:lnTo>
                  <a:cubicBezTo>
                    <a:pt x="1903518" y="0"/>
                    <a:pt x="2000250" y="96732"/>
                    <a:pt x="2000250" y="216058"/>
                  </a:cubicBezTo>
                  <a:lnTo>
                    <a:pt x="2000250" y="368178"/>
                  </a:lnTo>
                  <a:lnTo>
                    <a:pt x="0" y="368178"/>
                  </a:lnTo>
                  <a:lnTo>
                    <a:pt x="0" y="216058"/>
                  </a:lnTo>
                  <a:cubicBezTo>
                    <a:pt x="0" y="96732"/>
                    <a:pt x="96732" y="0"/>
                    <a:pt x="216058" y="0"/>
                  </a:cubicBezTo>
                  <a:close/>
                </a:path>
              </a:pathLst>
            </a:custGeom>
            <a:gradFill>
              <a:gsLst>
                <a:gs pos="0">
                  <a:srgbClr val="56B7D3"/>
                </a:gs>
                <a:gs pos="50000">
                  <a:srgbClr val="2EB3D4"/>
                </a:gs>
                <a:gs pos="100000">
                  <a:srgbClr val="1FA3C4"/>
                </a:gs>
              </a:gsLst>
              <a:lin ang="5400000" scaled="0"/>
            </a:gradFill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1" i="0" u="none" strike="noStrike" cap="non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867" name="Google Shape;867;p36"/>
            <p:cNvSpPr txBox="1"/>
            <p:nvPr/>
          </p:nvSpPr>
          <p:spPr>
            <a:xfrm>
              <a:off x="1685530" y="1499215"/>
              <a:ext cx="1840804" cy="400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lang="en-US" sz="1350" b="1" i="0" u="none" strike="noStrike" cap="none" dirty="0" err="1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選擇數字</a:t>
              </a:r>
              <a:endParaRPr sz="1350" b="1" i="0" u="none" strike="noStrike" cap="none" dirty="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868" name="Google Shape;868;p36"/>
          <p:cNvSpPr txBox="1"/>
          <p:nvPr/>
        </p:nvSpPr>
        <p:spPr>
          <a:xfrm>
            <a:off x="4034736" y="5259834"/>
            <a:ext cx="1342926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 dirty="0" err="1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根據玩家選擇生成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36"/>
          <p:cNvSpPr/>
          <p:nvPr/>
        </p:nvSpPr>
        <p:spPr>
          <a:xfrm>
            <a:off x="3958053" y="970116"/>
            <a:ext cx="1499797" cy="1190134"/>
          </a:xfrm>
          <a:prstGeom prst="roundRect">
            <a:avLst>
              <a:gd name="adj" fmla="val 13612"/>
            </a:avLst>
          </a:prstGeom>
          <a:gradFill>
            <a:gsLst>
              <a:gs pos="0">
                <a:srgbClr val="D8D8D8"/>
              </a:gs>
              <a:gs pos="100000">
                <a:srgbClr val="EFFCF8"/>
              </a:gs>
            </a:gsLst>
            <a:lin ang="2700000" scaled="0"/>
          </a:gra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52400" dist="76200" dir="2700000" algn="tl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870" name="Google Shape;870;p36"/>
          <p:cNvGrpSpPr/>
          <p:nvPr/>
        </p:nvGrpSpPr>
        <p:grpSpPr>
          <a:xfrm>
            <a:off x="3958053" y="976241"/>
            <a:ext cx="1499797" cy="300082"/>
            <a:chOff x="8613775" y="1470103"/>
            <a:chExt cx="2000250" cy="433329"/>
          </a:xfrm>
        </p:grpSpPr>
        <p:sp>
          <p:nvSpPr>
            <p:cNvPr id="871" name="Google Shape;871;p36"/>
            <p:cNvSpPr/>
            <p:nvPr/>
          </p:nvSpPr>
          <p:spPr>
            <a:xfrm>
              <a:off x="8613775" y="1475335"/>
              <a:ext cx="2000250" cy="368178"/>
            </a:xfrm>
            <a:custGeom>
              <a:avLst/>
              <a:gdLst/>
              <a:ahLst/>
              <a:cxnLst/>
              <a:rect l="l" t="t" r="r" b="b"/>
              <a:pathLst>
                <a:path w="2000250" h="368178" extrusionOk="0">
                  <a:moveTo>
                    <a:pt x="216058" y="0"/>
                  </a:moveTo>
                  <a:lnTo>
                    <a:pt x="1784192" y="0"/>
                  </a:lnTo>
                  <a:cubicBezTo>
                    <a:pt x="1903518" y="0"/>
                    <a:pt x="2000250" y="96732"/>
                    <a:pt x="2000250" y="216058"/>
                  </a:cubicBezTo>
                  <a:lnTo>
                    <a:pt x="2000250" y="368178"/>
                  </a:lnTo>
                  <a:lnTo>
                    <a:pt x="0" y="368178"/>
                  </a:lnTo>
                  <a:lnTo>
                    <a:pt x="0" y="216058"/>
                  </a:lnTo>
                  <a:cubicBezTo>
                    <a:pt x="0" y="96732"/>
                    <a:pt x="96732" y="0"/>
                    <a:pt x="216058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 cmpd="sng">
              <a:solidFill>
                <a:srgbClr val="AF72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1" i="0" u="none" strike="noStrike" cap="non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872" name="Google Shape;872;p36"/>
            <p:cNvSpPr txBox="1"/>
            <p:nvPr/>
          </p:nvSpPr>
          <p:spPr>
            <a:xfrm>
              <a:off x="8676910" y="1470103"/>
              <a:ext cx="1840804" cy="433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lang="en-US" sz="1350" b="1" dirty="0" err="1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電腦</a:t>
              </a:r>
              <a:endParaRPr sz="1350" b="1" i="0" u="none" strike="noStrike" cap="none" dirty="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873" name="Google Shape;873;p36"/>
          <p:cNvSpPr txBox="1"/>
          <p:nvPr/>
        </p:nvSpPr>
        <p:spPr>
          <a:xfrm>
            <a:off x="4016693" y="1470789"/>
            <a:ext cx="1394957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 dirty="0" err="1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開場介紹</a:t>
            </a:r>
            <a:endParaRPr sz="1050" b="0" i="0" u="none" strike="noStrike" cap="none" dirty="0">
              <a:solidFill>
                <a:srgbClr val="7F7F7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874" name="Google Shape;874;p36"/>
          <p:cNvCxnSpPr/>
          <p:nvPr/>
        </p:nvCxnSpPr>
        <p:spPr>
          <a:xfrm rot="10800000" flipH="1">
            <a:off x="4710185" y="2181423"/>
            <a:ext cx="7972" cy="220044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75" name="Google Shape;875;p36"/>
          <p:cNvCxnSpPr/>
          <p:nvPr/>
        </p:nvCxnSpPr>
        <p:spPr>
          <a:xfrm rot="10800000" flipH="1">
            <a:off x="4706200" y="4550952"/>
            <a:ext cx="7972" cy="220044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76" name="Google Shape;876;p36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3235174" y="2756953"/>
            <a:ext cx="2897178" cy="1516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876;p36">
            <a:extLst>
              <a:ext uri="{FF2B5EF4-FFF2-40B4-BE49-F238E27FC236}">
                <a16:creationId xmlns:a16="http://schemas.microsoft.com/office/drawing/2014/main" id="{28D835B5-9773-197C-6841-C6E65EB5329C}"/>
              </a:ext>
            </a:extLst>
          </p:cNvPr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3210007" y="2748564"/>
            <a:ext cx="2897178" cy="1516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3" name="Google Shape;883;p37"/>
          <p:cNvGrpSpPr/>
          <p:nvPr/>
        </p:nvGrpSpPr>
        <p:grpSpPr>
          <a:xfrm>
            <a:off x="414622" y="1100978"/>
            <a:ext cx="453150" cy="161976"/>
            <a:chOff x="264939" y="188640"/>
            <a:chExt cx="604358" cy="216024"/>
          </a:xfrm>
        </p:grpSpPr>
        <p:sp>
          <p:nvSpPr>
            <p:cNvPr id="884" name="Google Shape;884;p3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>
                <a:gd name="adj" fmla="val 50000"/>
              </a:avLst>
            </a:prstGeom>
            <a:solidFill>
              <a:srgbClr val="01AC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37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>
                <a:gd name="adj" fmla="val 50000"/>
              </a:avLst>
            </a:prstGeom>
            <a:solidFill>
              <a:srgbClr val="01ACBE">
                <a:alpha val="6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37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>
                <a:gd name="adj" fmla="val 50000"/>
              </a:avLst>
            </a:prstGeom>
            <a:solidFill>
              <a:srgbClr val="01ACBE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7" name="Google Shape;887;p37"/>
          <p:cNvSpPr txBox="1"/>
          <p:nvPr/>
        </p:nvSpPr>
        <p:spPr>
          <a:xfrm>
            <a:off x="1008533" y="1040619"/>
            <a:ext cx="1673750" cy="282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00" tIns="25700" rIns="51400" bIns="2570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9"/>
              <a:buFont typeface="Arial"/>
              <a:buNone/>
            </a:pPr>
            <a:r>
              <a:rPr lang="en-US" sz="1499" b="1" dirty="0" err="1">
                <a:solidFill>
                  <a:srgbClr val="01ACB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目標數字</a:t>
            </a:r>
            <a:r>
              <a:rPr lang="en-US" sz="1499" b="1" i="0" u="none" strike="noStrike" cap="none" dirty="0" err="1">
                <a:solidFill>
                  <a:srgbClr val="01ACB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-程式碼</a:t>
            </a:r>
            <a:endParaRPr sz="1799" b="1" i="0" u="none" strike="noStrike" cap="none" dirty="0">
              <a:solidFill>
                <a:srgbClr val="01ACBE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888" name="Google Shape;888;p37"/>
          <p:cNvCxnSpPr/>
          <p:nvPr/>
        </p:nvCxnSpPr>
        <p:spPr>
          <a:xfrm>
            <a:off x="1062524" y="1323314"/>
            <a:ext cx="723492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89" name="Google Shape;889;p37"/>
          <p:cNvSpPr/>
          <p:nvPr/>
        </p:nvSpPr>
        <p:spPr>
          <a:xfrm>
            <a:off x="8181566" y="1053355"/>
            <a:ext cx="331845" cy="23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00" tIns="25700" rIns="51400" bIns="2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2CC2CE-2F73-0E04-F441-E127DEFB7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243" y="1510374"/>
            <a:ext cx="6028538" cy="4803561"/>
          </a:xfrm>
          <a:prstGeom prst="rect">
            <a:avLst/>
          </a:prstGeom>
        </p:spPr>
      </p:pic>
      <p:sp>
        <p:nvSpPr>
          <p:cNvPr id="3" name="Google Shape;907;p38">
            <a:extLst>
              <a:ext uri="{FF2B5EF4-FFF2-40B4-BE49-F238E27FC236}">
                <a16:creationId xmlns:a16="http://schemas.microsoft.com/office/drawing/2014/main" id="{5E7B799F-060A-AB1B-753B-1B606EA0D01B}"/>
              </a:ext>
            </a:extLst>
          </p:cNvPr>
          <p:cNvSpPr/>
          <p:nvPr/>
        </p:nvSpPr>
        <p:spPr>
          <a:xfrm rot="10800000">
            <a:off x="1389331" y="1969315"/>
            <a:ext cx="280080" cy="1336428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endParaRPr sz="166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909;p38">
            <a:extLst>
              <a:ext uri="{FF2B5EF4-FFF2-40B4-BE49-F238E27FC236}">
                <a16:creationId xmlns:a16="http://schemas.microsoft.com/office/drawing/2014/main" id="{4B1E03F6-09F3-440C-11C3-5E633C73BBD0}"/>
              </a:ext>
            </a:extLst>
          </p:cNvPr>
          <p:cNvSpPr txBox="1"/>
          <p:nvPr/>
        </p:nvSpPr>
        <p:spPr>
          <a:xfrm>
            <a:off x="516198" y="2420887"/>
            <a:ext cx="955021" cy="433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8"/>
              <a:buFont typeface="Arial"/>
              <a:buNone/>
            </a:pPr>
            <a:r>
              <a:rPr lang="en-US" sz="1108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初始化設定</a:t>
            </a:r>
            <a:endParaRPr lang="en-US" sz="1108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8"/>
              <a:buFont typeface="Arial"/>
              <a:buNone/>
            </a:pPr>
            <a:r>
              <a:rPr lang="en-US" sz="1108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清空變數</a:t>
            </a:r>
            <a:endParaRPr sz="1108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907;p38">
            <a:extLst>
              <a:ext uri="{FF2B5EF4-FFF2-40B4-BE49-F238E27FC236}">
                <a16:creationId xmlns:a16="http://schemas.microsoft.com/office/drawing/2014/main" id="{7BD4C08C-321E-AAA1-A4F4-3271EC24C974}"/>
              </a:ext>
            </a:extLst>
          </p:cNvPr>
          <p:cNvSpPr/>
          <p:nvPr/>
        </p:nvSpPr>
        <p:spPr>
          <a:xfrm rot="10800000">
            <a:off x="2938165" y="3144474"/>
            <a:ext cx="280080" cy="1336428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endParaRPr sz="166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909;p38">
            <a:extLst>
              <a:ext uri="{FF2B5EF4-FFF2-40B4-BE49-F238E27FC236}">
                <a16:creationId xmlns:a16="http://schemas.microsoft.com/office/drawing/2014/main" id="{3612007E-C880-54EB-246C-A10DEF87D6DD}"/>
              </a:ext>
            </a:extLst>
          </p:cNvPr>
          <p:cNvSpPr txBox="1"/>
          <p:nvPr/>
        </p:nvSpPr>
        <p:spPr>
          <a:xfrm>
            <a:off x="2263223" y="3596046"/>
            <a:ext cx="814981" cy="433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8"/>
              <a:buFont typeface="Arial"/>
              <a:buNone/>
            </a:pPr>
            <a:r>
              <a:rPr lang="en-US" sz="1108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計算正確答案</a:t>
            </a:r>
            <a:endParaRPr sz="1108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907;p38">
            <a:extLst>
              <a:ext uri="{FF2B5EF4-FFF2-40B4-BE49-F238E27FC236}">
                <a16:creationId xmlns:a16="http://schemas.microsoft.com/office/drawing/2014/main" id="{65DC6081-3236-32AF-C31A-4D0B8D512723}"/>
              </a:ext>
            </a:extLst>
          </p:cNvPr>
          <p:cNvSpPr/>
          <p:nvPr/>
        </p:nvSpPr>
        <p:spPr>
          <a:xfrm rot="10800000">
            <a:off x="2938165" y="1969315"/>
            <a:ext cx="280080" cy="1092667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endParaRPr sz="166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909;p38">
            <a:extLst>
              <a:ext uri="{FF2B5EF4-FFF2-40B4-BE49-F238E27FC236}">
                <a16:creationId xmlns:a16="http://schemas.microsoft.com/office/drawing/2014/main" id="{A5F86C7A-EE47-6B2D-4D20-9A2DE470A830}"/>
              </a:ext>
            </a:extLst>
          </p:cNvPr>
          <p:cNvSpPr txBox="1"/>
          <p:nvPr/>
        </p:nvSpPr>
        <p:spPr>
          <a:xfrm>
            <a:off x="2485837" y="1570141"/>
            <a:ext cx="955021" cy="603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8"/>
              <a:buFont typeface="Arial"/>
              <a:buNone/>
            </a:pPr>
            <a:r>
              <a:rPr lang="en-US" sz="1108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隨機生成題目</a:t>
            </a:r>
            <a:r>
              <a:rPr lang="zh-TW" altLang="en-US" sz="1108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TW" sz="1108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</a:t>
            </a:r>
            <a:r>
              <a:rPr lang="zh-TW" altLang="en-US" sz="1108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計算目標數字</a:t>
            </a:r>
            <a:endParaRPr sz="1108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07;p38">
            <a:extLst>
              <a:ext uri="{FF2B5EF4-FFF2-40B4-BE49-F238E27FC236}">
                <a16:creationId xmlns:a16="http://schemas.microsoft.com/office/drawing/2014/main" id="{DFA296BC-CFEC-E1DE-9B33-445B48BEFF37}"/>
              </a:ext>
            </a:extLst>
          </p:cNvPr>
          <p:cNvSpPr/>
          <p:nvPr/>
        </p:nvSpPr>
        <p:spPr>
          <a:xfrm rot="10800000">
            <a:off x="2926649" y="4667961"/>
            <a:ext cx="291596" cy="479694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endParaRPr sz="166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09;p38">
            <a:extLst>
              <a:ext uri="{FF2B5EF4-FFF2-40B4-BE49-F238E27FC236}">
                <a16:creationId xmlns:a16="http://schemas.microsoft.com/office/drawing/2014/main" id="{F4118A26-7494-FB3F-128F-E6550A35EA27}"/>
              </a:ext>
            </a:extLst>
          </p:cNvPr>
          <p:cNvSpPr txBox="1"/>
          <p:nvPr/>
        </p:nvSpPr>
        <p:spPr>
          <a:xfrm>
            <a:off x="2257465" y="4776414"/>
            <a:ext cx="814981" cy="26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8"/>
              <a:buFont typeface="Arial"/>
              <a:buNone/>
            </a:pPr>
            <a:r>
              <a:rPr lang="en-US" sz="1108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補齊位數</a:t>
            </a:r>
            <a:endParaRPr sz="1108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907;p38">
            <a:extLst>
              <a:ext uri="{FF2B5EF4-FFF2-40B4-BE49-F238E27FC236}">
                <a16:creationId xmlns:a16="http://schemas.microsoft.com/office/drawing/2014/main" id="{5131EF79-9837-F159-6980-4CBB0B824DC9}"/>
              </a:ext>
            </a:extLst>
          </p:cNvPr>
          <p:cNvSpPr/>
          <p:nvPr/>
        </p:nvSpPr>
        <p:spPr>
          <a:xfrm rot="10800000">
            <a:off x="2926647" y="5251101"/>
            <a:ext cx="291597" cy="8639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endParaRPr sz="166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909;p38">
            <a:extLst>
              <a:ext uri="{FF2B5EF4-FFF2-40B4-BE49-F238E27FC236}">
                <a16:creationId xmlns:a16="http://schemas.microsoft.com/office/drawing/2014/main" id="{701FFD2D-174F-9161-AA8F-80DD824C6096}"/>
              </a:ext>
            </a:extLst>
          </p:cNvPr>
          <p:cNvSpPr txBox="1"/>
          <p:nvPr/>
        </p:nvSpPr>
        <p:spPr>
          <a:xfrm>
            <a:off x="2180810" y="5428905"/>
            <a:ext cx="814981" cy="603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8"/>
              <a:buFont typeface="Arial"/>
              <a:buNone/>
            </a:pPr>
            <a:r>
              <a:rPr lang="en-US" sz="1108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透過clone顯示出3位數題目</a:t>
            </a:r>
            <a:endParaRPr sz="1108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907;p38">
            <a:extLst>
              <a:ext uri="{FF2B5EF4-FFF2-40B4-BE49-F238E27FC236}">
                <a16:creationId xmlns:a16="http://schemas.microsoft.com/office/drawing/2014/main" id="{8F7D29D5-DC94-5E4A-4D07-63E78CA7C130}"/>
              </a:ext>
            </a:extLst>
          </p:cNvPr>
          <p:cNvSpPr/>
          <p:nvPr/>
        </p:nvSpPr>
        <p:spPr>
          <a:xfrm>
            <a:off x="7535371" y="1961407"/>
            <a:ext cx="291597" cy="3289694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endParaRPr sz="166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909;p38">
            <a:extLst>
              <a:ext uri="{FF2B5EF4-FFF2-40B4-BE49-F238E27FC236}">
                <a16:creationId xmlns:a16="http://schemas.microsoft.com/office/drawing/2014/main" id="{F9EB4CB7-F113-101A-E730-8B324109A7A6}"/>
              </a:ext>
            </a:extLst>
          </p:cNvPr>
          <p:cNvSpPr txBox="1"/>
          <p:nvPr/>
        </p:nvSpPr>
        <p:spPr>
          <a:xfrm>
            <a:off x="7774075" y="3402996"/>
            <a:ext cx="814981" cy="774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8"/>
              <a:buFont typeface="Arial"/>
              <a:buNone/>
            </a:pPr>
            <a:r>
              <a:rPr lang="en-TW" sz="1108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移動至正確位置並顯示對應數字</a:t>
            </a:r>
            <a:endParaRPr sz="1108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9BFEFDF-C867-750E-3E45-B47317569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3411" y="1682399"/>
            <a:ext cx="507417" cy="42154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336108-4DE4-BF18-9312-28013A82D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24" y="1600200"/>
            <a:ext cx="6386096" cy="4264028"/>
          </a:xfrm>
          <a:prstGeom prst="rect">
            <a:avLst/>
          </a:prstGeom>
        </p:spPr>
      </p:pic>
      <p:grpSp>
        <p:nvGrpSpPr>
          <p:cNvPr id="897" name="Google Shape;897;p38"/>
          <p:cNvGrpSpPr/>
          <p:nvPr/>
        </p:nvGrpSpPr>
        <p:grpSpPr>
          <a:xfrm>
            <a:off x="414622" y="1100978"/>
            <a:ext cx="453150" cy="161976"/>
            <a:chOff x="264939" y="188640"/>
            <a:chExt cx="604358" cy="216024"/>
          </a:xfrm>
        </p:grpSpPr>
        <p:sp>
          <p:nvSpPr>
            <p:cNvPr id="898" name="Google Shape;898;p38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>
                <a:gd name="adj" fmla="val 50000"/>
              </a:avLst>
            </a:prstGeom>
            <a:solidFill>
              <a:srgbClr val="01AC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3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>
                <a:gd name="adj" fmla="val 50000"/>
              </a:avLst>
            </a:prstGeom>
            <a:solidFill>
              <a:srgbClr val="01ACBE">
                <a:alpha val="6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38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>
                <a:gd name="adj" fmla="val 50000"/>
              </a:avLst>
            </a:prstGeom>
            <a:solidFill>
              <a:srgbClr val="01ACBE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1" name="Google Shape;901;p38"/>
          <p:cNvSpPr txBox="1"/>
          <p:nvPr/>
        </p:nvSpPr>
        <p:spPr>
          <a:xfrm>
            <a:off x="1008533" y="1040619"/>
            <a:ext cx="1673750" cy="282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00" tIns="25700" rIns="51400" bIns="2570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9"/>
              <a:buFont typeface="Arial"/>
              <a:buNone/>
            </a:pPr>
            <a:r>
              <a:rPr lang="en-US" sz="1499" b="1" dirty="0" err="1">
                <a:solidFill>
                  <a:srgbClr val="01ACB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選擇數字</a:t>
            </a:r>
            <a:r>
              <a:rPr lang="en-US" sz="1499" b="1" i="0" u="none" strike="noStrike" cap="none" dirty="0" err="1">
                <a:solidFill>
                  <a:srgbClr val="01ACB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-程式碼</a:t>
            </a:r>
            <a:endParaRPr sz="1799" b="1" i="0" u="none" strike="noStrike" cap="none" dirty="0">
              <a:solidFill>
                <a:srgbClr val="01ACBE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902" name="Google Shape;902;p38"/>
          <p:cNvCxnSpPr/>
          <p:nvPr/>
        </p:nvCxnSpPr>
        <p:spPr>
          <a:xfrm>
            <a:off x="1062524" y="1323314"/>
            <a:ext cx="723492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03" name="Google Shape;903;p38"/>
          <p:cNvSpPr/>
          <p:nvPr/>
        </p:nvSpPr>
        <p:spPr>
          <a:xfrm>
            <a:off x="8181566" y="1053355"/>
            <a:ext cx="331845" cy="23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00" tIns="25700" rIns="51400" bIns="2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38"/>
          <p:cNvSpPr/>
          <p:nvPr/>
        </p:nvSpPr>
        <p:spPr>
          <a:xfrm rot="10800000">
            <a:off x="922484" y="2068066"/>
            <a:ext cx="260364" cy="159792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endParaRPr sz="166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8" name="Google Shape;908;p38"/>
          <p:cNvSpPr/>
          <p:nvPr/>
        </p:nvSpPr>
        <p:spPr>
          <a:xfrm rot="10800000">
            <a:off x="2402203" y="2198811"/>
            <a:ext cx="280080" cy="3463757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endParaRPr sz="166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9" name="Google Shape;909;p38"/>
          <p:cNvSpPr txBox="1"/>
          <p:nvPr/>
        </p:nvSpPr>
        <p:spPr>
          <a:xfrm>
            <a:off x="203167" y="2650364"/>
            <a:ext cx="1329210" cy="43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8"/>
              <a:buFont typeface="Arial"/>
              <a:buNone/>
            </a:pPr>
            <a:r>
              <a:rPr lang="zh-TW" altLang="en-US" sz="1108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初始化設定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8"/>
              <a:buFont typeface="Arial"/>
              <a:buNone/>
            </a:pPr>
            <a:r>
              <a:rPr lang="zh-TW" altLang="en-US" sz="1108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清空變數</a:t>
            </a:r>
          </a:p>
        </p:txBody>
      </p:sp>
      <p:sp>
        <p:nvSpPr>
          <p:cNvPr id="910" name="Google Shape;910;p38"/>
          <p:cNvSpPr txBox="1"/>
          <p:nvPr/>
        </p:nvSpPr>
        <p:spPr>
          <a:xfrm>
            <a:off x="1532377" y="3871064"/>
            <a:ext cx="1329210" cy="26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8"/>
              <a:buFont typeface="Arial"/>
              <a:buNone/>
            </a:pPr>
            <a:r>
              <a:rPr lang="en-US" sz="1108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Repeat 7 times.</a:t>
            </a:r>
            <a:endParaRPr sz="1108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908;p38">
            <a:extLst>
              <a:ext uri="{FF2B5EF4-FFF2-40B4-BE49-F238E27FC236}">
                <a16:creationId xmlns:a16="http://schemas.microsoft.com/office/drawing/2014/main" id="{378F0F51-1B9D-AA5B-3644-391D58A5197B}"/>
              </a:ext>
            </a:extLst>
          </p:cNvPr>
          <p:cNvSpPr/>
          <p:nvPr/>
        </p:nvSpPr>
        <p:spPr>
          <a:xfrm>
            <a:off x="4175694" y="2287815"/>
            <a:ext cx="280080" cy="1158421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endParaRPr sz="166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910;p38">
            <a:extLst>
              <a:ext uri="{FF2B5EF4-FFF2-40B4-BE49-F238E27FC236}">
                <a16:creationId xmlns:a16="http://schemas.microsoft.com/office/drawing/2014/main" id="{6825DC02-3D97-6DC8-F98F-891FCE49B041}"/>
              </a:ext>
            </a:extLst>
          </p:cNvPr>
          <p:cNvSpPr txBox="1"/>
          <p:nvPr/>
        </p:nvSpPr>
        <p:spPr>
          <a:xfrm>
            <a:off x="4400845" y="2735631"/>
            <a:ext cx="481547" cy="26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8"/>
              <a:buFont typeface="Arial"/>
              <a:buNone/>
            </a:pPr>
            <a:r>
              <a:rPr lang="en-US" sz="1108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計時</a:t>
            </a:r>
            <a:endParaRPr sz="1108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908;p38">
            <a:extLst>
              <a:ext uri="{FF2B5EF4-FFF2-40B4-BE49-F238E27FC236}">
                <a16:creationId xmlns:a16="http://schemas.microsoft.com/office/drawing/2014/main" id="{124FA1B9-8748-B236-2947-DB5E66B68926}"/>
              </a:ext>
            </a:extLst>
          </p:cNvPr>
          <p:cNvSpPr/>
          <p:nvPr/>
        </p:nvSpPr>
        <p:spPr>
          <a:xfrm>
            <a:off x="4400846" y="3732214"/>
            <a:ext cx="280080" cy="849453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endParaRPr sz="166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910;p38">
            <a:extLst>
              <a:ext uri="{FF2B5EF4-FFF2-40B4-BE49-F238E27FC236}">
                <a16:creationId xmlns:a16="http://schemas.microsoft.com/office/drawing/2014/main" id="{305A543E-FD22-B5D2-27D2-E590C68D2AF6}"/>
              </a:ext>
            </a:extLst>
          </p:cNvPr>
          <p:cNvSpPr txBox="1"/>
          <p:nvPr/>
        </p:nvSpPr>
        <p:spPr>
          <a:xfrm>
            <a:off x="4641618" y="4037141"/>
            <a:ext cx="1744673" cy="26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8"/>
              <a:buFont typeface="Arial"/>
              <a:buNone/>
            </a:pPr>
            <a:r>
              <a:rPr lang="en-US" sz="1108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判斷rabboni朝上還下</a:t>
            </a:r>
            <a:endParaRPr sz="1108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908;p38">
            <a:extLst>
              <a:ext uri="{FF2B5EF4-FFF2-40B4-BE49-F238E27FC236}">
                <a16:creationId xmlns:a16="http://schemas.microsoft.com/office/drawing/2014/main" id="{933229C5-3ED8-11AD-93D1-4CB5EB8AECD3}"/>
              </a:ext>
            </a:extLst>
          </p:cNvPr>
          <p:cNvSpPr/>
          <p:nvPr/>
        </p:nvSpPr>
        <p:spPr>
          <a:xfrm>
            <a:off x="3769283" y="4798221"/>
            <a:ext cx="280080" cy="459579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endParaRPr sz="166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10;p38">
            <a:extLst>
              <a:ext uri="{FF2B5EF4-FFF2-40B4-BE49-F238E27FC236}">
                <a16:creationId xmlns:a16="http://schemas.microsoft.com/office/drawing/2014/main" id="{71772D4D-27BF-F9EC-CC77-9B202175A1D9}"/>
              </a:ext>
            </a:extLst>
          </p:cNvPr>
          <p:cNvSpPr txBox="1"/>
          <p:nvPr/>
        </p:nvSpPr>
        <p:spPr>
          <a:xfrm>
            <a:off x="4004318" y="4896616"/>
            <a:ext cx="1744673" cy="26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8"/>
              <a:buFont typeface="Arial"/>
              <a:buNone/>
            </a:pPr>
            <a:r>
              <a:rPr lang="en-US" sz="1108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將選擇加入答案列表</a:t>
            </a:r>
            <a:endParaRPr sz="1108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08;p38">
            <a:extLst>
              <a:ext uri="{FF2B5EF4-FFF2-40B4-BE49-F238E27FC236}">
                <a16:creationId xmlns:a16="http://schemas.microsoft.com/office/drawing/2014/main" id="{C15C5E61-0936-52F0-D474-391200D4C546}"/>
              </a:ext>
            </a:extLst>
          </p:cNvPr>
          <p:cNvSpPr/>
          <p:nvPr/>
        </p:nvSpPr>
        <p:spPr>
          <a:xfrm>
            <a:off x="7115607" y="1873186"/>
            <a:ext cx="184464" cy="1432076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endParaRPr sz="166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910;p38">
            <a:extLst>
              <a:ext uri="{FF2B5EF4-FFF2-40B4-BE49-F238E27FC236}">
                <a16:creationId xmlns:a16="http://schemas.microsoft.com/office/drawing/2014/main" id="{1A2518D8-395E-5BE1-1404-0336054AFFB3}"/>
              </a:ext>
            </a:extLst>
          </p:cNvPr>
          <p:cNvSpPr txBox="1"/>
          <p:nvPr/>
        </p:nvSpPr>
        <p:spPr>
          <a:xfrm>
            <a:off x="7300071" y="2174718"/>
            <a:ext cx="1149062" cy="774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8"/>
              <a:buFont typeface="Arial"/>
              <a:buNone/>
            </a:pPr>
            <a:r>
              <a:rPr lang="en-TW" sz="1108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依據選擇顯示對應為樹枝數字並移動至正確位置</a:t>
            </a:r>
            <a:endParaRPr sz="1108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E2383D-DDD9-0C70-80B2-6609678E2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8707" y="2256295"/>
            <a:ext cx="507417" cy="42154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7" name="Google Shape;917;p39"/>
          <p:cNvGrpSpPr/>
          <p:nvPr/>
        </p:nvGrpSpPr>
        <p:grpSpPr>
          <a:xfrm>
            <a:off x="414622" y="1100978"/>
            <a:ext cx="453150" cy="161976"/>
            <a:chOff x="264939" y="188640"/>
            <a:chExt cx="604358" cy="216024"/>
          </a:xfrm>
        </p:grpSpPr>
        <p:sp>
          <p:nvSpPr>
            <p:cNvPr id="918" name="Google Shape;918;p39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>
                <a:gd name="adj" fmla="val 50000"/>
              </a:avLst>
            </a:prstGeom>
            <a:solidFill>
              <a:srgbClr val="01AC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39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>
                <a:gd name="adj" fmla="val 50000"/>
              </a:avLst>
            </a:prstGeom>
            <a:solidFill>
              <a:srgbClr val="01ACBE">
                <a:alpha val="6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3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>
                <a:gd name="adj" fmla="val 50000"/>
              </a:avLst>
            </a:prstGeom>
            <a:solidFill>
              <a:srgbClr val="01ACBE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1" name="Google Shape;921;p39"/>
          <p:cNvSpPr txBox="1"/>
          <p:nvPr/>
        </p:nvSpPr>
        <p:spPr>
          <a:xfrm>
            <a:off x="1008533" y="1040619"/>
            <a:ext cx="1673750" cy="282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00" tIns="25700" rIns="51400" bIns="2570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9"/>
              <a:buFont typeface="Arial"/>
              <a:buNone/>
            </a:pPr>
            <a:r>
              <a:rPr lang="en-US" sz="1499" b="1" dirty="0" err="1">
                <a:solidFill>
                  <a:srgbClr val="01ACB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電腦</a:t>
            </a:r>
            <a:r>
              <a:rPr lang="en-US" sz="1499" b="1" i="0" u="none" strike="noStrike" cap="none" dirty="0" err="1">
                <a:solidFill>
                  <a:srgbClr val="01ACB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-程式碼</a:t>
            </a:r>
            <a:endParaRPr sz="1799" b="1" i="0" u="none" strike="noStrike" cap="none" dirty="0">
              <a:solidFill>
                <a:srgbClr val="01ACBE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922" name="Google Shape;922;p39"/>
          <p:cNvCxnSpPr/>
          <p:nvPr/>
        </p:nvCxnSpPr>
        <p:spPr>
          <a:xfrm>
            <a:off x="1062524" y="1323314"/>
            <a:ext cx="723492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23" name="Google Shape;923;p39"/>
          <p:cNvSpPr/>
          <p:nvPr/>
        </p:nvSpPr>
        <p:spPr>
          <a:xfrm>
            <a:off x="8181566" y="1053355"/>
            <a:ext cx="331845" cy="23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00" tIns="25700" rIns="51400" bIns="2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26E321-2B99-8F34-B18F-D2CC37A61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340" y="832841"/>
            <a:ext cx="2517770" cy="16680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3B00E0-8CFF-19BB-91F7-D54AED7BF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25" y="2813190"/>
            <a:ext cx="7772400" cy="2322188"/>
          </a:xfrm>
          <a:prstGeom prst="rect">
            <a:avLst/>
          </a:prstGeom>
        </p:spPr>
      </p:pic>
      <p:sp>
        <p:nvSpPr>
          <p:cNvPr id="4" name="Google Shape;908;p38">
            <a:extLst>
              <a:ext uri="{FF2B5EF4-FFF2-40B4-BE49-F238E27FC236}">
                <a16:creationId xmlns:a16="http://schemas.microsoft.com/office/drawing/2014/main" id="{ABE81F5F-50A2-71B0-18B5-B1B119CD342F}"/>
              </a:ext>
            </a:extLst>
          </p:cNvPr>
          <p:cNvSpPr/>
          <p:nvPr/>
        </p:nvSpPr>
        <p:spPr>
          <a:xfrm rot="5400000">
            <a:off x="4641999" y="2636412"/>
            <a:ext cx="578220" cy="5321854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endParaRPr sz="1662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910;p38">
            <a:extLst>
              <a:ext uri="{FF2B5EF4-FFF2-40B4-BE49-F238E27FC236}">
                <a16:creationId xmlns:a16="http://schemas.microsoft.com/office/drawing/2014/main" id="{5D863F1F-2A5F-79F3-9B85-A5D703EA1541}"/>
              </a:ext>
            </a:extLst>
          </p:cNvPr>
          <p:cNvSpPr txBox="1"/>
          <p:nvPr/>
        </p:nvSpPr>
        <p:spPr>
          <a:xfrm>
            <a:off x="4235367" y="5586450"/>
            <a:ext cx="1744673" cy="26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8"/>
              <a:buFont typeface="Arial"/>
              <a:buNone/>
            </a:pPr>
            <a:r>
              <a:rPr lang="en-US" sz="1108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開場簡介並切換背景</a:t>
            </a:r>
            <a:endParaRPr sz="1108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915D17-82D9-2E9D-8D4F-198060E7A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98" y="1874904"/>
            <a:ext cx="5802096" cy="3435320"/>
          </a:xfrm>
          <a:prstGeom prst="rect">
            <a:avLst/>
          </a:prstGeom>
        </p:spPr>
      </p:pic>
      <p:grpSp>
        <p:nvGrpSpPr>
          <p:cNvPr id="932" name="Google Shape;932;p40"/>
          <p:cNvGrpSpPr/>
          <p:nvPr/>
        </p:nvGrpSpPr>
        <p:grpSpPr>
          <a:xfrm>
            <a:off x="414622" y="1100978"/>
            <a:ext cx="453150" cy="161976"/>
            <a:chOff x="264939" y="188640"/>
            <a:chExt cx="604358" cy="216024"/>
          </a:xfrm>
        </p:grpSpPr>
        <p:sp>
          <p:nvSpPr>
            <p:cNvPr id="933" name="Google Shape;933;p40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>
                <a:gd name="adj" fmla="val 50000"/>
              </a:avLst>
            </a:prstGeom>
            <a:solidFill>
              <a:srgbClr val="01AC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40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>
                <a:gd name="adj" fmla="val 50000"/>
              </a:avLst>
            </a:prstGeom>
            <a:solidFill>
              <a:srgbClr val="01ACBE">
                <a:alpha val="6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40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>
                <a:gd name="adj" fmla="val 50000"/>
              </a:avLst>
            </a:prstGeom>
            <a:solidFill>
              <a:srgbClr val="01ACBE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6" name="Google Shape;936;p40"/>
          <p:cNvSpPr txBox="1"/>
          <p:nvPr/>
        </p:nvSpPr>
        <p:spPr>
          <a:xfrm>
            <a:off x="1008533" y="1040619"/>
            <a:ext cx="1673750" cy="282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00" tIns="25700" rIns="51400" bIns="2570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9"/>
              <a:buFont typeface="Arial"/>
              <a:buNone/>
            </a:pPr>
            <a:r>
              <a:rPr lang="en-US" sz="1499" b="1" i="0" u="none" strike="noStrike" cap="none" dirty="0">
                <a:solidFill>
                  <a:srgbClr val="01ACB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Cursor-</a:t>
            </a:r>
            <a:r>
              <a:rPr lang="en-US" sz="1499" b="1" i="0" u="none" strike="noStrike" cap="none" dirty="0" err="1">
                <a:solidFill>
                  <a:srgbClr val="01ACB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程式碼</a:t>
            </a:r>
            <a:endParaRPr sz="1799" b="1" i="0" u="none" strike="noStrike" cap="none" dirty="0">
              <a:solidFill>
                <a:srgbClr val="01ACBE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937" name="Google Shape;937;p40"/>
          <p:cNvCxnSpPr/>
          <p:nvPr/>
        </p:nvCxnSpPr>
        <p:spPr>
          <a:xfrm>
            <a:off x="1062524" y="1323314"/>
            <a:ext cx="723492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38" name="Google Shape;938;p40"/>
          <p:cNvSpPr/>
          <p:nvPr/>
        </p:nvSpPr>
        <p:spPr>
          <a:xfrm>
            <a:off x="8181566" y="1053355"/>
            <a:ext cx="331845" cy="23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00" tIns="25700" rIns="51400" bIns="2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40"/>
          <p:cNvSpPr/>
          <p:nvPr/>
        </p:nvSpPr>
        <p:spPr>
          <a:xfrm>
            <a:off x="7450597" y="1189538"/>
            <a:ext cx="331845" cy="23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00" tIns="25700" rIns="51400" bIns="2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40"/>
          <p:cNvSpPr/>
          <p:nvPr/>
        </p:nvSpPr>
        <p:spPr>
          <a:xfrm>
            <a:off x="6233812" y="2662024"/>
            <a:ext cx="280080" cy="710967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endParaRPr sz="166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2" name="Google Shape;942;p40"/>
          <p:cNvSpPr/>
          <p:nvPr/>
        </p:nvSpPr>
        <p:spPr>
          <a:xfrm>
            <a:off x="6233812" y="3455789"/>
            <a:ext cx="280080" cy="1336428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endParaRPr sz="166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3" name="Google Shape;943;p40"/>
          <p:cNvSpPr txBox="1"/>
          <p:nvPr/>
        </p:nvSpPr>
        <p:spPr>
          <a:xfrm>
            <a:off x="6513892" y="2801103"/>
            <a:ext cx="1329210" cy="26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8"/>
              <a:buFont typeface="Arial"/>
              <a:buNone/>
            </a:pPr>
            <a:r>
              <a:rPr lang="en-US" sz="1108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移動</a:t>
            </a:r>
            <a:r>
              <a:rPr lang="en-US" sz="1108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108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4" name="Google Shape;944;p40"/>
          <p:cNvSpPr txBox="1"/>
          <p:nvPr/>
        </p:nvSpPr>
        <p:spPr>
          <a:xfrm>
            <a:off x="6579412" y="3992609"/>
            <a:ext cx="1329210" cy="26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8"/>
              <a:buFont typeface="Arial"/>
              <a:buNone/>
            </a:pPr>
            <a:r>
              <a:rPr lang="en-TW" sz="1108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游標閃爍效果</a:t>
            </a:r>
            <a:endParaRPr sz="1108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EC8A49-07B8-45FF-E4F6-027B21BD3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9270" y="1457091"/>
            <a:ext cx="1903253" cy="13341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5" descr="C:\Users\Sui\Desktop\raboni\圖片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0627" y="4507003"/>
            <a:ext cx="1548246" cy="1146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 descr="C:\Users\Sui\Desktop\raboni\ico\icon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98872" y="4260323"/>
            <a:ext cx="1587342" cy="139290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5"/>
          <p:cNvSpPr txBox="1"/>
          <p:nvPr/>
        </p:nvSpPr>
        <p:spPr>
          <a:xfrm>
            <a:off x="551613" y="1212191"/>
            <a:ext cx="2981057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IOT: Internet of Things</a:t>
            </a: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1614" y="1988846"/>
            <a:ext cx="4129795" cy="2753197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5"/>
          <p:cNvSpPr txBox="1"/>
          <p:nvPr/>
        </p:nvSpPr>
        <p:spPr>
          <a:xfrm>
            <a:off x="5247450" y="1929590"/>
            <a:ext cx="3387099" cy="200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IMU: </a:t>
            </a:r>
            <a:br>
              <a:rPr lang="en-US" sz="2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Inertial Measurement Unit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加速度 (Accelerometer)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角速度 (Gyro)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磁力計 (Magneto)</a:t>
            </a:r>
            <a:endParaRPr sz="21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 txBox="1"/>
          <p:nvPr/>
        </p:nvSpPr>
        <p:spPr>
          <a:xfrm>
            <a:off x="1098878" y="4869155"/>
            <a:ext cx="2433792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SENSORS </a:t>
            </a:r>
            <a:r>
              <a:rPr lang="en-US" sz="13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will be everywhere !!!!</a:t>
            </a: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336827-BC87-2642-5677-FF538C61C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95" y="1600187"/>
            <a:ext cx="7994021" cy="3934482"/>
          </a:xfrm>
          <a:prstGeom prst="rect">
            <a:avLst/>
          </a:prstGeom>
        </p:spPr>
      </p:pic>
      <p:grpSp>
        <p:nvGrpSpPr>
          <p:cNvPr id="951" name="Google Shape;951;p41"/>
          <p:cNvGrpSpPr/>
          <p:nvPr/>
        </p:nvGrpSpPr>
        <p:grpSpPr>
          <a:xfrm>
            <a:off x="414622" y="1100978"/>
            <a:ext cx="453150" cy="161976"/>
            <a:chOff x="264939" y="188640"/>
            <a:chExt cx="604358" cy="216024"/>
          </a:xfrm>
        </p:grpSpPr>
        <p:sp>
          <p:nvSpPr>
            <p:cNvPr id="952" name="Google Shape;952;p41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>
                <a:gd name="adj" fmla="val 50000"/>
              </a:avLst>
            </a:prstGeom>
            <a:solidFill>
              <a:srgbClr val="01AC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41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>
                <a:gd name="adj" fmla="val 50000"/>
              </a:avLst>
            </a:prstGeom>
            <a:solidFill>
              <a:srgbClr val="01ACBE">
                <a:alpha val="6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41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>
                <a:gd name="adj" fmla="val 50000"/>
              </a:avLst>
            </a:prstGeom>
            <a:solidFill>
              <a:srgbClr val="01ACBE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5" name="Google Shape;955;p41"/>
          <p:cNvSpPr txBox="1"/>
          <p:nvPr/>
        </p:nvSpPr>
        <p:spPr>
          <a:xfrm>
            <a:off x="1008532" y="1040619"/>
            <a:ext cx="2351888" cy="282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00" tIns="25700" rIns="51400" bIns="2570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9"/>
              <a:buFont typeface="Arial"/>
              <a:buNone/>
            </a:pPr>
            <a:r>
              <a:rPr lang="en-US" sz="1499" b="1" i="0" u="none" strike="noStrike" cap="none" dirty="0">
                <a:solidFill>
                  <a:srgbClr val="01ACB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backdrop-</a:t>
            </a:r>
            <a:r>
              <a:rPr lang="en-US" sz="1499" b="1" i="0" u="none" strike="noStrike" cap="none" dirty="0" err="1">
                <a:solidFill>
                  <a:srgbClr val="01ACB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程式碼</a:t>
            </a:r>
            <a:endParaRPr sz="1799" b="1" i="0" u="none" strike="noStrike" cap="none" dirty="0">
              <a:solidFill>
                <a:srgbClr val="01ACBE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956" name="Google Shape;956;p41"/>
          <p:cNvCxnSpPr/>
          <p:nvPr/>
        </p:nvCxnSpPr>
        <p:spPr>
          <a:xfrm>
            <a:off x="1062524" y="1323314"/>
            <a:ext cx="723492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57" name="Google Shape;957;p41"/>
          <p:cNvSpPr/>
          <p:nvPr/>
        </p:nvSpPr>
        <p:spPr>
          <a:xfrm>
            <a:off x="8181566" y="1053355"/>
            <a:ext cx="331845" cy="23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00" tIns="25700" rIns="51400" bIns="2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41"/>
          <p:cNvSpPr/>
          <p:nvPr/>
        </p:nvSpPr>
        <p:spPr>
          <a:xfrm>
            <a:off x="8722527" y="1241271"/>
            <a:ext cx="331845" cy="23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00" tIns="25700" rIns="51400" bIns="2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41"/>
          <p:cNvSpPr/>
          <p:nvPr/>
        </p:nvSpPr>
        <p:spPr>
          <a:xfrm rot="10800000">
            <a:off x="4343455" y="2763447"/>
            <a:ext cx="280080" cy="1336428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endParaRPr sz="166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1" name="Google Shape;961;p41"/>
          <p:cNvSpPr/>
          <p:nvPr/>
        </p:nvSpPr>
        <p:spPr>
          <a:xfrm rot="10800000">
            <a:off x="498014" y="1963839"/>
            <a:ext cx="280080" cy="1336428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endParaRPr sz="166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2" name="Google Shape;962;p41"/>
          <p:cNvSpPr txBox="1"/>
          <p:nvPr/>
        </p:nvSpPr>
        <p:spPr>
          <a:xfrm>
            <a:off x="3086544" y="3212358"/>
            <a:ext cx="1329210" cy="433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8"/>
              <a:buFont typeface="Arial"/>
              <a:buNone/>
            </a:pPr>
            <a:r>
              <a:rPr lang="en-US" sz="1108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一個位數一個位數對答案</a:t>
            </a:r>
            <a:endParaRPr sz="1108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3" name="Google Shape;963;p41"/>
          <p:cNvSpPr txBox="1"/>
          <p:nvPr/>
        </p:nvSpPr>
        <p:spPr>
          <a:xfrm>
            <a:off x="-54011" y="2632053"/>
            <a:ext cx="840795" cy="26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8"/>
              <a:buFont typeface="Arial"/>
              <a:buNone/>
            </a:pPr>
            <a:r>
              <a:rPr lang="en-US" sz="1108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清空變數</a:t>
            </a:r>
            <a:endParaRPr sz="1108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960;p41">
            <a:extLst>
              <a:ext uri="{FF2B5EF4-FFF2-40B4-BE49-F238E27FC236}">
                <a16:creationId xmlns:a16="http://schemas.microsoft.com/office/drawing/2014/main" id="{B576C66A-5F1A-F623-EFFF-E7C0E05E67A5}"/>
              </a:ext>
            </a:extLst>
          </p:cNvPr>
          <p:cNvSpPr/>
          <p:nvPr/>
        </p:nvSpPr>
        <p:spPr>
          <a:xfrm rot="10800000">
            <a:off x="4331822" y="4247423"/>
            <a:ext cx="280080" cy="1336428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endParaRPr sz="166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962;p41">
            <a:extLst>
              <a:ext uri="{FF2B5EF4-FFF2-40B4-BE49-F238E27FC236}">
                <a16:creationId xmlns:a16="http://schemas.microsoft.com/office/drawing/2014/main" id="{6886ECD2-B0F7-32DD-984C-2CEFA6DA5496}"/>
              </a:ext>
            </a:extLst>
          </p:cNvPr>
          <p:cNvSpPr txBox="1"/>
          <p:nvPr/>
        </p:nvSpPr>
        <p:spPr>
          <a:xfrm>
            <a:off x="3565321" y="4696334"/>
            <a:ext cx="838800" cy="26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8"/>
              <a:buFont typeface="Arial"/>
              <a:buNone/>
            </a:pPr>
            <a:r>
              <a:rPr lang="en-US" sz="1108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顯示對錯</a:t>
            </a:r>
            <a:endParaRPr sz="1108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5C6F62-5FFC-1EA6-2EEB-5926B16A9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3503" y="955078"/>
            <a:ext cx="2357073" cy="1773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813D3E-7036-D8D7-ECB0-B47CAFDE2A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81" y="3803773"/>
            <a:ext cx="2780957" cy="20759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43"/>
          <p:cNvSpPr txBox="1"/>
          <p:nvPr/>
        </p:nvSpPr>
        <p:spPr>
          <a:xfrm>
            <a:off x="3654138" y="2875355"/>
            <a:ext cx="5134458" cy="890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98"/>
              <a:buFont typeface="Arial"/>
              <a:buNone/>
            </a:pPr>
            <a:r>
              <a:rPr lang="en-US" sz="4798" b="1" i="0" u="none" strike="noStrike" cap="none">
                <a:solidFill>
                  <a:srgbClr val="01ACB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感謝聆聽!</a:t>
            </a:r>
            <a:endParaRPr sz="4798" b="1" i="0" u="none" strike="noStrike" cap="none">
              <a:solidFill>
                <a:srgbClr val="F8353D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987" name="Google Shape;987;p43"/>
          <p:cNvSpPr/>
          <p:nvPr/>
        </p:nvSpPr>
        <p:spPr>
          <a:xfrm rot="5400000">
            <a:off x="3127655" y="2114389"/>
            <a:ext cx="618920" cy="548546"/>
          </a:xfrm>
          <a:custGeom>
            <a:avLst/>
            <a:gdLst/>
            <a:ahLst/>
            <a:cxnLst/>
            <a:rect l="l" t="t" r="r" b="b"/>
            <a:pathLst>
              <a:path w="1375" h="1218" extrusionOk="0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2F2F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8" name="Google Shape;988;p43"/>
          <p:cNvSpPr/>
          <p:nvPr/>
        </p:nvSpPr>
        <p:spPr>
          <a:xfrm rot="5400000">
            <a:off x="758280" y="4740751"/>
            <a:ext cx="632630" cy="560695"/>
          </a:xfrm>
          <a:custGeom>
            <a:avLst/>
            <a:gdLst/>
            <a:ahLst/>
            <a:cxnLst/>
            <a:rect l="l" t="t" r="r" b="b"/>
            <a:pathLst>
              <a:path w="1375" h="1218" extrusionOk="0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2F2F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9" name="Google Shape;989;p43"/>
          <p:cNvSpPr/>
          <p:nvPr/>
        </p:nvSpPr>
        <p:spPr>
          <a:xfrm rot="5400000">
            <a:off x="2826661" y="3802817"/>
            <a:ext cx="427539" cy="378925"/>
          </a:xfrm>
          <a:custGeom>
            <a:avLst/>
            <a:gdLst/>
            <a:ahLst/>
            <a:cxnLst/>
            <a:rect l="l" t="t" r="r" b="b"/>
            <a:pathLst>
              <a:path w="1375" h="1218" extrusionOk="0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2F2F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0" name="Google Shape;990;p43"/>
          <p:cNvSpPr/>
          <p:nvPr/>
        </p:nvSpPr>
        <p:spPr>
          <a:xfrm rot="5400000">
            <a:off x="1338921" y="1139754"/>
            <a:ext cx="1052104" cy="932472"/>
          </a:xfrm>
          <a:custGeom>
            <a:avLst/>
            <a:gdLst/>
            <a:ahLst/>
            <a:cxnLst/>
            <a:rect l="l" t="t" r="r" b="b"/>
            <a:pathLst>
              <a:path w="1375" h="1218" extrusionOk="0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2F2F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1" name="Google Shape;991;p43"/>
          <p:cNvSpPr/>
          <p:nvPr/>
        </p:nvSpPr>
        <p:spPr>
          <a:xfrm>
            <a:off x="1494460" y="5804646"/>
            <a:ext cx="6317058" cy="431935"/>
          </a:xfrm>
          <a:prstGeom prst="roundRect">
            <a:avLst>
              <a:gd name="adj" fmla="val 50000"/>
            </a:avLst>
          </a:prstGeom>
          <a:solidFill>
            <a:srgbClr val="F835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2" name="Google Shape;992;p43"/>
          <p:cNvSpPr txBox="1"/>
          <p:nvPr/>
        </p:nvSpPr>
        <p:spPr>
          <a:xfrm>
            <a:off x="2013601" y="1934885"/>
            <a:ext cx="744108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Scratch</a:t>
            </a: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43"/>
          <p:cNvSpPr txBox="1"/>
          <p:nvPr/>
        </p:nvSpPr>
        <p:spPr>
          <a:xfrm>
            <a:off x="679821" y="4022008"/>
            <a:ext cx="790470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Rabboni</a:t>
            </a: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43"/>
          <p:cNvSpPr/>
          <p:nvPr/>
        </p:nvSpPr>
        <p:spPr>
          <a:xfrm rot="5754146">
            <a:off x="1999464" y="1809421"/>
            <a:ext cx="961005" cy="851733"/>
          </a:xfrm>
          <a:custGeom>
            <a:avLst/>
            <a:gdLst/>
            <a:ahLst/>
            <a:cxnLst/>
            <a:rect l="l" t="t" r="r" b="b"/>
            <a:pathLst>
              <a:path w="1375" h="1218" extrusionOk="0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5" name="Google Shape;995;p43"/>
          <p:cNvSpPr/>
          <p:nvPr/>
        </p:nvSpPr>
        <p:spPr>
          <a:xfrm rot="1839916">
            <a:off x="640247" y="3720313"/>
            <a:ext cx="1161550" cy="1029474"/>
          </a:xfrm>
          <a:custGeom>
            <a:avLst/>
            <a:gdLst/>
            <a:ahLst/>
            <a:cxnLst/>
            <a:rect l="l" t="t" r="r" b="b"/>
            <a:pathLst>
              <a:path w="1375" h="1218" extrusionOk="0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43"/>
          <p:cNvSpPr/>
          <p:nvPr/>
        </p:nvSpPr>
        <p:spPr>
          <a:xfrm rot="5400000">
            <a:off x="873068" y="2370114"/>
            <a:ext cx="1890618" cy="1675642"/>
          </a:xfrm>
          <a:custGeom>
            <a:avLst/>
            <a:gdLst/>
            <a:ahLst/>
            <a:cxnLst/>
            <a:rect l="l" t="t" r="r" b="b"/>
            <a:pathLst>
              <a:path w="1375" h="1218" extrusionOk="0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45058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7" name="Google Shape;997;p43"/>
          <p:cNvSpPr/>
          <p:nvPr/>
        </p:nvSpPr>
        <p:spPr>
          <a:xfrm rot="5400000">
            <a:off x="2783334" y="3414319"/>
            <a:ext cx="427539" cy="378925"/>
          </a:xfrm>
          <a:custGeom>
            <a:avLst/>
            <a:gdLst/>
            <a:ahLst/>
            <a:cxnLst/>
            <a:rect l="l" t="t" r="r" b="b"/>
            <a:pathLst>
              <a:path w="1375" h="1218" extrusionOk="0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2F2F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8" name="Google Shape;998;p43"/>
          <p:cNvSpPr txBox="1"/>
          <p:nvPr/>
        </p:nvSpPr>
        <p:spPr>
          <a:xfrm>
            <a:off x="1121795" y="2737429"/>
            <a:ext cx="135817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Dodge ball</a:t>
            </a:r>
            <a:endParaRPr sz="3000" b="1" i="0" u="none" strike="noStrike" cap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43"/>
          <p:cNvSpPr txBox="1"/>
          <p:nvPr/>
        </p:nvSpPr>
        <p:spPr>
          <a:xfrm>
            <a:off x="2127901" y="2049185"/>
            <a:ext cx="744108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Scratch</a:t>
            </a: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43"/>
          <p:cNvSpPr txBox="1"/>
          <p:nvPr/>
        </p:nvSpPr>
        <p:spPr>
          <a:xfrm>
            <a:off x="794121" y="4136308"/>
            <a:ext cx="790470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Rabboni</a:t>
            </a: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5" name="Google Shape;1005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88170" y="4523811"/>
            <a:ext cx="1429341" cy="113784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06" name="Google Shape;1006;p44"/>
          <p:cNvSpPr/>
          <p:nvPr/>
        </p:nvSpPr>
        <p:spPr>
          <a:xfrm>
            <a:off x="426483" y="2096408"/>
            <a:ext cx="3243277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214318" marR="0" lvl="0" indent="-21431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35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電腦沒有藍芽:連結dongle與電腦</a:t>
            </a:r>
            <a:endParaRPr sz="135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4318" marR="0" lvl="0" indent="-21431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35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電腦沒有藍芽: 請確認藍芽在4.0-5.1間</a:t>
            </a:r>
            <a:endParaRPr sz="135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7" name="Google Shape;1007;p44"/>
          <p:cNvSpPr/>
          <p:nvPr/>
        </p:nvSpPr>
        <p:spPr>
          <a:xfrm>
            <a:off x="3921584" y="2125833"/>
            <a:ext cx="1921669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點擊「藍芽」的選項</a:t>
            </a:r>
            <a:endParaRPr sz="135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8" name="Google Shape;1008;p44"/>
          <p:cNvSpPr/>
          <p:nvPr/>
        </p:nvSpPr>
        <p:spPr>
          <a:xfrm>
            <a:off x="3923945" y="4159296"/>
            <a:ext cx="1921669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選擇裝置</a:t>
            </a:r>
            <a:endParaRPr sz="135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9" name="Google Shape;1009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32610" y="2393931"/>
            <a:ext cx="1372548" cy="114255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10" name="Google Shape;1010;p44"/>
          <p:cNvSpPr/>
          <p:nvPr/>
        </p:nvSpPr>
        <p:spPr>
          <a:xfrm>
            <a:off x="4711145" y="5100030"/>
            <a:ext cx="778669" cy="165974"/>
          </a:xfrm>
          <a:prstGeom prst="rect">
            <a:avLst/>
          </a:prstGeom>
          <a:noFill/>
          <a:ln w="38100" cap="flat" cmpd="sng">
            <a:solidFill>
              <a:srgbClr val="FF757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1" name="Google Shape;1011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30496" y="4520662"/>
            <a:ext cx="1352114" cy="113784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12" name="Google Shape;1012;p44"/>
          <p:cNvSpPr/>
          <p:nvPr/>
        </p:nvSpPr>
        <p:spPr>
          <a:xfrm>
            <a:off x="7035559" y="3154329"/>
            <a:ext cx="909854" cy="405151"/>
          </a:xfrm>
          <a:prstGeom prst="rect">
            <a:avLst/>
          </a:prstGeom>
          <a:noFill/>
          <a:ln w="38100" cap="flat" cmpd="sng">
            <a:solidFill>
              <a:srgbClr val="FF757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3" name="Google Shape;1013;p44"/>
          <p:cNvSpPr/>
          <p:nvPr/>
        </p:nvSpPr>
        <p:spPr>
          <a:xfrm>
            <a:off x="6098221" y="2125833"/>
            <a:ext cx="2841326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選擇欲連結rabboni裝置的MAC碼</a:t>
            </a:r>
            <a:endParaRPr sz="135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4" name="Google Shape;1014;p44"/>
          <p:cNvSpPr/>
          <p:nvPr/>
        </p:nvSpPr>
        <p:spPr>
          <a:xfrm>
            <a:off x="6098221" y="4155892"/>
            <a:ext cx="1558593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選擇 「確認」</a:t>
            </a:r>
            <a:endParaRPr sz="135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5" name="Google Shape;1015;p44"/>
          <p:cNvSpPr/>
          <p:nvPr/>
        </p:nvSpPr>
        <p:spPr>
          <a:xfrm>
            <a:off x="7119484" y="5300372"/>
            <a:ext cx="485251" cy="165974"/>
          </a:xfrm>
          <a:prstGeom prst="rect">
            <a:avLst/>
          </a:prstGeom>
          <a:noFill/>
          <a:ln w="38100" cap="flat" cmpd="sng">
            <a:solidFill>
              <a:srgbClr val="FF757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6" name="Google Shape;1016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0161" y="4585284"/>
            <a:ext cx="1500187" cy="807244"/>
          </a:xfrm>
          <a:prstGeom prst="rect">
            <a:avLst/>
          </a:prstGeom>
          <a:noFill/>
          <a:ln>
            <a:noFill/>
          </a:ln>
        </p:spPr>
      </p:pic>
      <p:sp>
        <p:nvSpPr>
          <p:cNvPr id="1017" name="Google Shape;1017;p44"/>
          <p:cNvSpPr/>
          <p:nvPr/>
        </p:nvSpPr>
        <p:spPr>
          <a:xfrm>
            <a:off x="626879" y="3719082"/>
            <a:ext cx="2926938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短按</a:t>
            </a:r>
            <a:r>
              <a:rPr lang="en-US" sz="135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右鍵</a:t>
            </a:r>
            <a:r>
              <a:rPr lang="en-US" sz="135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1秒，開始藍芽連線，綠燈會閃爍直到配對成功。若無配對到手機，會自動於30秒後停止廣播。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8" name="Google Shape;1018;p4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51043" y="4605631"/>
            <a:ext cx="1115639" cy="915982"/>
          </a:xfrm>
          <a:prstGeom prst="rect">
            <a:avLst/>
          </a:prstGeom>
          <a:noFill/>
          <a:ln>
            <a:noFill/>
          </a:ln>
        </p:spPr>
      </p:pic>
      <p:sp>
        <p:nvSpPr>
          <p:cNvPr id="1019" name="Google Shape;1019;p44"/>
          <p:cNvSpPr/>
          <p:nvPr/>
        </p:nvSpPr>
        <p:spPr>
          <a:xfrm>
            <a:off x="323361" y="5577182"/>
            <a:ext cx="3449518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藍芽連線手機成功後，</a:t>
            </a:r>
            <a:r>
              <a:rPr lang="en-US" sz="1350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綠燈</a:t>
            </a:r>
            <a:r>
              <a:rPr lang="en-US" sz="135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每10秒閃爍一次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0" name="Google Shape;1020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85810" y="2395875"/>
            <a:ext cx="1429341" cy="113784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21" name="Google Shape;1021;p44"/>
          <p:cNvSpPr/>
          <p:nvPr/>
        </p:nvSpPr>
        <p:spPr>
          <a:xfrm>
            <a:off x="6389540" y="3592234"/>
            <a:ext cx="2234026" cy="25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MAC碼在rabboni的本體背面</a:t>
            </a:r>
            <a:endParaRPr sz="12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2" name="Google Shape;1022;p44"/>
          <p:cNvSpPr txBox="1"/>
          <p:nvPr/>
        </p:nvSpPr>
        <p:spPr>
          <a:xfrm>
            <a:off x="396509" y="1848835"/>
            <a:ext cx="734816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endParaRPr sz="135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44"/>
          <p:cNvSpPr txBox="1"/>
          <p:nvPr/>
        </p:nvSpPr>
        <p:spPr>
          <a:xfrm>
            <a:off x="396509" y="3446951"/>
            <a:ext cx="734816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endParaRPr sz="135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4" name="Google Shape;1024;p44"/>
          <p:cNvGrpSpPr/>
          <p:nvPr/>
        </p:nvGrpSpPr>
        <p:grpSpPr>
          <a:xfrm>
            <a:off x="867320" y="2710143"/>
            <a:ext cx="2261771" cy="804691"/>
            <a:chOff x="1286932" y="2178291"/>
            <a:chExt cx="3015695" cy="1072922"/>
          </a:xfrm>
        </p:grpSpPr>
        <p:pic>
          <p:nvPicPr>
            <p:cNvPr id="1025" name="Google Shape;1025;p44" descr="Dongle - Free computer icons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361559" y="2268521"/>
              <a:ext cx="828696" cy="8286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6" name="Google Shape;1026;p4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286932" y="2260165"/>
              <a:ext cx="1205788" cy="92152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027" name="Google Shape;1027;p44" descr="Pc - Free computer icons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229705" y="2178291"/>
              <a:ext cx="1072922" cy="107292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8" name="Google Shape;1028;p44" descr="Click icon - Download on Iconfinder on Iconfinder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5916347">
            <a:off x="1353994" y="4705072"/>
            <a:ext cx="536233" cy="536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Google Shape;1029;p44" descr="Green light bulb 6 icon - Free green light bulb icons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009839" y="4448536"/>
            <a:ext cx="280950" cy="28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0" name="Google Shape;1030;p44"/>
          <p:cNvSpPr txBox="1"/>
          <p:nvPr/>
        </p:nvSpPr>
        <p:spPr>
          <a:xfrm>
            <a:off x="3737863" y="1848835"/>
            <a:ext cx="734816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3</a:t>
            </a:r>
            <a:endParaRPr sz="135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44"/>
          <p:cNvSpPr txBox="1"/>
          <p:nvPr/>
        </p:nvSpPr>
        <p:spPr>
          <a:xfrm>
            <a:off x="3740223" y="3892601"/>
            <a:ext cx="734816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4</a:t>
            </a:r>
            <a:endParaRPr sz="135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2" name="Google Shape;1032;p44" descr="Click icon - Download on Iconfinder on Iconfinder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180638">
            <a:off x="5262845" y="5103297"/>
            <a:ext cx="536233" cy="536233"/>
          </a:xfrm>
          <a:prstGeom prst="rect">
            <a:avLst/>
          </a:prstGeom>
          <a:noFill/>
          <a:ln>
            <a:noFill/>
          </a:ln>
        </p:spPr>
      </p:pic>
      <p:sp>
        <p:nvSpPr>
          <p:cNvPr id="1033" name="Google Shape;1033;p44"/>
          <p:cNvSpPr txBox="1"/>
          <p:nvPr/>
        </p:nvSpPr>
        <p:spPr>
          <a:xfrm>
            <a:off x="5987453" y="1848835"/>
            <a:ext cx="734816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5</a:t>
            </a:r>
            <a:endParaRPr sz="135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44"/>
          <p:cNvSpPr txBox="1"/>
          <p:nvPr/>
        </p:nvSpPr>
        <p:spPr>
          <a:xfrm>
            <a:off x="5987453" y="3846139"/>
            <a:ext cx="734816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6</a:t>
            </a:r>
            <a:endParaRPr sz="135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5" name="Google Shape;1035;p44" descr="Click icon - Download on Iconfinder on Iconfinder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180638">
            <a:off x="7484360" y="5285871"/>
            <a:ext cx="536233" cy="536233"/>
          </a:xfrm>
          <a:prstGeom prst="rect">
            <a:avLst/>
          </a:prstGeom>
          <a:noFill/>
          <a:ln>
            <a:noFill/>
          </a:ln>
        </p:spPr>
      </p:pic>
      <p:sp>
        <p:nvSpPr>
          <p:cNvPr id="1036" name="Google Shape;1036;p44"/>
          <p:cNvSpPr/>
          <p:nvPr/>
        </p:nvSpPr>
        <p:spPr>
          <a:xfrm>
            <a:off x="1661252" y="1364117"/>
            <a:ext cx="4861979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桌面板多連使用說明-藍芽連線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7" name="Google Shape;1037;p44" descr="Scratch (programming language) - Wikipedia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89508" y="1359439"/>
            <a:ext cx="1271746" cy="48220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/>
          <p:nvPr/>
        </p:nvSpPr>
        <p:spPr>
          <a:xfrm>
            <a:off x="1690290" y="889162"/>
            <a:ext cx="6172523" cy="525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75" tIns="37125" rIns="74275" bIns="371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25"/>
              <a:buFont typeface="Arial"/>
              <a:buNone/>
            </a:pPr>
            <a:r>
              <a:rPr lang="en-US" sz="2925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IMU ?  Rabboni is an IMU.</a:t>
            </a:r>
            <a:endParaRPr sz="2925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6"/>
          <p:cNvSpPr txBox="1"/>
          <p:nvPr/>
        </p:nvSpPr>
        <p:spPr>
          <a:xfrm>
            <a:off x="1020305" y="1556041"/>
            <a:ext cx="5672732" cy="65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75" tIns="37125" rIns="74275" bIns="37125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25"/>
              <a:buFont typeface="Arial"/>
              <a:buNone/>
            </a:pPr>
            <a:r>
              <a:rPr lang="en-US" sz="2925" b="0" i="0" u="sng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Inertial </a:t>
            </a:r>
            <a:r>
              <a:rPr lang="en-US" sz="292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Measurement Unit</a:t>
            </a:r>
            <a:endParaRPr sz="2925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6"/>
          <p:cNvSpPr txBox="1"/>
          <p:nvPr/>
        </p:nvSpPr>
        <p:spPr>
          <a:xfrm>
            <a:off x="1803925" y="1999861"/>
            <a:ext cx="1075590" cy="41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75" tIns="37125" rIns="74275" bIns="371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Arial"/>
              <a:buNone/>
            </a:pPr>
            <a:r>
              <a:rPr lang="en-US" sz="2194" b="1" i="0" u="none" strike="noStrike" cap="none">
                <a:solidFill>
                  <a:srgbClr val="4BACC6"/>
                </a:solidFill>
                <a:latin typeface="Arial"/>
                <a:ea typeface="Arial"/>
                <a:cs typeface="Arial"/>
                <a:sym typeface="Arial"/>
              </a:rPr>
              <a:t>慣性的</a:t>
            </a:r>
            <a:endParaRPr sz="1706" b="0" i="0" u="none" strike="noStrike" cap="none">
              <a:solidFill>
                <a:srgbClr val="4BACC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"/>
          <p:cNvSpPr txBox="1"/>
          <p:nvPr/>
        </p:nvSpPr>
        <p:spPr>
          <a:xfrm>
            <a:off x="3159268" y="2114691"/>
            <a:ext cx="4703545" cy="600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75" tIns="37125" rIns="74275" bIns="371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6"/>
              <a:buFont typeface="Arial"/>
              <a:buNone/>
            </a:pPr>
            <a:r>
              <a:rPr lang="en-US" sz="170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物體抗拒其</a:t>
            </a:r>
            <a:r>
              <a:rPr lang="en-US" sz="1706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運動狀態</a:t>
            </a:r>
            <a:r>
              <a:rPr lang="en-US" sz="170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被改變的性質。 </a:t>
            </a:r>
            <a:endParaRPr sz="170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6"/>
              <a:buFont typeface="Arial"/>
              <a:buNone/>
            </a:pPr>
            <a:endParaRPr sz="170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3" name="Google Shape;143;p6"/>
          <p:cNvGrpSpPr/>
          <p:nvPr/>
        </p:nvGrpSpPr>
        <p:grpSpPr>
          <a:xfrm>
            <a:off x="1594246" y="2873071"/>
            <a:ext cx="2881734" cy="622196"/>
            <a:chOff x="669924" y="1629563"/>
            <a:chExt cx="4728998" cy="1021040"/>
          </a:xfrm>
        </p:grpSpPr>
        <p:sp>
          <p:nvSpPr>
            <p:cNvPr id="144" name="Google Shape;144;p6"/>
            <p:cNvSpPr/>
            <p:nvPr/>
          </p:nvSpPr>
          <p:spPr>
            <a:xfrm>
              <a:off x="792019" y="1629563"/>
              <a:ext cx="4474461" cy="102104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alpha val="88235"/>
              </a:schemeClr>
            </a:solidFill>
            <a:ln>
              <a:noFill/>
            </a:ln>
          </p:spPr>
          <p:txBody>
            <a:bodyPr spcFirstLastPara="1" wrap="square" lIns="74275" tIns="37125" rIns="74275" bIns="3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50"/>
                <a:buFont typeface="Arial"/>
                <a:buNone/>
              </a:pPr>
              <a:endParaRPr sz="1950" b="0" i="0" u="none" strike="noStrike" cap="none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669924" y="1878474"/>
              <a:ext cx="4728998" cy="5538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275" tIns="37125" rIns="74275" bIns="371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6"/>
                <a:buFont typeface="Arial"/>
                <a:buNone/>
              </a:pPr>
              <a:r>
                <a:rPr lang="en-US" sz="1706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Accelerometer 加速規</a:t>
              </a:r>
              <a:endParaRPr sz="1706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" name="Google Shape;146;p6"/>
          <p:cNvGrpSpPr/>
          <p:nvPr/>
        </p:nvGrpSpPr>
        <p:grpSpPr>
          <a:xfrm>
            <a:off x="5264777" y="2889904"/>
            <a:ext cx="2881734" cy="622196"/>
            <a:chOff x="669924" y="1629563"/>
            <a:chExt cx="4728998" cy="1021040"/>
          </a:xfrm>
        </p:grpSpPr>
        <p:sp>
          <p:nvSpPr>
            <p:cNvPr id="147" name="Google Shape;147;p6"/>
            <p:cNvSpPr/>
            <p:nvPr/>
          </p:nvSpPr>
          <p:spPr>
            <a:xfrm>
              <a:off x="792019" y="1629563"/>
              <a:ext cx="4474461" cy="1021040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alpha val="88235"/>
              </a:schemeClr>
            </a:solidFill>
            <a:ln>
              <a:noFill/>
            </a:ln>
          </p:spPr>
          <p:txBody>
            <a:bodyPr spcFirstLastPara="1" wrap="square" lIns="74275" tIns="37125" rIns="74275" bIns="3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50"/>
                <a:buFont typeface="Arial"/>
                <a:buNone/>
              </a:pPr>
              <a:endParaRPr sz="19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669924" y="1878474"/>
              <a:ext cx="4728998" cy="5538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275" tIns="37125" rIns="74275" bIns="371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6"/>
                <a:buFont typeface="Arial"/>
                <a:buNone/>
              </a:pPr>
              <a:r>
                <a:rPr lang="en-US" sz="1706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Gyroscope 陀螺儀</a:t>
              </a:r>
              <a:endParaRPr sz="1706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" name="Google Shape;149;p6"/>
          <p:cNvSpPr txBox="1"/>
          <p:nvPr/>
        </p:nvSpPr>
        <p:spPr>
          <a:xfrm>
            <a:off x="1642664" y="3537456"/>
            <a:ext cx="2771853" cy="862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75" tIns="37125" rIns="74275" bIns="3712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6"/>
              <a:buFont typeface="Arial"/>
              <a:buNone/>
            </a:pPr>
            <a:r>
              <a:rPr lang="en-US" sz="1706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測量移動 (加速度)</a:t>
            </a:r>
            <a:endParaRPr sz="1706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6"/>
              <a:buFont typeface="Arial"/>
              <a:buNone/>
            </a:pPr>
            <a:r>
              <a:rPr lang="en-US" sz="170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測量單位時間內速度變化</a:t>
            </a:r>
            <a:endParaRPr sz="113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6"/>
          <p:cNvSpPr txBox="1"/>
          <p:nvPr/>
        </p:nvSpPr>
        <p:spPr>
          <a:xfrm>
            <a:off x="5245534" y="3484556"/>
            <a:ext cx="2771853" cy="862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75" tIns="37125" rIns="74275" bIns="3712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6"/>
              <a:buFont typeface="Arial"/>
              <a:buNone/>
            </a:pPr>
            <a:r>
              <a:rPr lang="en-US" sz="1706" b="0" i="0" u="none" strike="noStrike" cap="none">
                <a:solidFill>
                  <a:srgbClr val="7D4F07"/>
                </a:solidFill>
                <a:latin typeface="Arial"/>
                <a:ea typeface="Arial"/>
                <a:cs typeface="Arial"/>
                <a:sym typeface="Arial"/>
              </a:rPr>
              <a:t>測量轉動 (角速度)</a:t>
            </a:r>
            <a:endParaRPr sz="1706" b="0" i="0" u="none" strike="noStrike" cap="none">
              <a:solidFill>
                <a:srgbClr val="7D4F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6"/>
              <a:buFont typeface="Arial"/>
              <a:buNone/>
            </a:pPr>
            <a:r>
              <a:rPr lang="en-US" sz="170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測量單位時間內角度變化</a:t>
            </a:r>
            <a:endParaRPr sz="113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1" name="Google Shape;151;p6"/>
          <p:cNvGrpSpPr/>
          <p:nvPr/>
        </p:nvGrpSpPr>
        <p:grpSpPr>
          <a:xfrm>
            <a:off x="3459410" y="4673197"/>
            <a:ext cx="2881734" cy="622196"/>
            <a:chOff x="669924" y="1629563"/>
            <a:chExt cx="4728998" cy="1021040"/>
          </a:xfrm>
        </p:grpSpPr>
        <p:sp>
          <p:nvSpPr>
            <p:cNvPr id="152" name="Google Shape;152;p6"/>
            <p:cNvSpPr/>
            <p:nvPr/>
          </p:nvSpPr>
          <p:spPr>
            <a:xfrm>
              <a:off x="792019" y="1629563"/>
              <a:ext cx="4474461" cy="102104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alpha val="88235"/>
              </a:schemeClr>
            </a:solidFill>
            <a:ln>
              <a:noFill/>
            </a:ln>
          </p:spPr>
          <p:txBody>
            <a:bodyPr spcFirstLastPara="1" wrap="square" lIns="74275" tIns="37125" rIns="74275" bIns="3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50"/>
                <a:buFont typeface="Arial"/>
                <a:buNone/>
              </a:pPr>
              <a:endParaRPr sz="1950" b="0" i="0" u="none" strike="noStrike" cap="none">
                <a:solidFill>
                  <a:srgbClr val="F7964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669924" y="1878474"/>
              <a:ext cx="4728998" cy="5538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275" tIns="37125" rIns="74275" bIns="371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6"/>
                <a:buFont typeface="Arial"/>
                <a:buNone/>
              </a:pPr>
              <a:r>
                <a:rPr lang="en-US" sz="1706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GeoMagnetic 地磁儀</a:t>
              </a:r>
              <a:endParaRPr sz="1706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6"/>
          <p:cNvSpPr txBox="1"/>
          <p:nvPr/>
        </p:nvSpPr>
        <p:spPr>
          <a:xfrm>
            <a:off x="3801139" y="5231127"/>
            <a:ext cx="2119331" cy="862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75" tIns="37125" rIns="74275" bIns="3712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6"/>
              <a:buFont typeface="Arial"/>
              <a:buNone/>
            </a:pPr>
            <a:r>
              <a:rPr lang="en-US" sz="1706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測量地磁方向、大小</a:t>
            </a:r>
            <a:endParaRPr sz="1706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6"/>
              <a:buFont typeface="Arial"/>
              <a:buNone/>
            </a:pPr>
            <a:r>
              <a:rPr lang="en-US" sz="170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可用於定向</a:t>
            </a:r>
            <a:endParaRPr sz="170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9514" y="2370395"/>
            <a:ext cx="3747978" cy="309731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7"/>
          <p:cNvSpPr/>
          <p:nvPr/>
        </p:nvSpPr>
        <p:spPr>
          <a:xfrm>
            <a:off x="6769271" y="3619866"/>
            <a:ext cx="677169" cy="710778"/>
          </a:xfrm>
          <a:prstGeom prst="rect">
            <a:avLst/>
          </a:prstGeom>
          <a:solidFill>
            <a:srgbClr val="7F7F7F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7"/>
              <a:buFont typeface="Arial"/>
              <a:buNone/>
            </a:pPr>
            <a:r>
              <a:rPr lang="en-US" sz="78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78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7"/>
          <p:cNvSpPr/>
          <p:nvPr/>
        </p:nvSpPr>
        <p:spPr>
          <a:xfrm>
            <a:off x="6886050" y="3700129"/>
            <a:ext cx="121337" cy="125892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7"/>
          <p:cNvSpPr txBox="1"/>
          <p:nvPr/>
        </p:nvSpPr>
        <p:spPr>
          <a:xfrm>
            <a:off x="612370" y="1171006"/>
            <a:ext cx="4956281" cy="438551"/>
          </a:xfrm>
          <a:prstGeom prst="rect">
            <a:avLst/>
          </a:prstGeom>
          <a:solidFill>
            <a:srgbClr val="D8E2F3"/>
          </a:solidFill>
          <a:ln>
            <a:noFill/>
          </a:ln>
          <a:effectLst>
            <a:outerShdw blurRad="57150" dist="19050" dir="5400000" algn="ctr" rotWithShape="0">
              <a:srgbClr val="000000">
                <a:alpha val="61176"/>
              </a:srgbClr>
            </a:outerShdw>
          </a:effectLst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Sensor 入門  :  聊聊半導體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0519" y="2076816"/>
            <a:ext cx="3390900" cy="30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8"/>
          <p:cNvGrpSpPr/>
          <p:nvPr/>
        </p:nvGrpSpPr>
        <p:grpSpPr>
          <a:xfrm>
            <a:off x="1240832" y="3815029"/>
            <a:ext cx="2442205" cy="1893384"/>
            <a:chOff x="1792666" y="3616240"/>
            <a:chExt cx="3256273" cy="2524512"/>
          </a:xfrm>
        </p:grpSpPr>
        <p:pic>
          <p:nvPicPr>
            <p:cNvPr id="169" name="Google Shape;169;p8" descr="「pc icon png」的圖片搜尋結果&quot;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792666" y="3616240"/>
              <a:ext cx="2340389" cy="20798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8"/>
            <p:cNvSpPr/>
            <p:nvPr/>
          </p:nvSpPr>
          <p:spPr>
            <a:xfrm>
              <a:off x="1997617" y="4015387"/>
              <a:ext cx="1930488" cy="70784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50" tIns="34275" rIns="68550" bIns="342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 b="1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鍵盤賽跑遊戲</a:t>
              </a:r>
              <a:endParaRPr sz="1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1" name="Google Shape;171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102727" y="4793471"/>
              <a:ext cx="946212" cy="811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89976" y="5540094"/>
              <a:ext cx="637382" cy="6006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3" name="Google Shape;173;p8">
            <a:hlinkClick r:id="rId7"/>
          </p:cNvPr>
          <p:cNvSpPr/>
          <p:nvPr/>
        </p:nvSpPr>
        <p:spPr>
          <a:xfrm>
            <a:off x="8095930" y="1571776"/>
            <a:ext cx="936582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竹科親子</a:t>
            </a: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4" name="Google Shape;174;p8"/>
          <p:cNvGrpSpPr/>
          <p:nvPr/>
        </p:nvGrpSpPr>
        <p:grpSpPr>
          <a:xfrm>
            <a:off x="4876011" y="3829767"/>
            <a:ext cx="3160926" cy="1736370"/>
            <a:chOff x="6125574" y="3687858"/>
            <a:chExt cx="4214567" cy="2315161"/>
          </a:xfrm>
        </p:grpSpPr>
        <p:grpSp>
          <p:nvGrpSpPr>
            <p:cNvPr id="175" name="Google Shape;175;p8"/>
            <p:cNvGrpSpPr/>
            <p:nvPr/>
          </p:nvGrpSpPr>
          <p:grpSpPr>
            <a:xfrm>
              <a:off x="6125574" y="3687858"/>
              <a:ext cx="4214567" cy="2315161"/>
              <a:chOff x="6125574" y="3687858"/>
              <a:chExt cx="4214567" cy="2315161"/>
            </a:xfrm>
          </p:grpSpPr>
          <p:pic>
            <p:nvPicPr>
              <p:cNvPr id="176" name="Google Shape;176;p8" descr="「pc icon png」的圖片搜尋結果&quot;">
                <a:hlinkClick r:id="rId3"/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6125574" y="3687858"/>
                <a:ext cx="2402837" cy="2135351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77" name="Google Shape;177;p8"/>
              <p:cNvGrpSpPr/>
              <p:nvPr/>
            </p:nvGrpSpPr>
            <p:grpSpPr>
              <a:xfrm>
                <a:off x="8293758" y="4247974"/>
                <a:ext cx="2046383" cy="1755045"/>
                <a:chOff x="7998342" y="4247974"/>
                <a:chExt cx="2046383" cy="1755045"/>
              </a:xfrm>
            </p:grpSpPr>
            <p:pic>
              <p:nvPicPr>
                <p:cNvPr id="178" name="Google Shape;178;p8"/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/>
                <a:stretch/>
              </p:blipFill>
              <p:spPr>
                <a:xfrm>
                  <a:off x="7998342" y="4247974"/>
                  <a:ext cx="2046383" cy="175504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179" name="Google Shape;179;p8"/>
                <p:cNvGrpSpPr/>
                <p:nvPr/>
              </p:nvGrpSpPr>
              <p:grpSpPr>
                <a:xfrm rot="-722816">
                  <a:off x="9055064" y="5515297"/>
                  <a:ext cx="381717" cy="361595"/>
                  <a:chOff x="8700518" y="3350169"/>
                  <a:chExt cx="555528" cy="413240"/>
                </a:xfrm>
              </p:grpSpPr>
              <p:sp>
                <p:nvSpPr>
                  <p:cNvPr id="180" name="Google Shape;180;p8"/>
                  <p:cNvSpPr/>
                  <p:nvPr/>
                </p:nvSpPr>
                <p:spPr>
                  <a:xfrm rot="1088088">
                    <a:off x="8704859" y="3512311"/>
                    <a:ext cx="546845" cy="115168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68550" tIns="34275" rIns="68550" bIns="34275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350"/>
                      <a:buFont typeface="Arial"/>
                      <a:buNone/>
                    </a:pPr>
                    <a:endParaRPr sz="1350" b="0" i="0" u="none" strike="noStrike" cap="non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pic>
                <p:nvPicPr>
                  <p:cNvPr id="181" name="Google Shape;181;p8"/>
                  <p:cNvPicPr preferRelativeResize="0"/>
                  <p:nvPr/>
                </p:nvPicPr>
                <p:blipFill rotWithShape="1">
                  <a:blip r:embed="rId9">
                    <a:alphaModFix/>
                  </a:blip>
                  <a:srcRect/>
                  <a:stretch/>
                </p:blipFill>
                <p:spPr>
                  <a:xfrm>
                    <a:off x="8763000" y="3350169"/>
                    <a:ext cx="416295" cy="41324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</p:grpSp>
        <p:sp>
          <p:nvSpPr>
            <p:cNvPr id="182" name="Google Shape;182;p8"/>
            <p:cNvSpPr/>
            <p:nvPr/>
          </p:nvSpPr>
          <p:spPr>
            <a:xfrm>
              <a:off x="6301239" y="4085625"/>
              <a:ext cx="2055592" cy="70784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50" tIns="34275" rIns="68550" bIns="342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 b="1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真人版賽跑遊戲</a:t>
              </a:r>
              <a:endParaRPr sz="1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 b="1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" name="Google Shape;183;p8"/>
          <p:cNvSpPr/>
          <p:nvPr/>
        </p:nvSpPr>
        <p:spPr>
          <a:xfrm>
            <a:off x="3994348" y="4465744"/>
            <a:ext cx="605826" cy="30008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" name="Google Shape;184;p8"/>
          <p:cNvGrpSpPr/>
          <p:nvPr/>
        </p:nvGrpSpPr>
        <p:grpSpPr>
          <a:xfrm>
            <a:off x="921834" y="2693391"/>
            <a:ext cx="6015911" cy="662396"/>
            <a:chOff x="846188" y="2058590"/>
            <a:chExt cx="9457332" cy="1016947"/>
          </a:xfrm>
        </p:grpSpPr>
        <p:grpSp>
          <p:nvGrpSpPr>
            <p:cNvPr id="185" name="Google Shape;185;p8"/>
            <p:cNvGrpSpPr/>
            <p:nvPr/>
          </p:nvGrpSpPr>
          <p:grpSpPr>
            <a:xfrm>
              <a:off x="1543817" y="2058590"/>
              <a:ext cx="6967026" cy="1016947"/>
              <a:chOff x="179457" y="993949"/>
              <a:chExt cx="3848627" cy="561768"/>
            </a:xfrm>
          </p:grpSpPr>
          <p:pic>
            <p:nvPicPr>
              <p:cNvPr id="186" name="Google Shape;186;p8" descr="Scratch (programming language) - Wikipedia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2638972" y="1089235"/>
                <a:ext cx="1389112" cy="46648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187" name="Google Shape;187;p8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179457" y="996876"/>
                <a:ext cx="1639528" cy="46788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</p:pic>
          <p:sp>
            <p:nvSpPr>
              <p:cNvPr id="188" name="Google Shape;188;p8"/>
              <p:cNvSpPr/>
              <p:nvPr/>
            </p:nvSpPr>
            <p:spPr>
              <a:xfrm rot="2686863">
                <a:off x="2195377" y="1067483"/>
                <a:ext cx="355060" cy="355060"/>
              </a:xfrm>
              <a:prstGeom prst="plus">
                <a:avLst>
                  <a:gd name="adj" fmla="val 32528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68550" tIns="34275" rIns="68550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25"/>
                  <a:buFont typeface="Arial"/>
                  <a:buNone/>
                </a:pPr>
                <a:endParaRPr sz="825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9" name="Google Shape;189;p8"/>
            <p:cNvSpPr txBox="1"/>
            <p:nvPr/>
          </p:nvSpPr>
          <p:spPr>
            <a:xfrm>
              <a:off x="846188" y="2231081"/>
              <a:ext cx="697627" cy="673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從</a:t>
              </a:r>
              <a:endParaRPr sz="8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8"/>
            <p:cNvSpPr txBox="1"/>
            <p:nvPr/>
          </p:nvSpPr>
          <p:spPr>
            <a:xfrm>
              <a:off x="9092931" y="2231081"/>
              <a:ext cx="1210589" cy="673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開始</a:t>
              </a:r>
              <a:endParaRPr sz="8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1" name="Google Shape;191;p8"/>
          <p:cNvSpPr txBox="1"/>
          <p:nvPr/>
        </p:nvSpPr>
        <p:spPr>
          <a:xfrm>
            <a:off x="7290362" y="1414837"/>
            <a:ext cx="600164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入門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345688" y="1130277"/>
            <a:ext cx="872236" cy="818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8" descr="icon亲子活动图标免费下载-图标m-msswttuzc-新图网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221330" y="1909367"/>
            <a:ext cx="811182" cy="76324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8"/>
          <p:cNvSpPr txBox="1"/>
          <p:nvPr/>
        </p:nvSpPr>
        <p:spPr>
          <a:xfrm>
            <a:off x="477310" y="1045535"/>
            <a:ext cx="5423760" cy="715550"/>
          </a:xfrm>
          <a:prstGeom prst="rect">
            <a:avLst/>
          </a:prstGeom>
          <a:solidFill>
            <a:srgbClr val="FEE59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1176"/>
              </a:srgbClr>
            </a:outerShdw>
          </a:effectLst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聊聊 AIOT   :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從 Rabboni + Scratch 開始 「貓兔同籠」</a:t>
            </a:r>
            <a:endParaRPr sz="2100" b="0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591" y="1437254"/>
            <a:ext cx="1979635" cy="6358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0" name="Google Shape;200;p9"/>
          <p:cNvGrpSpPr/>
          <p:nvPr/>
        </p:nvGrpSpPr>
        <p:grpSpPr>
          <a:xfrm>
            <a:off x="-2" y="857250"/>
            <a:ext cx="9144002" cy="5143500"/>
            <a:chOff x="-1372286" y="-1"/>
            <a:chExt cx="12192002" cy="6858000"/>
          </a:xfrm>
        </p:grpSpPr>
        <p:grpSp>
          <p:nvGrpSpPr>
            <p:cNvPr id="201" name="Google Shape;201;p9"/>
            <p:cNvGrpSpPr/>
            <p:nvPr/>
          </p:nvGrpSpPr>
          <p:grpSpPr>
            <a:xfrm>
              <a:off x="-1372286" y="0"/>
              <a:ext cx="7487610" cy="6858000"/>
              <a:chOff x="4704391" y="0"/>
              <a:chExt cx="7487610" cy="6858000"/>
            </a:xfrm>
          </p:grpSpPr>
          <p:pic>
            <p:nvPicPr>
              <p:cNvPr id="202" name="Google Shape;202;p9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 rot="-5400000" flipH="1">
                <a:off x="4144178" y="1420297"/>
                <a:ext cx="6858000" cy="40174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3" name="Google Shape;203;p9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 rot="-5400000" flipH="1">
                <a:off x="6754298" y="1420297"/>
                <a:ext cx="6858000" cy="40174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4" name="Google Shape;204;p9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 rot="-5400000" flipH="1">
                <a:off x="3284093" y="1420297"/>
                <a:ext cx="6858000" cy="401740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05" name="Google Shape;205;p9"/>
            <p:cNvGrpSpPr/>
            <p:nvPr/>
          </p:nvGrpSpPr>
          <p:grpSpPr>
            <a:xfrm>
              <a:off x="1216210" y="0"/>
              <a:ext cx="6627525" cy="6858000"/>
              <a:chOff x="5564476" y="0"/>
              <a:chExt cx="6627525" cy="6858000"/>
            </a:xfrm>
          </p:grpSpPr>
          <p:pic>
            <p:nvPicPr>
              <p:cNvPr id="206" name="Google Shape;206;p9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 rot="-5400000" flipH="1">
                <a:off x="4144178" y="1420297"/>
                <a:ext cx="6858000" cy="40174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7" name="Google Shape;207;p9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 rot="-5400000" flipH="1">
                <a:off x="6754298" y="1420297"/>
                <a:ext cx="6858000" cy="401740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08" name="Google Shape;208;p9"/>
            <p:cNvGrpSpPr/>
            <p:nvPr/>
          </p:nvGrpSpPr>
          <p:grpSpPr>
            <a:xfrm>
              <a:off x="5564472" y="-1"/>
              <a:ext cx="5255244" cy="6858000"/>
              <a:chOff x="5564476" y="-1"/>
              <a:chExt cx="5255244" cy="6858000"/>
            </a:xfrm>
          </p:grpSpPr>
          <p:pic>
            <p:nvPicPr>
              <p:cNvPr id="209" name="Google Shape;209;p9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 rot="-5400000" flipH="1">
                <a:off x="4144178" y="1420297"/>
                <a:ext cx="6858000" cy="40174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0" name="Google Shape;210;p9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 rot="-5400000" flipH="1">
                <a:off x="6068158" y="2106438"/>
                <a:ext cx="6858000" cy="264512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211" name="Google Shape;21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330" y="1133460"/>
            <a:ext cx="1979635" cy="635818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9"/>
          <p:cNvSpPr txBox="1"/>
          <p:nvPr/>
        </p:nvSpPr>
        <p:spPr>
          <a:xfrm>
            <a:off x="2736295" y="1430734"/>
            <a:ext cx="4466336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Rabboni is not just a device, It’s a platform.</a:t>
            </a:r>
            <a:endParaRPr sz="1800" b="1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9"/>
          <p:cNvSpPr txBox="1"/>
          <p:nvPr/>
        </p:nvSpPr>
        <p:spPr>
          <a:xfrm>
            <a:off x="500027" y="1912706"/>
            <a:ext cx="1248618" cy="25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IMU 重力感測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9"/>
          <p:cNvSpPr txBox="1"/>
          <p:nvPr/>
        </p:nvSpPr>
        <p:spPr>
          <a:xfrm>
            <a:off x="3361586" y="1887850"/>
            <a:ext cx="2765422" cy="25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Extractor 重力感測數據擷取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9"/>
          <p:cNvSpPr txBox="1"/>
          <p:nvPr/>
        </p:nvSpPr>
        <p:spPr>
          <a:xfrm>
            <a:off x="6625659" y="1889309"/>
            <a:ext cx="1622322" cy="25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API  應用程式介面 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9"/>
          <p:cNvSpPr txBox="1"/>
          <p:nvPr/>
        </p:nvSpPr>
        <p:spPr>
          <a:xfrm>
            <a:off x="1633848" y="2441244"/>
            <a:ext cx="1960796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內建六軸重力感測器 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65863" y="2310316"/>
            <a:ext cx="1523928" cy="102126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137"/>
              </a:srgbClr>
            </a:outerShdw>
          </a:effectLst>
        </p:spPr>
      </p:pic>
      <p:sp>
        <p:nvSpPr>
          <p:cNvPr id="218" name="Google Shape;218;p9"/>
          <p:cNvSpPr txBox="1"/>
          <p:nvPr/>
        </p:nvSpPr>
        <p:spPr>
          <a:xfrm>
            <a:off x="5360708" y="2509461"/>
            <a:ext cx="963466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Android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iOS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9"/>
          <p:cNvSpPr txBox="1"/>
          <p:nvPr/>
        </p:nvSpPr>
        <p:spPr>
          <a:xfrm>
            <a:off x="6645865" y="2120485"/>
            <a:ext cx="1983842" cy="1454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214318" marR="0" lvl="0" indent="-21431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Scratch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8" marR="0" lvl="0" indent="-21431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Python 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8" marR="0" lvl="0" indent="-21431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 Inventor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8" marR="0" lvl="0" indent="-21431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Unity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8" marR="0" lvl="0" indent="-13811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9"/>
          <p:cNvSpPr txBox="1"/>
          <p:nvPr/>
        </p:nvSpPr>
        <p:spPr>
          <a:xfrm>
            <a:off x="5016247" y="4418600"/>
            <a:ext cx="1819668" cy="173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214318" marR="0" lvl="0" indent="-21431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Phone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8" marR="0" lvl="0" indent="-21431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Pad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8" marR="0" lvl="0" indent="-21431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NB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8" marR="0" lvl="0" indent="-21431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Rasberry Pie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8" marR="0" lvl="0" indent="-13811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4318" marR="0" lvl="0" indent="-13811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9"/>
          <p:cNvSpPr txBox="1"/>
          <p:nvPr/>
        </p:nvSpPr>
        <p:spPr>
          <a:xfrm>
            <a:off x="2452162" y="4226055"/>
            <a:ext cx="1283510" cy="25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AIoT 應用程式  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9"/>
          <p:cNvSpPr txBox="1"/>
          <p:nvPr/>
        </p:nvSpPr>
        <p:spPr>
          <a:xfrm>
            <a:off x="5009029" y="4226055"/>
            <a:ext cx="1491479" cy="25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IoT 物聯/雲端介面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39630" y="4535244"/>
            <a:ext cx="1282521" cy="80357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137"/>
              </a:srgbClr>
            </a:outerShdw>
          </a:effectLst>
        </p:spPr>
      </p:pic>
      <p:sp>
        <p:nvSpPr>
          <p:cNvPr id="224" name="Google Shape;224;p9"/>
          <p:cNvSpPr txBox="1"/>
          <p:nvPr/>
        </p:nvSpPr>
        <p:spPr>
          <a:xfrm>
            <a:off x="2457618" y="4434595"/>
            <a:ext cx="1819668" cy="117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214318" marR="0" lvl="0" indent="-21431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Sports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8" marR="0" lvl="0" indent="-21431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8" marR="0" lvl="0" indent="-21431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Gaming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8" marR="0" lvl="0" indent="-21431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Education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9"/>
          <p:cNvSpPr txBox="1"/>
          <p:nvPr/>
        </p:nvSpPr>
        <p:spPr>
          <a:xfrm>
            <a:off x="7068268" y="4226055"/>
            <a:ext cx="1985274" cy="25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 教育資源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9"/>
          <p:cNvSpPr txBox="1"/>
          <p:nvPr/>
        </p:nvSpPr>
        <p:spPr>
          <a:xfrm>
            <a:off x="7085459" y="4477316"/>
            <a:ext cx="1851829" cy="90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214318" marR="0" lvl="0" indent="-21431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企業社會責任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8" marR="0" lvl="0" indent="-21431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大學社會責任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8" marR="0" lvl="0" indent="-21431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縣市教育局處合作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9"/>
          <p:cNvSpPr txBox="1"/>
          <p:nvPr/>
        </p:nvSpPr>
        <p:spPr>
          <a:xfrm>
            <a:off x="500027" y="4226055"/>
            <a:ext cx="2172910" cy="25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 Algorithm  演算法開發    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9"/>
          <p:cNvSpPr txBox="1"/>
          <p:nvPr/>
        </p:nvSpPr>
        <p:spPr>
          <a:xfrm>
            <a:off x="509043" y="4513191"/>
            <a:ext cx="1819668" cy="1454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214318" marR="0" lvl="0" indent="-21431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行動偵測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4318" marR="0" lvl="0" indent="-21431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姿態偵測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4318" marR="0" lvl="0" indent="-21431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數據分析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4318" marR="0" lvl="0" indent="-21431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訊號分析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4318" marR="0" lvl="0" indent="-13811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5782" y="2222135"/>
            <a:ext cx="1721807" cy="121442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137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155" y="1434818"/>
            <a:ext cx="1979635" cy="63581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235" name="Google Shape;235;p10"/>
          <p:cNvSpPr txBox="1">
            <a:spLocks noGrp="1"/>
          </p:cNvSpPr>
          <p:nvPr>
            <p:ph type="title"/>
          </p:nvPr>
        </p:nvSpPr>
        <p:spPr>
          <a:xfrm>
            <a:off x="4942743" y="1705708"/>
            <a:ext cx="4201257" cy="994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icrosoft JhengHei"/>
              <a:buNone/>
            </a:pPr>
            <a:r>
              <a:rPr lang="en-US" sz="27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介紹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0"/>
          <p:cNvSpPr txBox="1">
            <a:spLocks noGrp="1"/>
          </p:cNvSpPr>
          <p:nvPr>
            <p:ph type="body" idx="1"/>
          </p:nvPr>
        </p:nvSpPr>
        <p:spPr>
          <a:xfrm>
            <a:off x="413475" y="2344651"/>
            <a:ext cx="4369800" cy="1978200"/>
          </a:xfrm>
          <a:prstGeom prst="rect">
            <a:avLst/>
          </a:prstGeom>
          <a:solidFill>
            <a:srgbClr val="FFFFEF"/>
          </a:solidFill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/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γ</a:t>
            </a:r>
            <a:r>
              <a:rPr lang="en-US" sz="15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abboni內建六軸重力感測器 (IMU: Initial Measurement Unit)、BLE藍芽傳輸及運算元件</a:t>
            </a:r>
            <a:endParaRPr sz="15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28600" marR="0" lvl="0" indent="-2286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5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可即時傳輸感測讀值並提供取樣頻率及動態範圍</a:t>
            </a:r>
            <a:endParaRPr sz="15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28600" marR="0" lvl="0" indent="-2286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5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配有LED燈，指示rabboni運作狀態及電量顯示</a:t>
            </a:r>
            <a:endParaRPr sz="15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37" name="Google Shape;23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46506" y="4596938"/>
            <a:ext cx="1691827" cy="107178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grpSp>
        <p:nvGrpSpPr>
          <p:cNvPr id="238" name="Google Shape;238;p10"/>
          <p:cNvGrpSpPr/>
          <p:nvPr/>
        </p:nvGrpSpPr>
        <p:grpSpPr>
          <a:xfrm>
            <a:off x="754375" y="4573070"/>
            <a:ext cx="3846301" cy="1243638"/>
            <a:chOff x="5498690" y="4683606"/>
            <a:chExt cx="5128401" cy="1658184"/>
          </a:xfrm>
        </p:grpSpPr>
        <p:pic>
          <p:nvPicPr>
            <p:cNvPr id="239" name="Google Shape;239;p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812849" y="4722555"/>
              <a:ext cx="2118719" cy="161923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40" name="Google Shape;240;p10"/>
            <p:cNvSpPr txBox="1"/>
            <p:nvPr/>
          </p:nvSpPr>
          <p:spPr>
            <a:xfrm>
              <a:off x="5498690" y="5785265"/>
              <a:ext cx="930156" cy="259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700" tIns="27825" rIns="55700" bIns="278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左側功能鍵</a:t>
              </a:r>
              <a:endParaRPr sz="9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41" name="Google Shape;241;p10"/>
            <p:cNvSpPr txBox="1"/>
            <p:nvPr/>
          </p:nvSpPr>
          <p:spPr>
            <a:xfrm>
              <a:off x="7302742" y="5027817"/>
              <a:ext cx="919228" cy="259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700" tIns="27825" rIns="55700" bIns="278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右側功能鍵</a:t>
              </a:r>
              <a:endParaRPr sz="9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42" name="Google Shape;242;p10"/>
            <p:cNvSpPr txBox="1"/>
            <p:nvPr/>
          </p:nvSpPr>
          <p:spPr>
            <a:xfrm>
              <a:off x="5508254" y="4683606"/>
              <a:ext cx="929645" cy="259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700" tIns="27825" rIns="55700" bIns="278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LED指示燈</a:t>
              </a:r>
              <a:endParaRPr sz="9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grpSp>
          <p:nvGrpSpPr>
            <p:cNvPr id="243" name="Google Shape;243;p10"/>
            <p:cNvGrpSpPr/>
            <p:nvPr/>
          </p:nvGrpSpPr>
          <p:grpSpPr>
            <a:xfrm>
              <a:off x="7555938" y="5298998"/>
              <a:ext cx="206418" cy="210324"/>
              <a:chOff x="0" y="1"/>
              <a:chExt cx="257175" cy="257175"/>
            </a:xfrm>
          </p:grpSpPr>
          <p:cxnSp>
            <p:nvCxnSpPr>
              <p:cNvPr id="244" name="Google Shape;244;p10"/>
              <p:cNvCxnSpPr/>
              <p:nvPr/>
            </p:nvCxnSpPr>
            <p:spPr>
              <a:xfrm rot="10800000">
                <a:off x="0" y="257175"/>
                <a:ext cx="257175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5" name="Google Shape;245;p10"/>
              <p:cNvCxnSpPr/>
              <p:nvPr/>
            </p:nvCxnSpPr>
            <p:spPr>
              <a:xfrm rot="-5400000">
                <a:off x="128587" y="128588"/>
                <a:ext cx="257175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46" name="Google Shape;246;p10"/>
            <p:cNvGrpSpPr/>
            <p:nvPr/>
          </p:nvGrpSpPr>
          <p:grpSpPr>
            <a:xfrm rot="-5400000">
              <a:off x="6559634" y="4639717"/>
              <a:ext cx="139820" cy="487008"/>
              <a:chOff x="5370" y="0"/>
              <a:chExt cx="257175" cy="606759"/>
            </a:xfrm>
          </p:grpSpPr>
          <p:cxnSp>
            <p:nvCxnSpPr>
              <p:cNvPr id="247" name="Google Shape;247;p10"/>
              <p:cNvCxnSpPr/>
              <p:nvPr/>
            </p:nvCxnSpPr>
            <p:spPr>
              <a:xfrm rot="10800000">
                <a:off x="5370" y="606759"/>
                <a:ext cx="257175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8" name="Google Shape;248;p10"/>
              <p:cNvCxnSpPr/>
              <p:nvPr/>
            </p:nvCxnSpPr>
            <p:spPr>
              <a:xfrm rot="-5400000">
                <a:off x="-45682" y="302857"/>
                <a:ext cx="605714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49" name="Google Shape;249;p10"/>
            <p:cNvGrpSpPr/>
            <p:nvPr/>
          </p:nvGrpSpPr>
          <p:grpSpPr>
            <a:xfrm rot="10800000">
              <a:off x="5972662" y="5521833"/>
              <a:ext cx="206418" cy="210324"/>
              <a:chOff x="-37185" y="270454"/>
              <a:chExt cx="257175" cy="257175"/>
            </a:xfrm>
          </p:grpSpPr>
          <p:cxnSp>
            <p:nvCxnSpPr>
              <p:cNvPr id="250" name="Google Shape;250;p10"/>
              <p:cNvCxnSpPr/>
              <p:nvPr/>
            </p:nvCxnSpPr>
            <p:spPr>
              <a:xfrm rot="10800000">
                <a:off x="-37185" y="527628"/>
                <a:ext cx="257175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1" name="Google Shape;251;p10"/>
              <p:cNvCxnSpPr/>
              <p:nvPr/>
            </p:nvCxnSpPr>
            <p:spPr>
              <a:xfrm rot="-5400000">
                <a:off x="91402" y="399041"/>
                <a:ext cx="257175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52" name="Google Shape;252;p10"/>
            <p:cNvGrpSpPr/>
            <p:nvPr/>
          </p:nvGrpSpPr>
          <p:grpSpPr>
            <a:xfrm>
              <a:off x="9160472" y="5297044"/>
              <a:ext cx="1466619" cy="325779"/>
              <a:chOff x="0" y="0"/>
              <a:chExt cx="1680442" cy="402738"/>
            </a:xfrm>
          </p:grpSpPr>
          <p:sp>
            <p:nvSpPr>
              <p:cNvPr id="253" name="Google Shape;253;p10"/>
              <p:cNvSpPr txBox="1"/>
              <p:nvPr/>
            </p:nvSpPr>
            <p:spPr>
              <a:xfrm>
                <a:off x="1077432" y="81762"/>
                <a:ext cx="603010" cy="3209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5700" tIns="27825" rIns="55700" bIns="2782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en-US" sz="900" b="0" i="0" u="none" strike="noStrike" cap="none">
                    <a:solidFill>
                      <a:srgbClr val="000000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背夾</a:t>
                </a:r>
                <a:endParaRPr sz="900" b="0" i="0" u="none" strike="noStrike" cap="non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grpSp>
            <p:nvGrpSpPr>
              <p:cNvPr id="254" name="Google Shape;254;p10"/>
              <p:cNvGrpSpPr/>
              <p:nvPr/>
            </p:nvGrpSpPr>
            <p:grpSpPr>
              <a:xfrm flipH="1">
                <a:off x="0" y="0"/>
                <a:ext cx="1057523" cy="260920"/>
                <a:chOff x="-392532" y="0"/>
                <a:chExt cx="661127" cy="260920"/>
              </a:xfrm>
            </p:grpSpPr>
            <p:cxnSp>
              <p:nvCxnSpPr>
                <p:cNvPr id="255" name="Google Shape;255;p10"/>
                <p:cNvCxnSpPr/>
                <p:nvPr/>
              </p:nvCxnSpPr>
              <p:spPr>
                <a:xfrm rot="10800000">
                  <a:off x="-392532" y="260920"/>
                  <a:ext cx="661127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56" name="Google Shape;256;p10"/>
                <p:cNvCxnSpPr/>
                <p:nvPr/>
              </p:nvCxnSpPr>
              <p:spPr>
                <a:xfrm rot="-5400000">
                  <a:off x="133350" y="128576"/>
                  <a:ext cx="257152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</p:grpSp>
      </p:grpSp>
      <p:grpSp>
        <p:nvGrpSpPr>
          <p:cNvPr id="257" name="Google Shape;257;p10"/>
          <p:cNvGrpSpPr/>
          <p:nvPr/>
        </p:nvGrpSpPr>
        <p:grpSpPr>
          <a:xfrm>
            <a:off x="5020218" y="4617542"/>
            <a:ext cx="3604896" cy="1053488"/>
            <a:chOff x="6241223" y="1064302"/>
            <a:chExt cx="4806528" cy="1404650"/>
          </a:xfrm>
        </p:grpSpPr>
        <p:sp>
          <p:nvSpPr>
            <p:cNvPr id="258" name="Google Shape;258;p10">
              <a:hlinkClick r:id="rId6"/>
            </p:cNvPr>
            <p:cNvSpPr/>
            <p:nvPr/>
          </p:nvSpPr>
          <p:spPr>
            <a:xfrm>
              <a:off x="6241223" y="1064302"/>
              <a:ext cx="4806528" cy="1401580"/>
            </a:xfrm>
            <a:prstGeom prst="roundRect">
              <a:avLst>
                <a:gd name="adj" fmla="val 16667"/>
              </a:avLst>
            </a:prstGeom>
            <a:solidFill>
              <a:srgbClr val="FBE4D4"/>
            </a:solidFill>
            <a:ln w="5715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9" name="Google Shape;259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667848" y="1220180"/>
              <a:ext cx="1353375" cy="10510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0" name="Google Shape;260;p10"/>
            <p:cNvSpPr txBox="1"/>
            <p:nvPr/>
          </p:nvSpPr>
          <p:spPr>
            <a:xfrm>
              <a:off x="8319656" y="1514885"/>
              <a:ext cx="2449715" cy="954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2100" b="1" i="0" u="none" strike="noStrike" cap="none">
                  <a:solidFill>
                    <a:srgbClr val="BA510B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直接看我操作 !</a:t>
              </a:r>
              <a:endParaRPr sz="1200" b="1" i="0" u="none" strike="noStrike" cap="none">
                <a:solidFill>
                  <a:srgbClr val="BA510B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aphicFrame>
        <p:nvGraphicFramePr>
          <p:cNvPr id="261" name="Google Shape;261;p10"/>
          <p:cNvGraphicFramePr/>
          <p:nvPr/>
        </p:nvGraphicFramePr>
        <p:xfrm>
          <a:off x="5045340" y="2468400"/>
          <a:ext cx="3579775" cy="1965000"/>
        </p:xfrm>
        <a:graphic>
          <a:graphicData uri="http://schemas.openxmlformats.org/drawingml/2006/table">
            <a:tbl>
              <a:tblPr>
                <a:noFill/>
                <a:tableStyleId>{FB08B4FB-87F2-451E-A63E-50962DC65DCC}</a:tableStyleId>
              </a:tblPr>
              <a:tblGrid>
                <a:gridCol w="1212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7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電池容量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充電方式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1800" marR="418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120mAh  鋰離子充電電池</a:t>
                      </a:r>
                      <a:endParaRPr sz="12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USB mini 充電</a:t>
                      </a:r>
                      <a:endParaRPr sz="1200" u="none" strike="noStrike" cap="none"/>
                    </a:p>
                  </a:txBody>
                  <a:tcPr marL="41800" marR="418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無線傳輸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1800" marR="418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Bluetooth 4.0 BLE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1800" marR="418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充電時間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1800" marR="418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30分鐘</a:t>
                      </a:r>
                      <a:endParaRPr sz="1200" u="none" strike="noStrike" cap="none"/>
                    </a:p>
                  </a:txBody>
                  <a:tcPr marL="41800" marR="418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待機時間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1800" marR="418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5天 (電源開關鍵OFF)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1800" marR="418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連續使用時間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1800" marR="418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 小時</a:t>
                      </a:r>
                      <a:endParaRPr sz="1200" u="none" strike="noStrike" cap="none"/>
                    </a:p>
                  </a:txBody>
                  <a:tcPr marL="41800" marR="418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支援作業系統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1800" marR="418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藍芽：Android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USB：系統Windows 7以上</a:t>
                      </a:r>
                      <a:endParaRPr sz="1200" u="none" strike="noStrike" cap="none"/>
                    </a:p>
                  </a:txBody>
                  <a:tcPr marL="41800" marR="418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1087</Words>
  <Application>Microsoft Macintosh PowerPoint</Application>
  <PresentationFormat>On-screen Show (4:3)</PresentationFormat>
  <Paragraphs>373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Microsoft Yahei</vt:lpstr>
      <vt:lpstr>Microsoft Yahei</vt:lpstr>
      <vt:lpstr>Lustria</vt:lpstr>
      <vt:lpstr>Arial</vt:lpstr>
      <vt:lpstr>Times New Roman</vt:lpstr>
      <vt:lpstr>Noto Sans Symbols</vt:lpstr>
      <vt:lpstr>Microsoft JhengHei</vt:lpstr>
      <vt:lpstr>Calibri</vt:lpstr>
      <vt:lpstr>Office Theme</vt:lpstr>
      <vt:lpstr>Semi &amp; AIOT Coding 智慧物聯-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介紹</vt:lpstr>
      <vt:lpstr>感測參數及軸向介紹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she91</dc:creator>
  <cp:lastModifiedBy>姜禮夫</cp:lastModifiedBy>
  <cp:revision>4</cp:revision>
  <dcterms:created xsi:type="dcterms:W3CDTF">2017-05-15T17:43:28Z</dcterms:created>
  <dcterms:modified xsi:type="dcterms:W3CDTF">2025-05-07T17:30:01Z</dcterms:modified>
</cp:coreProperties>
</file>