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jViyzmmq9wt84I10A4SqqpGH8o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0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showMasterSp="0" type="title">
  <p:cSld name="TITL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\\DROBO-FS\QuickDrops\JB\PPTX NG\Droplets\LightingOverlay.png" id="53" name="Google Shape;53;p7"/>
          <p:cNvPicPr preferRelativeResize="0"/>
          <p:nvPr/>
        </p:nvPicPr>
        <p:blipFill rotWithShape="1">
          <a:blip r:embed="rId2">
            <a:alphaModFix amt="30000"/>
          </a:blip>
          <a:srcRect b="0" l="0" r="0" t="0"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oogle Shape;54;p7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</p:grpSpPr>
        <p:sp>
          <p:nvSpPr>
            <p:cNvPr id="55" name="Google Shape;55;p7"/>
            <p:cNvSpPr/>
            <p:nvPr/>
          </p:nvSpPr>
          <p:spPr>
            <a:xfrm>
              <a:off x="1209675" y="4763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7"/>
            <p:cNvSpPr/>
            <p:nvPr/>
          </p:nvSpPr>
          <p:spPr>
            <a:xfrm>
              <a:off x="1128713" y="217646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7"/>
            <p:cNvSpPr/>
            <p:nvPr/>
          </p:nvSpPr>
          <p:spPr>
            <a:xfrm>
              <a:off x="1123950" y="4021138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7"/>
            <p:cNvSpPr/>
            <p:nvPr/>
          </p:nvSpPr>
          <p:spPr>
            <a:xfrm>
              <a:off x="414338" y="9525"/>
              <a:ext cx="28575" cy="448151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7"/>
            <p:cNvSpPr/>
            <p:nvPr/>
          </p:nvSpPr>
          <p:spPr>
            <a:xfrm>
              <a:off x="333375" y="448151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7"/>
            <p:cNvSpPr/>
            <p:nvPr/>
          </p:nvSpPr>
          <p:spPr>
            <a:xfrm>
              <a:off x="190500" y="9525"/>
              <a:ext cx="152400" cy="908050"/>
            </a:xfrm>
            <a:custGeom>
              <a:rect b="b" l="l" r="r" t="t"/>
              <a:pathLst>
                <a:path extrusionOk="0" h="572" w="96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1" name="Google Shape;61;p7"/>
            <p:cNvSpPr/>
            <p:nvPr/>
          </p:nvSpPr>
          <p:spPr>
            <a:xfrm>
              <a:off x="1290638" y="14288"/>
              <a:ext cx="376238" cy="1801813"/>
            </a:xfrm>
            <a:custGeom>
              <a:rect b="b" l="l" r="r" t="t"/>
              <a:pathLst>
                <a:path extrusionOk="0" h="1135" w="237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2" name="Google Shape;62;p7"/>
            <p:cNvSpPr/>
            <p:nvPr/>
          </p:nvSpPr>
          <p:spPr>
            <a:xfrm>
              <a:off x="1600200" y="1801813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7"/>
            <p:cNvSpPr/>
            <p:nvPr/>
          </p:nvSpPr>
          <p:spPr>
            <a:xfrm>
              <a:off x="1381125" y="9525"/>
              <a:ext cx="371475" cy="1425575"/>
            </a:xfrm>
            <a:custGeom>
              <a:rect b="b" l="l" r="r" t="t"/>
              <a:pathLst>
                <a:path extrusionOk="0" h="898" w="234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4" name="Google Shape;64;p7"/>
            <p:cNvSpPr/>
            <p:nvPr/>
          </p:nvSpPr>
          <p:spPr>
            <a:xfrm>
              <a:off x="1643063" y="0"/>
              <a:ext cx="152400" cy="912813"/>
            </a:xfrm>
            <a:custGeom>
              <a:rect b="b" l="l" r="r" t="t"/>
              <a:pathLst>
                <a:path extrusionOk="0" h="575" w="96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5" name="Google Shape;65;p7"/>
            <p:cNvSpPr/>
            <p:nvPr/>
          </p:nvSpPr>
          <p:spPr>
            <a:xfrm>
              <a:off x="1685925" y="142081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7"/>
            <p:cNvSpPr/>
            <p:nvPr/>
          </p:nvSpPr>
          <p:spPr>
            <a:xfrm>
              <a:off x="1685925" y="903288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7"/>
            <p:cNvSpPr/>
            <p:nvPr/>
          </p:nvSpPr>
          <p:spPr>
            <a:xfrm>
              <a:off x="1743075" y="4763"/>
              <a:ext cx="419100" cy="522288"/>
            </a:xfrm>
            <a:custGeom>
              <a:rect b="b" l="l" r="r" t="t"/>
              <a:pathLst>
                <a:path extrusionOk="0" h="329" w="264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8" name="Google Shape;68;p7"/>
            <p:cNvSpPr/>
            <p:nvPr/>
          </p:nvSpPr>
          <p:spPr>
            <a:xfrm>
              <a:off x="2119313" y="488950"/>
              <a:ext cx="161925" cy="147638"/>
            </a:xfrm>
            <a:custGeom>
              <a:rect b="b" l="l" r="r" t="t"/>
              <a:pathLst>
                <a:path extrusionOk="0" h="31" w="34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952500" y="4763"/>
              <a:ext cx="152400" cy="908050"/>
            </a:xfrm>
            <a:custGeom>
              <a:rect b="b" l="l" r="r" t="t"/>
              <a:pathLst>
                <a:path extrusionOk="0" h="572" w="96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0" name="Google Shape;70;p7"/>
            <p:cNvSpPr/>
            <p:nvPr/>
          </p:nvSpPr>
          <p:spPr>
            <a:xfrm>
              <a:off x="866775" y="903288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890588" y="155416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738188" y="5622925"/>
              <a:ext cx="338138" cy="1216025"/>
            </a:xfrm>
            <a:custGeom>
              <a:rect b="b" l="l" r="r" t="t"/>
              <a:pathLst>
                <a:path extrusionOk="0" h="766" w="213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3" name="Google Shape;73;p7"/>
            <p:cNvSpPr/>
            <p:nvPr/>
          </p:nvSpPr>
          <p:spPr>
            <a:xfrm>
              <a:off x="647700" y="5480050"/>
              <a:ext cx="157163" cy="157163"/>
            </a:xfrm>
            <a:custGeom>
              <a:rect b="b" l="l" r="r" t="t"/>
              <a:pathLst>
                <a:path extrusionOk="0" h="33" w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66675" y="903288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7"/>
            <p:cNvSpPr/>
            <p:nvPr/>
          </p:nvSpPr>
          <p:spPr>
            <a:xfrm>
              <a:off x="0" y="3897313"/>
              <a:ext cx="133350" cy="266700"/>
            </a:xfrm>
            <a:custGeom>
              <a:rect b="b" l="l" r="r" t="t"/>
              <a:pathLst>
                <a:path extrusionOk="0" h="168" w="84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6" name="Google Shape;76;p7"/>
            <p:cNvSpPr/>
            <p:nvPr/>
          </p:nvSpPr>
          <p:spPr>
            <a:xfrm>
              <a:off x="66675" y="4149725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7"/>
            <p:cNvSpPr/>
            <p:nvPr/>
          </p:nvSpPr>
          <p:spPr>
            <a:xfrm>
              <a:off x="0" y="1644650"/>
              <a:ext cx="133350" cy="269875"/>
            </a:xfrm>
            <a:custGeom>
              <a:rect b="b" l="l" r="r" t="t"/>
              <a:pathLst>
                <a:path extrusionOk="0" h="170" w="84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8" name="Google Shape;78;p7"/>
            <p:cNvSpPr/>
            <p:nvPr/>
          </p:nvSpPr>
          <p:spPr>
            <a:xfrm>
              <a:off x="66675" y="1468438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7"/>
            <p:cNvSpPr/>
            <p:nvPr/>
          </p:nvSpPr>
          <p:spPr>
            <a:xfrm>
              <a:off x="695325" y="4763"/>
              <a:ext cx="309563" cy="1558925"/>
            </a:xfrm>
            <a:custGeom>
              <a:rect b="b" l="l" r="r" t="t"/>
              <a:pathLst>
                <a:path extrusionOk="0" h="982" w="195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0" name="Google Shape;80;p7"/>
            <p:cNvSpPr/>
            <p:nvPr/>
          </p:nvSpPr>
          <p:spPr>
            <a:xfrm>
              <a:off x="57150" y="4881563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7"/>
            <p:cNvSpPr/>
            <p:nvPr/>
          </p:nvSpPr>
          <p:spPr>
            <a:xfrm>
              <a:off x="138113" y="5060950"/>
              <a:ext cx="304800" cy="1778000"/>
            </a:xfrm>
            <a:custGeom>
              <a:rect b="b" l="l" r="r" t="t"/>
              <a:pathLst>
                <a:path extrusionOk="0" h="1120" w="192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2" name="Google Shape;82;p7"/>
            <p:cNvSpPr/>
            <p:nvPr/>
          </p:nvSpPr>
          <p:spPr>
            <a:xfrm>
              <a:off x="561975" y="6430963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7"/>
            <p:cNvSpPr/>
            <p:nvPr/>
          </p:nvSpPr>
          <p:spPr>
            <a:xfrm>
              <a:off x="642938" y="6610350"/>
              <a:ext cx="23813" cy="242888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7"/>
            <p:cNvSpPr/>
            <p:nvPr/>
          </p:nvSpPr>
          <p:spPr>
            <a:xfrm>
              <a:off x="76200" y="6430963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7"/>
            <p:cNvSpPr/>
            <p:nvPr/>
          </p:nvSpPr>
          <p:spPr>
            <a:xfrm>
              <a:off x="0" y="5978525"/>
              <a:ext cx="190500" cy="461963"/>
            </a:xfrm>
            <a:custGeom>
              <a:rect b="b" l="l" r="r" t="t"/>
              <a:pathLst>
                <a:path extrusionOk="0" h="291" w="120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6" name="Google Shape;86;p7"/>
            <p:cNvSpPr/>
            <p:nvPr/>
          </p:nvSpPr>
          <p:spPr>
            <a:xfrm>
              <a:off x="1014413" y="1801813"/>
              <a:ext cx="214313" cy="755650"/>
            </a:xfrm>
            <a:custGeom>
              <a:rect b="b" l="l" r="r" t="t"/>
              <a:pathLst>
                <a:path extrusionOk="0" h="476" w="135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7" name="Google Shape;87;p7"/>
            <p:cNvSpPr/>
            <p:nvPr/>
          </p:nvSpPr>
          <p:spPr>
            <a:xfrm>
              <a:off x="938213" y="2547938"/>
              <a:ext cx="166688" cy="160338"/>
            </a:xfrm>
            <a:custGeom>
              <a:rect b="b" l="l" r="r" t="t"/>
              <a:pathLst>
                <a:path extrusionOk="0" h="34" w="35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7"/>
            <p:cNvSpPr/>
            <p:nvPr/>
          </p:nvSpPr>
          <p:spPr>
            <a:xfrm>
              <a:off x="595313" y="4763"/>
              <a:ext cx="638175" cy="4025900"/>
            </a:xfrm>
            <a:custGeom>
              <a:rect b="b" l="l" r="r" t="t"/>
              <a:pathLst>
                <a:path extrusionOk="0" h="2536" w="402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9" name="Google Shape;89;p7"/>
            <p:cNvSpPr/>
            <p:nvPr/>
          </p:nvSpPr>
          <p:spPr>
            <a:xfrm>
              <a:off x="1223963" y="1382713"/>
              <a:ext cx="142875" cy="476250"/>
            </a:xfrm>
            <a:custGeom>
              <a:rect b="b" l="l" r="r" t="t"/>
              <a:pathLst>
                <a:path extrusionOk="0" h="300" w="9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0" name="Google Shape;90;p7"/>
            <p:cNvSpPr/>
            <p:nvPr/>
          </p:nvSpPr>
          <p:spPr>
            <a:xfrm>
              <a:off x="1300163" y="1849438"/>
              <a:ext cx="109538" cy="107950"/>
            </a:xfrm>
            <a:custGeom>
              <a:rect b="b" l="l" r="r" t="t"/>
              <a:pathLst>
                <a:path extrusionOk="0" h="23" w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7"/>
            <p:cNvSpPr/>
            <p:nvPr/>
          </p:nvSpPr>
          <p:spPr>
            <a:xfrm>
              <a:off x="280988" y="3417888"/>
              <a:ext cx="142875" cy="474663"/>
            </a:xfrm>
            <a:custGeom>
              <a:rect b="b" l="l" r="r" t="t"/>
              <a:pathLst>
                <a:path extrusionOk="0" h="299" w="90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2" name="Google Shape;92;p7"/>
            <p:cNvSpPr/>
            <p:nvPr/>
          </p:nvSpPr>
          <p:spPr>
            <a:xfrm>
              <a:off x="238125" y="3883025"/>
              <a:ext cx="109538" cy="109538"/>
            </a:xfrm>
            <a:custGeom>
              <a:rect b="b" l="l" r="r" t="t"/>
              <a:pathLst>
                <a:path extrusionOk="0" h="23" w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7"/>
            <p:cNvSpPr/>
            <p:nvPr/>
          </p:nvSpPr>
          <p:spPr>
            <a:xfrm>
              <a:off x="4763" y="2166938"/>
              <a:ext cx="114300" cy="452438"/>
            </a:xfrm>
            <a:custGeom>
              <a:rect b="b" l="l" r="r" t="t"/>
              <a:pathLst>
                <a:path extrusionOk="0" h="285" w="72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4" name="Google Shape;94;p7"/>
            <p:cNvSpPr/>
            <p:nvPr/>
          </p:nvSpPr>
          <p:spPr>
            <a:xfrm>
              <a:off x="52388" y="2066925"/>
              <a:ext cx="109538" cy="109538"/>
            </a:xfrm>
            <a:custGeom>
              <a:rect b="b" l="l" r="r" t="t"/>
              <a:pathLst>
                <a:path extrusionOk="0" h="23" w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7"/>
            <p:cNvSpPr/>
            <p:nvPr/>
          </p:nvSpPr>
          <p:spPr>
            <a:xfrm>
              <a:off x="1228725" y="4662488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7"/>
            <p:cNvSpPr/>
            <p:nvPr/>
          </p:nvSpPr>
          <p:spPr>
            <a:xfrm>
              <a:off x="1319213" y="5041900"/>
              <a:ext cx="371475" cy="1801813"/>
            </a:xfrm>
            <a:custGeom>
              <a:rect b="b" l="l" r="r" t="t"/>
              <a:pathLst>
                <a:path extrusionOk="0" h="1135" w="234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7" name="Google Shape;97;p7"/>
            <p:cNvSpPr/>
            <p:nvPr/>
          </p:nvSpPr>
          <p:spPr>
            <a:xfrm>
              <a:off x="1147763" y="448151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7"/>
            <p:cNvSpPr/>
            <p:nvPr/>
          </p:nvSpPr>
          <p:spPr>
            <a:xfrm>
              <a:off x="819150" y="3983038"/>
              <a:ext cx="347663" cy="2860675"/>
            </a:xfrm>
            <a:custGeom>
              <a:rect b="b" l="l" r="r" t="t"/>
              <a:pathLst>
                <a:path extrusionOk="0" h="1802" w="219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9" name="Google Shape;99;p7"/>
            <p:cNvSpPr/>
            <p:nvPr/>
          </p:nvSpPr>
          <p:spPr>
            <a:xfrm>
              <a:off x="728663" y="3806825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7"/>
            <p:cNvSpPr/>
            <p:nvPr/>
          </p:nvSpPr>
          <p:spPr>
            <a:xfrm>
              <a:off x="1624013" y="4867275"/>
              <a:ext cx="190500" cy="188913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7"/>
            <p:cNvSpPr/>
            <p:nvPr/>
          </p:nvSpPr>
          <p:spPr>
            <a:xfrm>
              <a:off x="1404938" y="5422900"/>
              <a:ext cx="371475" cy="1425575"/>
            </a:xfrm>
            <a:custGeom>
              <a:rect b="b" l="l" r="r" t="t"/>
              <a:pathLst>
                <a:path extrusionOk="0" h="898" w="234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2" name="Google Shape;102;p7"/>
            <p:cNvSpPr/>
            <p:nvPr/>
          </p:nvSpPr>
          <p:spPr>
            <a:xfrm>
              <a:off x="1666875" y="5945188"/>
              <a:ext cx="152400" cy="912813"/>
            </a:xfrm>
            <a:custGeom>
              <a:rect b="b" l="l" r="r" t="t"/>
              <a:pathLst>
                <a:path extrusionOk="0" h="575" w="96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3" name="Google Shape;103;p7"/>
            <p:cNvSpPr/>
            <p:nvPr/>
          </p:nvSpPr>
          <p:spPr>
            <a:xfrm>
              <a:off x="1709738" y="5246688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7"/>
            <p:cNvSpPr/>
            <p:nvPr/>
          </p:nvSpPr>
          <p:spPr>
            <a:xfrm>
              <a:off x="1709738" y="5764213"/>
              <a:ext cx="190500" cy="190500"/>
            </a:xfrm>
            <a:custGeom>
              <a:rect b="b" l="l" r="r" t="t"/>
              <a:pathLst>
                <a:path extrusionOk="0" h="40" w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7"/>
            <p:cNvSpPr/>
            <p:nvPr/>
          </p:nvSpPr>
          <p:spPr>
            <a:xfrm>
              <a:off x="1766888" y="6330950"/>
              <a:ext cx="419100" cy="527050"/>
            </a:xfrm>
            <a:custGeom>
              <a:rect b="b" l="l" r="r" t="t"/>
              <a:pathLst>
                <a:path extrusionOk="0" h="332" w="264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6" name="Google Shape;106;p7"/>
            <p:cNvSpPr/>
            <p:nvPr/>
          </p:nvSpPr>
          <p:spPr>
            <a:xfrm>
              <a:off x="2147888" y="6221413"/>
              <a:ext cx="157163" cy="147638"/>
            </a:xfrm>
            <a:custGeom>
              <a:rect b="b" l="l" r="r" t="t"/>
              <a:pathLst>
                <a:path extrusionOk="0" h="31" w="33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7"/>
            <p:cNvSpPr/>
            <p:nvPr/>
          </p:nvSpPr>
          <p:spPr>
            <a:xfrm>
              <a:off x="504825" y="9525"/>
              <a:ext cx="233363" cy="5103813"/>
            </a:xfrm>
            <a:custGeom>
              <a:rect b="b" l="l" r="r" t="t"/>
              <a:pathLst>
                <a:path extrusionOk="0" h="3215" w="147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8" name="Google Shape;108;p7"/>
            <p:cNvSpPr/>
            <p:nvPr/>
          </p:nvSpPr>
          <p:spPr>
            <a:xfrm>
              <a:off x="633413" y="5103813"/>
              <a:ext cx="185738" cy="185738"/>
            </a:xfrm>
            <a:custGeom>
              <a:rect b="b" l="l" r="r" t="t"/>
              <a:pathLst>
                <a:path extrusionOk="0" h="39" w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" name="Google Shape;109;p7"/>
          <p:cNvSpPr txBox="1"/>
          <p:nvPr>
            <p:ph type="ctrTitle"/>
          </p:nvPr>
        </p:nvSpPr>
        <p:spPr>
          <a:xfrm>
            <a:off x="1876424" y="1122363"/>
            <a:ext cx="879157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wentieth Centur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7"/>
          <p:cNvSpPr txBox="1"/>
          <p:nvPr>
            <p:ph idx="1" type="subTitle"/>
          </p:nvPr>
        </p:nvSpPr>
        <p:spPr>
          <a:xfrm>
            <a:off x="1876424" y="3602038"/>
            <a:ext cx="8791575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000" cap="none">
                <a:solidFill>
                  <a:schemeClr val="lt2"/>
                </a:solidFill>
              </a:defRPr>
            </a:lvl1pPr>
            <a:lvl2pPr lvl="1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9pPr>
          </a:lstStyle>
          <a:p/>
        </p:txBody>
      </p:sp>
      <p:sp>
        <p:nvSpPr>
          <p:cNvPr id="111" name="Google Shape;111;p7"/>
          <p:cNvSpPr txBox="1"/>
          <p:nvPr>
            <p:ph idx="10" type="dt"/>
          </p:nvPr>
        </p:nvSpPr>
        <p:spPr>
          <a:xfrm>
            <a:off x="7077511" y="541020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7"/>
          <p:cNvSpPr txBox="1"/>
          <p:nvPr>
            <p:ph idx="11" type="ftr"/>
          </p:nvPr>
        </p:nvSpPr>
        <p:spPr>
          <a:xfrm>
            <a:off x="1876424" y="5410201"/>
            <a:ext cx="51248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7"/>
          <p:cNvSpPr txBox="1"/>
          <p:nvPr>
            <p:ph idx="12" type="sldNum"/>
          </p:nvPr>
        </p:nvSpPr>
        <p:spPr>
          <a:xfrm>
            <a:off x="9896911" y="5410199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全景圖片 (含輔助字幕)">
  <p:cSld name="全景圖片 (含輔助字幕)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/>
          <p:nvPr>
            <p:ph type="title"/>
          </p:nvPr>
        </p:nvSpPr>
        <p:spPr>
          <a:xfrm>
            <a:off x="1141410" y="4304664"/>
            <a:ext cx="9912355" cy="8193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16"/>
          <p:cNvSpPr/>
          <p:nvPr>
            <p:ph idx="2" type="pic"/>
          </p:nvPr>
        </p:nvSpPr>
        <p:spPr>
          <a:xfrm>
            <a:off x="1141411" y="606426"/>
            <a:ext cx="9912354" cy="3299778"/>
          </a:xfrm>
          <a:prstGeom prst="round2DiagRect">
            <a:avLst>
              <a:gd fmla="val 4860" name="adj1"/>
              <a:gd fmla="val 0" name="adj2"/>
            </a:avLst>
          </a:prstGeom>
          <a:noFill/>
          <a:ln cap="sq" cmpd="sng" w="19050">
            <a:solidFill>
              <a:srgbClr val="B3FFF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8900" rotWithShape="0" algn="t" dir="5400000" dist="38100">
              <a:srgbClr val="000000">
                <a:alpha val="40000"/>
              </a:srgbClr>
            </a:outerShdw>
          </a:effectLst>
        </p:spPr>
      </p:sp>
      <p:sp>
        <p:nvSpPr>
          <p:cNvPr id="168" name="Google Shape;168;p16"/>
          <p:cNvSpPr txBox="1"/>
          <p:nvPr>
            <p:ph idx="1" type="body"/>
          </p:nvPr>
        </p:nvSpPr>
        <p:spPr>
          <a:xfrm>
            <a:off x="1141364" y="5124020"/>
            <a:ext cx="9910859" cy="682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69" name="Google Shape;169;p16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16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16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與輔助字幕">
  <p:cSld name="標題與輔助字幕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 txBox="1"/>
          <p:nvPr>
            <p:ph type="title"/>
          </p:nvPr>
        </p:nvSpPr>
        <p:spPr>
          <a:xfrm>
            <a:off x="1141456" y="609600"/>
            <a:ext cx="9905955" cy="3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17"/>
          <p:cNvSpPr txBox="1"/>
          <p:nvPr>
            <p:ph idx="1" type="body"/>
          </p:nvPr>
        </p:nvSpPr>
        <p:spPr>
          <a:xfrm>
            <a:off x="1141410" y="4419599"/>
            <a:ext cx="9904459" cy="1371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75" name="Google Shape;175;p17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17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17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引述 (含輔助字幕)">
  <p:cSld name="引述 (含輔助字幕)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 txBox="1"/>
          <p:nvPr>
            <p:ph type="title"/>
          </p:nvPr>
        </p:nvSpPr>
        <p:spPr>
          <a:xfrm>
            <a:off x="1446212" y="609599"/>
            <a:ext cx="9302752" cy="27484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18"/>
          <p:cNvSpPr txBox="1"/>
          <p:nvPr>
            <p:ph idx="1" type="body"/>
          </p:nvPr>
        </p:nvSpPr>
        <p:spPr>
          <a:xfrm>
            <a:off x="1720644" y="3365557"/>
            <a:ext cx="8752299" cy="5489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81" name="Google Shape;181;p18"/>
          <p:cNvSpPr txBox="1"/>
          <p:nvPr>
            <p:ph idx="2" type="body"/>
          </p:nvPr>
        </p:nvSpPr>
        <p:spPr>
          <a:xfrm>
            <a:off x="1141411" y="4309919"/>
            <a:ext cx="9906002" cy="14894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82" name="Google Shape;182;p18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18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18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Twentieth Century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“</a:t>
            </a:r>
            <a:endParaRPr/>
          </a:p>
        </p:txBody>
      </p:sp>
      <p:sp>
        <p:nvSpPr>
          <p:cNvPr id="186" name="Google Shape;186;p18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Twentieth Century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名片">
  <p:cSld name="名片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"/>
          <p:cNvSpPr txBox="1"/>
          <p:nvPr>
            <p:ph type="title"/>
          </p:nvPr>
        </p:nvSpPr>
        <p:spPr>
          <a:xfrm>
            <a:off x="1141410" y="2134041"/>
            <a:ext cx="9906001" cy="2511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19"/>
          <p:cNvSpPr txBox="1"/>
          <p:nvPr>
            <p:ph idx="1" type="body"/>
          </p:nvPr>
        </p:nvSpPr>
        <p:spPr>
          <a:xfrm>
            <a:off x="1141364" y="4657655"/>
            <a:ext cx="9904505" cy="1140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90" name="Google Shape;190;p19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19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19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欄">
  <p:cSld name="3 欄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0"/>
          <p:cNvSpPr txBox="1"/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20"/>
          <p:cNvSpPr txBox="1"/>
          <p:nvPr>
            <p:ph idx="1" type="body"/>
          </p:nvPr>
        </p:nvSpPr>
        <p:spPr>
          <a:xfrm>
            <a:off x="1141410" y="2674463"/>
            <a:ext cx="3196899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196" name="Google Shape;196;p20"/>
          <p:cNvSpPr txBox="1"/>
          <p:nvPr>
            <p:ph idx="2" type="body"/>
          </p:nvPr>
        </p:nvSpPr>
        <p:spPr>
          <a:xfrm>
            <a:off x="1127918" y="3360263"/>
            <a:ext cx="3208735" cy="2430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197" name="Google Shape;197;p20"/>
          <p:cNvSpPr txBox="1"/>
          <p:nvPr>
            <p:ph idx="3" type="body"/>
          </p:nvPr>
        </p:nvSpPr>
        <p:spPr>
          <a:xfrm>
            <a:off x="4514766" y="2677635"/>
            <a:ext cx="3184385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198" name="Google Shape;198;p20"/>
          <p:cNvSpPr txBox="1"/>
          <p:nvPr>
            <p:ph idx="4" type="body"/>
          </p:nvPr>
        </p:nvSpPr>
        <p:spPr>
          <a:xfrm>
            <a:off x="4504213" y="3363435"/>
            <a:ext cx="3195830" cy="2430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199" name="Google Shape;199;p20"/>
          <p:cNvSpPr txBox="1"/>
          <p:nvPr>
            <p:ph idx="5" type="body"/>
          </p:nvPr>
        </p:nvSpPr>
        <p:spPr>
          <a:xfrm>
            <a:off x="7852442" y="2674463"/>
            <a:ext cx="3194968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200" name="Google Shape;200;p20"/>
          <p:cNvSpPr txBox="1"/>
          <p:nvPr>
            <p:ph idx="6" type="body"/>
          </p:nvPr>
        </p:nvSpPr>
        <p:spPr>
          <a:xfrm>
            <a:off x="7852442" y="3360263"/>
            <a:ext cx="3194968" cy="2430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201" name="Google Shape;201;p20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20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20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圖片欄">
  <p:cSld name="3 圖片欄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1"/>
          <p:cNvSpPr txBox="1"/>
          <p:nvPr>
            <p:ph type="title"/>
          </p:nvPr>
        </p:nvSpPr>
        <p:spPr>
          <a:xfrm>
            <a:off x="1141411" y="609600"/>
            <a:ext cx="9905999" cy="19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21"/>
          <p:cNvSpPr txBox="1"/>
          <p:nvPr>
            <p:ph idx="1" type="body"/>
          </p:nvPr>
        </p:nvSpPr>
        <p:spPr>
          <a:xfrm>
            <a:off x="1141413" y="4404596"/>
            <a:ext cx="3195240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0" sz="20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207" name="Google Shape;207;p21"/>
          <p:cNvSpPr/>
          <p:nvPr>
            <p:ph idx="2" type="pic"/>
          </p:nvPr>
        </p:nvSpPr>
        <p:spPr>
          <a:xfrm>
            <a:off x="1141413" y="2666998"/>
            <a:ext cx="3195240" cy="15240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19050">
            <a:solidFill>
              <a:srgbClr val="B3FFF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8900" rotWithShape="0" algn="t" dir="5400000" dist="38100">
              <a:srgbClr val="000000">
                <a:alpha val="40000"/>
              </a:srgbClr>
            </a:outerShdw>
          </a:effectLst>
        </p:spPr>
      </p:sp>
      <p:sp>
        <p:nvSpPr>
          <p:cNvPr id="208" name="Google Shape;208;p21"/>
          <p:cNvSpPr txBox="1"/>
          <p:nvPr>
            <p:ph idx="3" type="body"/>
          </p:nvPr>
        </p:nvSpPr>
        <p:spPr>
          <a:xfrm>
            <a:off x="1141413" y="4980858"/>
            <a:ext cx="3195240" cy="817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209" name="Google Shape;209;p21"/>
          <p:cNvSpPr txBox="1"/>
          <p:nvPr>
            <p:ph idx="4" type="body"/>
          </p:nvPr>
        </p:nvSpPr>
        <p:spPr>
          <a:xfrm>
            <a:off x="4489053" y="4404596"/>
            <a:ext cx="3200400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0" sz="20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210" name="Google Shape;210;p21"/>
          <p:cNvSpPr/>
          <p:nvPr>
            <p:ph idx="5" type="pic"/>
          </p:nvPr>
        </p:nvSpPr>
        <p:spPr>
          <a:xfrm>
            <a:off x="4489053" y="2666998"/>
            <a:ext cx="3198940" cy="15240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19050">
            <a:solidFill>
              <a:srgbClr val="B3FFF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8900" rotWithShape="0" algn="t" dir="5400000" dist="38100">
              <a:srgbClr val="000000">
                <a:alpha val="40000"/>
              </a:srgbClr>
            </a:outerShdw>
          </a:effectLst>
        </p:spPr>
      </p:sp>
      <p:sp>
        <p:nvSpPr>
          <p:cNvPr id="211" name="Google Shape;211;p21"/>
          <p:cNvSpPr txBox="1"/>
          <p:nvPr>
            <p:ph idx="6" type="body"/>
          </p:nvPr>
        </p:nvSpPr>
        <p:spPr>
          <a:xfrm>
            <a:off x="4487593" y="4980857"/>
            <a:ext cx="3200400" cy="810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212" name="Google Shape;212;p21"/>
          <p:cNvSpPr txBox="1"/>
          <p:nvPr>
            <p:ph idx="7" type="body"/>
          </p:nvPr>
        </p:nvSpPr>
        <p:spPr>
          <a:xfrm>
            <a:off x="7852567" y="4404595"/>
            <a:ext cx="319074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0" sz="20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213" name="Google Shape;213;p21"/>
          <p:cNvSpPr/>
          <p:nvPr>
            <p:ph idx="8" type="pic"/>
          </p:nvPr>
        </p:nvSpPr>
        <p:spPr>
          <a:xfrm>
            <a:off x="7852442" y="2666998"/>
            <a:ext cx="3194969" cy="15240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19050">
            <a:solidFill>
              <a:srgbClr val="B3FFF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8900" rotWithShape="0" algn="t" dir="5400000" dist="38100">
              <a:srgbClr val="000000">
                <a:alpha val="40000"/>
              </a:srgbClr>
            </a:outerShdw>
          </a:effectLst>
        </p:spPr>
      </p:sp>
      <p:sp>
        <p:nvSpPr>
          <p:cNvPr id="214" name="Google Shape;214;p21"/>
          <p:cNvSpPr txBox="1"/>
          <p:nvPr>
            <p:ph idx="9" type="body"/>
          </p:nvPr>
        </p:nvSpPr>
        <p:spPr>
          <a:xfrm>
            <a:off x="7852442" y="4980854"/>
            <a:ext cx="3194968" cy="81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/>
        </p:txBody>
      </p:sp>
      <p:sp>
        <p:nvSpPr>
          <p:cNvPr id="215" name="Google Shape;215;p21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21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21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2"/>
          <p:cNvSpPr txBox="1"/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0" name="Google Shape;220;p22"/>
          <p:cNvSpPr txBox="1"/>
          <p:nvPr>
            <p:ph idx="1" type="body"/>
          </p:nvPr>
        </p:nvSpPr>
        <p:spPr>
          <a:xfrm rot="5400000">
            <a:off x="4323555" y="-932655"/>
            <a:ext cx="3541714" cy="9905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221" name="Google Shape;221;p22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22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22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3"/>
          <p:cNvSpPr txBox="1"/>
          <p:nvPr>
            <p:ph type="title"/>
          </p:nvPr>
        </p:nvSpPr>
        <p:spPr>
          <a:xfrm rot="5400000">
            <a:off x="7454105" y="2197894"/>
            <a:ext cx="5181601" cy="20050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23"/>
          <p:cNvSpPr txBox="1"/>
          <p:nvPr>
            <p:ph idx="1" type="body"/>
          </p:nvPr>
        </p:nvSpPr>
        <p:spPr>
          <a:xfrm rot="5400000">
            <a:off x="2424905" y="-673895"/>
            <a:ext cx="5181601" cy="77485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227" name="Google Shape;227;p23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8" name="Google Shape;228;p23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23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內容" type="obj">
  <p:cSld name="OBJEC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8"/>
          <p:cNvSpPr txBox="1"/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8"/>
          <p:cNvSpPr txBox="1"/>
          <p:nvPr>
            <p:ph idx="1" type="body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17" name="Google Shape;117;p8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8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8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"/>
          <p:cNvSpPr txBox="1"/>
          <p:nvPr>
            <p:ph type="title"/>
          </p:nvPr>
        </p:nvSpPr>
        <p:spPr>
          <a:xfrm>
            <a:off x="1141411" y="1419226"/>
            <a:ext cx="99060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9"/>
          <p:cNvSpPr txBox="1"/>
          <p:nvPr>
            <p:ph idx="1" type="body"/>
          </p:nvPr>
        </p:nvSpPr>
        <p:spPr>
          <a:xfrm>
            <a:off x="1141411" y="4424362"/>
            <a:ext cx="9906000" cy="13747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3" name="Google Shape;123;p9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9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9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個內容" type="twoObj">
  <p:cSld name="TWO_OBJECTS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0"/>
          <p:cNvSpPr txBox="1"/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0"/>
          <p:cNvSpPr txBox="1"/>
          <p:nvPr>
            <p:ph idx="1" type="body"/>
          </p:nvPr>
        </p:nvSpPr>
        <p:spPr>
          <a:xfrm>
            <a:off x="1141410" y="2249486"/>
            <a:ext cx="4878389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29" name="Google Shape;129;p10"/>
          <p:cNvSpPr txBox="1"/>
          <p:nvPr>
            <p:ph idx="2" type="body"/>
          </p:nvPr>
        </p:nvSpPr>
        <p:spPr>
          <a:xfrm>
            <a:off x="6172200" y="2249486"/>
            <a:ext cx="4875211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30" name="Google Shape;130;p10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0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0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1"/>
          <p:cNvSpPr txBox="1"/>
          <p:nvPr>
            <p:ph type="title"/>
          </p:nvPr>
        </p:nvSpPr>
        <p:spPr>
          <a:xfrm>
            <a:off x="1141411" y="619126"/>
            <a:ext cx="9906000" cy="1477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1"/>
          <p:cNvSpPr txBox="1"/>
          <p:nvPr>
            <p:ph idx="1" type="body"/>
          </p:nvPr>
        </p:nvSpPr>
        <p:spPr>
          <a:xfrm>
            <a:off x="1370019" y="2249486"/>
            <a:ext cx="4649783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136" name="Google Shape;136;p11"/>
          <p:cNvSpPr txBox="1"/>
          <p:nvPr>
            <p:ph idx="2" type="body"/>
          </p:nvPr>
        </p:nvSpPr>
        <p:spPr>
          <a:xfrm>
            <a:off x="1141410" y="3073397"/>
            <a:ext cx="4878391" cy="2717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37" name="Google Shape;137;p11"/>
          <p:cNvSpPr txBox="1"/>
          <p:nvPr>
            <p:ph idx="3" type="body"/>
          </p:nvPr>
        </p:nvSpPr>
        <p:spPr>
          <a:xfrm>
            <a:off x="6400808" y="2249485"/>
            <a:ext cx="464660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1600"/>
            </a:lvl9pPr>
          </a:lstStyle>
          <a:p/>
        </p:txBody>
      </p:sp>
      <p:sp>
        <p:nvSpPr>
          <p:cNvPr id="138" name="Google Shape;138;p11"/>
          <p:cNvSpPr txBox="1"/>
          <p:nvPr>
            <p:ph idx="4" type="body"/>
          </p:nvPr>
        </p:nvSpPr>
        <p:spPr>
          <a:xfrm>
            <a:off x="6172200" y="3073397"/>
            <a:ext cx="4875210" cy="2717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39" name="Google Shape;139;p11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1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11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"/>
          <p:cNvSpPr txBox="1"/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12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12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12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13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13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輔助字幕的內容" type="objTx">
  <p:cSld name="OBJECT_WITH_CAPTION_TEXT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4"/>
          <p:cNvSpPr txBox="1"/>
          <p:nvPr>
            <p:ph type="title"/>
          </p:nvPr>
        </p:nvSpPr>
        <p:spPr>
          <a:xfrm>
            <a:off x="1146705" y="609601"/>
            <a:ext cx="3856037" cy="163988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14"/>
          <p:cNvSpPr txBox="1"/>
          <p:nvPr>
            <p:ph idx="1" type="body"/>
          </p:nvPr>
        </p:nvSpPr>
        <p:spPr>
          <a:xfrm>
            <a:off x="5156200" y="592666"/>
            <a:ext cx="5891209" cy="51985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indent="-371475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54" name="Google Shape;154;p14"/>
          <p:cNvSpPr txBox="1"/>
          <p:nvPr>
            <p:ph idx="2" type="body"/>
          </p:nvPr>
        </p:nvSpPr>
        <p:spPr>
          <a:xfrm>
            <a:off x="1146705" y="2249486"/>
            <a:ext cx="3856037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55" name="Google Shape;155;p14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14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14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輔助字幕的圖片" type="picTx">
  <p:cSld name="PICTURE_WITH_CAPTION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"/>
          <p:cNvSpPr txBox="1"/>
          <p:nvPr>
            <p:ph type="title"/>
          </p:nvPr>
        </p:nvSpPr>
        <p:spPr>
          <a:xfrm>
            <a:off x="1141413" y="609600"/>
            <a:ext cx="5934508" cy="1639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15"/>
          <p:cNvSpPr/>
          <p:nvPr>
            <p:ph idx="2" type="pic"/>
          </p:nvPr>
        </p:nvSpPr>
        <p:spPr>
          <a:xfrm>
            <a:off x="7380721" y="609601"/>
            <a:ext cx="3666690" cy="5181599"/>
          </a:xfrm>
          <a:prstGeom prst="round2DiagRect">
            <a:avLst>
              <a:gd fmla="val 5608" name="adj1"/>
              <a:gd fmla="val 0" name="adj2"/>
            </a:avLst>
          </a:prstGeom>
          <a:noFill/>
          <a:ln cap="sq" cmpd="sng" w="19050">
            <a:solidFill>
              <a:srgbClr val="B3FFF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8900" rotWithShape="0" algn="t" dir="5400000" dist="38100">
              <a:srgbClr val="000000">
                <a:alpha val="40000"/>
              </a:srgbClr>
            </a:outerShdw>
          </a:effectLst>
        </p:spPr>
      </p:sp>
      <p:sp>
        <p:nvSpPr>
          <p:cNvPr id="161" name="Google Shape;161;p15"/>
          <p:cNvSpPr txBox="1"/>
          <p:nvPr>
            <p:ph idx="1" type="body"/>
          </p:nvPr>
        </p:nvSpPr>
        <p:spPr>
          <a:xfrm>
            <a:off x="1141410" y="2249486"/>
            <a:ext cx="5934511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/>
        </p:txBody>
      </p:sp>
      <p:sp>
        <p:nvSpPr>
          <p:cNvPr id="162" name="Google Shape;162;p15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15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15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\\DROBO-FS\QuickDrops\JB\PPTX NG\Droplets\LightingOverlay.png" id="6" name="Google Shape;6;p6"/>
          <p:cNvPicPr preferRelativeResize="0"/>
          <p:nvPr/>
        </p:nvPicPr>
        <p:blipFill rotWithShape="1">
          <a:blip r:embed="rId2">
            <a:alphaModFix amt="30000"/>
          </a:blip>
          <a:srcRect b="0" l="0" r="0" t="0"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oogle Shape;7;p6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8" name="Google Shape;8;p6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</p:grpSpPr>
          <p:sp>
            <p:nvSpPr>
              <p:cNvPr id="9" name="Google Shape;9;p6"/>
              <p:cNvSpPr/>
              <p:nvPr/>
            </p:nvSpPr>
            <p:spPr>
              <a:xfrm>
                <a:off x="114300" y="4763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" name="Google Shape;10;p6"/>
              <p:cNvSpPr/>
              <p:nvPr/>
            </p:nvSpPr>
            <p:spPr>
              <a:xfrm>
                <a:off x="33337" y="2176463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" name="Google Shape;11;p6"/>
              <p:cNvSpPr/>
              <p:nvPr/>
            </p:nvSpPr>
            <p:spPr>
              <a:xfrm>
                <a:off x="28575" y="4021138"/>
                <a:ext cx="190500" cy="188913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" name="Google Shape;12;p6"/>
              <p:cNvSpPr/>
              <p:nvPr/>
            </p:nvSpPr>
            <p:spPr>
              <a:xfrm>
                <a:off x="200025" y="4763"/>
                <a:ext cx="369888" cy="1811338"/>
              </a:xfrm>
              <a:custGeom>
                <a:rect b="b" l="l" r="r" t="t"/>
                <a:pathLst>
                  <a:path extrusionOk="0" h="1141" w="233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3" name="Google Shape;13;p6"/>
              <p:cNvSpPr/>
              <p:nvPr/>
            </p:nvSpPr>
            <p:spPr>
              <a:xfrm>
                <a:off x="503237" y="1801813"/>
                <a:ext cx="190500" cy="188913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" name="Google Shape;14;p6"/>
              <p:cNvSpPr/>
              <p:nvPr/>
            </p:nvSpPr>
            <p:spPr>
              <a:xfrm>
                <a:off x="285750" y="4763"/>
                <a:ext cx="369888" cy="1430338"/>
              </a:xfrm>
              <a:custGeom>
                <a:rect b="b" l="l" r="r" t="t"/>
                <a:pathLst>
                  <a:path extrusionOk="0" h="901" w="233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5" name="Google Shape;15;p6"/>
              <p:cNvSpPr/>
              <p:nvPr/>
            </p:nvSpPr>
            <p:spPr>
              <a:xfrm>
                <a:off x="546100" y="0"/>
                <a:ext cx="152400" cy="912813"/>
              </a:xfrm>
              <a:custGeom>
                <a:rect b="b" l="l" r="r" t="t"/>
                <a:pathLst>
                  <a:path extrusionOk="0" h="575" w="96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6" name="Google Shape;16;p6"/>
              <p:cNvSpPr/>
              <p:nvPr/>
            </p:nvSpPr>
            <p:spPr>
              <a:xfrm>
                <a:off x="588962" y="1420813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6"/>
              <p:cNvSpPr/>
              <p:nvPr/>
            </p:nvSpPr>
            <p:spPr>
              <a:xfrm>
                <a:off x="588962" y="903288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" name="Google Shape;18;p6"/>
              <p:cNvSpPr/>
              <p:nvPr/>
            </p:nvSpPr>
            <p:spPr>
              <a:xfrm>
                <a:off x="641350" y="0"/>
                <a:ext cx="422275" cy="527050"/>
              </a:xfrm>
              <a:custGeom>
                <a:rect b="b" l="l" r="r" t="t"/>
                <a:pathLst>
                  <a:path extrusionOk="0" h="332" w="266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9" name="Google Shape;19;p6"/>
              <p:cNvSpPr/>
              <p:nvPr/>
            </p:nvSpPr>
            <p:spPr>
              <a:xfrm>
                <a:off x="1020762" y="488950"/>
                <a:ext cx="161925" cy="147638"/>
              </a:xfrm>
              <a:custGeom>
                <a:rect b="b" l="l" r="r" t="t"/>
                <a:pathLst>
                  <a:path extrusionOk="0" h="31" w="34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20" name="Google Shape;20;p6"/>
              <p:cNvCxnSpPr/>
              <p:nvPr/>
            </p:nvCxnSpPr>
            <p:spPr>
              <a:xfrm>
                <a:off x="-4763" y="9525"/>
                <a:ext cx="0" cy="0"/>
              </a:xfrm>
              <a:prstGeom prst="straightConnector1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 cap="flat" cmpd="sng" w="9525">
                <a:solidFill>
                  <a:srgbClr val="FFFFFF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21" name="Google Shape;21;p6"/>
              <p:cNvSpPr/>
              <p:nvPr/>
            </p:nvSpPr>
            <p:spPr>
              <a:xfrm>
                <a:off x="9525" y="1801813"/>
                <a:ext cx="123825" cy="127000"/>
              </a:xfrm>
              <a:custGeom>
                <a:rect b="b" l="l" r="r" t="t"/>
                <a:pathLst>
                  <a:path extrusionOk="0" h="80" w="78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2" name="Google Shape;22;p6"/>
              <p:cNvSpPr/>
              <p:nvPr/>
            </p:nvSpPr>
            <p:spPr>
              <a:xfrm>
                <a:off x="-9525" y="3549650"/>
                <a:ext cx="147638" cy="481013"/>
              </a:xfrm>
              <a:custGeom>
                <a:rect b="b" l="l" r="r" t="t"/>
                <a:pathLst>
                  <a:path extrusionOk="0" h="303" w="9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3" name="Google Shape;23;p6"/>
              <p:cNvSpPr/>
              <p:nvPr/>
            </p:nvSpPr>
            <p:spPr>
              <a:xfrm>
                <a:off x="128587" y="1382713"/>
                <a:ext cx="142875" cy="476250"/>
              </a:xfrm>
              <a:custGeom>
                <a:rect b="b" l="l" r="r" t="t"/>
                <a:pathLst>
                  <a:path extrusionOk="0" h="300" w="9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4" name="Google Shape;24;p6"/>
              <p:cNvSpPr/>
              <p:nvPr/>
            </p:nvSpPr>
            <p:spPr>
              <a:xfrm>
                <a:off x="204787" y="1849438"/>
                <a:ext cx="114300" cy="107950"/>
              </a:xfrm>
              <a:custGeom>
                <a:rect b="b" l="l" r="r" t="t"/>
                <a:pathLst>
                  <a:path extrusionOk="0" h="23" w="24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" name="Google Shape;25;p6"/>
              <p:cNvSpPr/>
              <p:nvPr/>
            </p:nvSpPr>
            <p:spPr>
              <a:xfrm>
                <a:off x="133350" y="4662488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" name="Google Shape;26;p6"/>
              <p:cNvSpPr/>
              <p:nvPr/>
            </p:nvSpPr>
            <p:spPr>
              <a:xfrm>
                <a:off x="223837" y="5041900"/>
                <a:ext cx="369888" cy="1801813"/>
              </a:xfrm>
              <a:custGeom>
                <a:rect b="b" l="l" r="r" t="t"/>
                <a:pathLst>
                  <a:path extrusionOk="0" h="1135" w="233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7" name="Google Shape;27;p6"/>
              <p:cNvSpPr/>
              <p:nvPr/>
            </p:nvSpPr>
            <p:spPr>
              <a:xfrm>
                <a:off x="52387" y="4481513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" name="Google Shape;28;p6"/>
              <p:cNvSpPr/>
              <p:nvPr/>
            </p:nvSpPr>
            <p:spPr>
              <a:xfrm>
                <a:off x="-14288" y="5627688"/>
                <a:ext cx="85725" cy="1216025"/>
              </a:xfrm>
              <a:custGeom>
                <a:rect b="b" l="l" r="r" t="t"/>
                <a:pathLst>
                  <a:path extrusionOk="0" h="766" w="54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9" name="Google Shape;29;p6"/>
              <p:cNvSpPr/>
              <p:nvPr/>
            </p:nvSpPr>
            <p:spPr>
              <a:xfrm>
                <a:off x="527050" y="4867275"/>
                <a:ext cx="190500" cy="188913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" name="Google Shape;30;p6"/>
              <p:cNvSpPr/>
              <p:nvPr/>
            </p:nvSpPr>
            <p:spPr>
              <a:xfrm>
                <a:off x="309562" y="5422900"/>
                <a:ext cx="374650" cy="1425575"/>
              </a:xfrm>
              <a:custGeom>
                <a:rect b="b" l="l" r="r" t="t"/>
                <a:pathLst>
                  <a:path extrusionOk="0" h="898" w="236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1" name="Google Shape;31;p6"/>
              <p:cNvSpPr/>
              <p:nvPr/>
            </p:nvSpPr>
            <p:spPr>
              <a:xfrm>
                <a:off x="569912" y="5945188"/>
                <a:ext cx="152400" cy="912813"/>
              </a:xfrm>
              <a:custGeom>
                <a:rect b="b" l="l" r="r" t="t"/>
                <a:pathLst>
                  <a:path extrusionOk="0" h="575" w="96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2" name="Google Shape;32;p6"/>
              <p:cNvSpPr/>
              <p:nvPr/>
            </p:nvSpPr>
            <p:spPr>
              <a:xfrm>
                <a:off x="612775" y="5246688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6"/>
              <p:cNvSpPr/>
              <p:nvPr/>
            </p:nvSpPr>
            <p:spPr>
              <a:xfrm>
                <a:off x="612775" y="5764213"/>
                <a:ext cx="190500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" name="Google Shape;34;p6"/>
              <p:cNvSpPr/>
              <p:nvPr/>
            </p:nvSpPr>
            <p:spPr>
              <a:xfrm>
                <a:off x="669925" y="6330950"/>
                <a:ext cx="417513" cy="517525"/>
              </a:xfrm>
              <a:custGeom>
                <a:rect b="b" l="l" r="r" t="t"/>
                <a:pathLst>
                  <a:path extrusionOk="0" h="326" w="263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5" name="Google Shape;35;p6"/>
              <p:cNvSpPr/>
              <p:nvPr/>
            </p:nvSpPr>
            <p:spPr>
              <a:xfrm>
                <a:off x="1049337" y="6221413"/>
                <a:ext cx="157163" cy="147638"/>
              </a:xfrm>
              <a:custGeom>
                <a:rect b="b" l="l" r="r" t="t"/>
                <a:pathLst>
                  <a:path extrusionOk="0" h="31" w="33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" name="Google Shape;36;p6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</p:grpSpPr>
          <p:sp>
            <p:nvSpPr>
              <p:cNvPr id="37" name="Google Shape;37;p6"/>
              <p:cNvSpPr/>
              <p:nvPr/>
            </p:nvSpPr>
            <p:spPr>
              <a:xfrm>
                <a:off x="11483975" y="0"/>
                <a:ext cx="417513" cy="512763"/>
              </a:xfrm>
              <a:custGeom>
                <a:rect b="b" l="l" r="r" t="t"/>
                <a:pathLst>
                  <a:path extrusionOk="0" h="323" w="26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8" name="Google Shape;38;p6"/>
              <p:cNvSpPr/>
              <p:nvPr/>
            </p:nvSpPr>
            <p:spPr>
              <a:xfrm>
                <a:off x="11364912" y="474663"/>
                <a:ext cx="157163" cy="152400"/>
              </a:xfrm>
              <a:custGeom>
                <a:rect b="b" l="l" r="r" t="t"/>
                <a:pathLst>
                  <a:path extrusionOk="0" h="32" w="33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6"/>
              <p:cNvSpPr/>
              <p:nvPr/>
            </p:nvSpPr>
            <p:spPr>
              <a:xfrm>
                <a:off x="11631612" y="1539875"/>
                <a:ext cx="188913" cy="190500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" name="Google Shape;40;p6"/>
              <p:cNvSpPr/>
              <p:nvPr/>
            </p:nvSpPr>
            <p:spPr>
              <a:xfrm>
                <a:off x="11531600" y="5694363"/>
                <a:ext cx="298450" cy="1154113"/>
              </a:xfrm>
              <a:custGeom>
                <a:rect b="b" l="l" r="r" t="t"/>
                <a:pathLst>
                  <a:path extrusionOk="0" h="727" w="188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1" name="Google Shape;41;p6"/>
              <p:cNvSpPr/>
              <p:nvPr/>
            </p:nvSpPr>
            <p:spPr>
              <a:xfrm>
                <a:off x="11772900" y="5551488"/>
                <a:ext cx="157163" cy="155575"/>
              </a:xfrm>
              <a:custGeom>
                <a:rect b="b" l="l" r="r" t="t"/>
                <a:pathLst>
                  <a:path extrusionOk="0" h="33" w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" name="Google Shape;42;p6"/>
              <p:cNvSpPr/>
              <p:nvPr/>
            </p:nvSpPr>
            <p:spPr>
              <a:xfrm>
                <a:off x="11710987" y="4763"/>
                <a:ext cx="304800" cy="1544638"/>
              </a:xfrm>
              <a:custGeom>
                <a:rect b="b" l="l" r="r" t="t"/>
                <a:pathLst>
                  <a:path extrusionOk="0" h="973" w="192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3" name="Google Shape;43;p6"/>
              <p:cNvSpPr/>
              <p:nvPr/>
            </p:nvSpPr>
            <p:spPr>
              <a:xfrm>
                <a:off x="11636375" y="4867275"/>
                <a:ext cx="188913" cy="188913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" name="Google Shape;44;p6"/>
              <p:cNvSpPr/>
              <p:nvPr/>
            </p:nvSpPr>
            <p:spPr>
              <a:xfrm>
                <a:off x="11441112" y="5046663"/>
                <a:ext cx="307975" cy="1801813"/>
              </a:xfrm>
              <a:custGeom>
                <a:rect b="b" l="l" r="r" t="t"/>
                <a:pathLst>
                  <a:path extrusionOk="0" h="1135" w="194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5" name="Google Shape;45;p6"/>
              <p:cNvSpPr/>
              <p:nvPr/>
            </p:nvSpPr>
            <p:spPr>
              <a:xfrm>
                <a:off x="11849100" y="6416675"/>
                <a:ext cx="190500" cy="188913"/>
              </a:xfrm>
              <a:custGeom>
                <a:rect b="b" l="l" r="r" t="t"/>
                <a:pathLst>
                  <a:path extrusionOk="0" h="40" w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" name="Google Shape;46;p6"/>
              <p:cNvSpPr/>
              <p:nvPr/>
            </p:nvSpPr>
            <p:spPr>
              <a:xfrm>
                <a:off x="11939587" y="6596063"/>
                <a:ext cx="23813" cy="252413"/>
              </a:xfrm>
              <a:prstGeom prst="rect">
                <a:avLst/>
              </a:pr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47" name="Google Shape;47;p6"/>
          <p:cNvSpPr txBox="1"/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b="0" i="0" sz="3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8" name="Google Shape;48;p6"/>
          <p:cNvSpPr txBox="1"/>
          <p:nvPr>
            <p:ph idx="1" type="body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91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87350" lvl="1" marL="914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71475" lvl="2" marL="1371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55600" lvl="3" marL="1828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55600" lvl="4" marL="22860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39725" lvl="5" marL="27432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39725" lvl="6" marL="3200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39725" lvl="7" marL="3657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39725" lvl="8" marL="4114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49" name="Google Shape;49;p6"/>
          <p:cNvSpPr txBox="1"/>
          <p:nvPr>
            <p:ph idx="10" type="dt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50" name="Google Shape;50;p6"/>
          <p:cNvSpPr txBox="1"/>
          <p:nvPr>
            <p:ph idx="11" type="ftr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51" name="Google Shape;51;p6"/>
          <p:cNvSpPr txBox="1"/>
          <p:nvPr>
            <p:ph idx="12" type="sldNum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/>
          <p:nvPr>
            <p:ph type="ctrTitle"/>
          </p:nvPr>
        </p:nvSpPr>
        <p:spPr>
          <a:xfrm>
            <a:off x="1700211" y="2674025"/>
            <a:ext cx="8791500" cy="150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8888"/>
              <a:buFont typeface="Microsoft JhengHei"/>
              <a:buNone/>
            </a:pPr>
            <a:r>
              <a:rPr b="1" lang="zh-TW">
                <a:latin typeface="Microsoft JhengHei"/>
                <a:ea typeface="Microsoft JhengHei"/>
                <a:cs typeface="Microsoft JhengHei"/>
                <a:sym typeface="Microsoft JhengHei"/>
              </a:rPr>
              <a:t>成果發表 第組</a:t>
            </a:r>
            <a:br>
              <a:rPr b="1" lang="zh-TW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lang="zh-TW">
                <a:latin typeface="Microsoft JhengHei"/>
                <a:ea typeface="Microsoft JhengHei"/>
                <a:cs typeface="Microsoft JhengHei"/>
                <a:sym typeface="Microsoft JhengHei"/>
              </a:rPr>
              <a:t>遊戲名稱：</a:t>
            </a:r>
            <a:r>
              <a:rPr b="1" lang="zh-TW">
                <a:latin typeface="Microsoft JhengHei"/>
                <a:ea typeface="Microsoft JhengHei"/>
                <a:cs typeface="Microsoft JhengHei"/>
                <a:sym typeface="Microsoft JhengHei"/>
              </a:rPr>
              <a:t>○○○○</a:t>
            </a:r>
            <a:endParaRPr b="1" sz="5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5" name="Google Shape;235;p1"/>
          <p:cNvSpPr txBox="1"/>
          <p:nvPr/>
        </p:nvSpPr>
        <p:spPr>
          <a:xfrm>
            <a:off x="1700212" y="966683"/>
            <a:ext cx="8791575" cy="744595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b" bIns="45700" lIns="91425" spcFirstLastPara="1" rIns="91425" wrap="square" tIns="45700">
            <a:normAutofit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icrosoft JhengHei"/>
              <a:buNone/>
            </a:pP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桃</a:t>
            </a: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園市AI半導體科技領袖培訓營</a:t>
            </a:r>
            <a:endParaRPr/>
          </a:p>
        </p:txBody>
      </p:sp>
      <p:sp>
        <p:nvSpPr>
          <p:cNvPr id="236" name="Google Shape;236;p1"/>
          <p:cNvSpPr txBox="1"/>
          <p:nvPr/>
        </p:nvSpPr>
        <p:spPr>
          <a:xfrm>
            <a:off x="7436289" y="5813981"/>
            <a:ext cx="4431455" cy="67334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icrosoft JhengHei"/>
              <a:buNone/>
            </a:pPr>
            <a:r>
              <a:rPr b="1" i="0" lang="zh-TW" sz="2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報告日期：114.08.26</a:t>
            </a:r>
            <a:endParaRPr b="1" i="0" sz="280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7" name="Google Shape;237;p1"/>
          <p:cNvSpPr txBox="1"/>
          <p:nvPr/>
        </p:nvSpPr>
        <p:spPr>
          <a:xfrm>
            <a:off x="2204168" y="4884190"/>
            <a:ext cx="8056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員：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○○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中○○○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、 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○○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</a:t>
            </a:r>
            <a:r>
              <a:rPr b="1" i="0" lang="zh-TW" sz="32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中○○○</a:t>
            </a:r>
            <a:endParaRPr b="0" i="0" sz="3200" u="none" cap="none" strike="noStrik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"/>
          <p:cNvSpPr txBox="1"/>
          <p:nvPr>
            <p:ph type="ctrTitle"/>
          </p:nvPr>
        </p:nvSpPr>
        <p:spPr>
          <a:xfrm>
            <a:off x="1654260" y="2915866"/>
            <a:ext cx="9622784" cy="10262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Microsoft JhengHei"/>
              <a:buNone/>
            </a:pPr>
            <a:r>
              <a:rPr b="1" lang="zh-TW" sz="5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創作理念+前情提要&amp;遊戲玩法</a:t>
            </a:r>
            <a:endParaRPr/>
          </a:p>
        </p:txBody>
      </p:sp>
      <p:sp>
        <p:nvSpPr>
          <p:cNvPr id="243" name="Google Shape;243;p2"/>
          <p:cNvSpPr txBox="1"/>
          <p:nvPr/>
        </p:nvSpPr>
        <p:spPr>
          <a:xfrm>
            <a:off x="659352" y="1076057"/>
            <a:ext cx="8791575" cy="744595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b" bIns="45700" lIns="91425" spcFirstLastPara="1" rIns="91425" wrap="square" tIns="45700">
            <a:normAutofit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icrosoft JhengHei"/>
              <a:buNone/>
            </a:pPr>
            <a:r>
              <a:rPr b="1" lang="zh-TW" sz="4800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開始遊戲</a:t>
            </a: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：(</a:t>
            </a: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遊戲名稱</a:t>
            </a: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b="1" i="0" sz="480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"/>
          <p:cNvSpPr txBox="1"/>
          <p:nvPr>
            <p:ph type="ctrTitle"/>
          </p:nvPr>
        </p:nvSpPr>
        <p:spPr>
          <a:xfrm>
            <a:off x="1654260" y="2915866"/>
            <a:ext cx="9622784" cy="10262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Microsoft JhengHei"/>
              <a:buNone/>
            </a:pPr>
            <a:r>
              <a:rPr b="1" lang="zh-TW" sz="5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貼上程式碼並說明構想與邏輯</a:t>
            </a:r>
            <a:endParaRPr/>
          </a:p>
        </p:txBody>
      </p:sp>
      <p:sp>
        <p:nvSpPr>
          <p:cNvPr id="249" name="Google Shape;249;p3"/>
          <p:cNvSpPr txBox="1"/>
          <p:nvPr/>
        </p:nvSpPr>
        <p:spPr>
          <a:xfrm>
            <a:off x="2069864" y="1007963"/>
            <a:ext cx="8791575" cy="744595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b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icrosoft JhengHei"/>
              <a:buNone/>
            </a:pP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關卡一：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"/>
          <p:cNvSpPr txBox="1"/>
          <p:nvPr>
            <p:ph type="ctrTitle"/>
          </p:nvPr>
        </p:nvSpPr>
        <p:spPr>
          <a:xfrm>
            <a:off x="1654260" y="2972191"/>
            <a:ext cx="9622800" cy="1026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Microsoft JhengHei"/>
              <a:buNone/>
            </a:pPr>
            <a:r>
              <a:rPr b="1" lang="zh-TW" sz="5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貼上程式碼並說明構想與邏輯</a:t>
            </a:r>
            <a:endParaRPr/>
          </a:p>
        </p:txBody>
      </p:sp>
      <p:sp>
        <p:nvSpPr>
          <p:cNvPr id="255" name="Google Shape;255;p4"/>
          <p:cNvSpPr txBox="1"/>
          <p:nvPr/>
        </p:nvSpPr>
        <p:spPr>
          <a:xfrm>
            <a:off x="2069864" y="1064288"/>
            <a:ext cx="8791500" cy="744600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b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icrosoft JhengHei"/>
              <a:buNone/>
            </a:pPr>
            <a:r>
              <a:rPr b="1" i="0" lang="zh-TW" sz="4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關卡二：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"/>
          <p:cNvSpPr txBox="1"/>
          <p:nvPr>
            <p:ph type="title"/>
          </p:nvPr>
        </p:nvSpPr>
        <p:spPr>
          <a:xfrm>
            <a:off x="1143000" y="618518"/>
            <a:ext cx="9906000" cy="1478700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RABBONI遊戲製作心得</a:t>
            </a:r>
            <a:endParaRPr/>
          </a:p>
        </p:txBody>
      </p:sp>
      <p:sp>
        <p:nvSpPr>
          <p:cNvPr id="261" name="Google Shape;261;p5"/>
          <p:cNvSpPr txBox="1"/>
          <p:nvPr/>
        </p:nvSpPr>
        <p:spPr>
          <a:xfrm>
            <a:off x="1284607" y="2915866"/>
            <a:ext cx="9622800" cy="102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Microsoft JhengHei"/>
              <a:buNone/>
            </a:pPr>
            <a:r>
              <a:rPr b="1" i="0" lang="zh-TW" sz="5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分享過程中遇到的</a:t>
            </a:r>
            <a:r>
              <a:rPr b="1" i="0" lang="zh-TW" sz="5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困難與感想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電路">
  <a:themeElements>
    <a:clrScheme name="電路">
      <a:dk1>
        <a:srgbClr val="000000"/>
      </a:dk1>
      <a:lt1>
        <a:srgbClr val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2025-08-25T06:43:21Z</dcterms:created>
  <dc:creator>妙禧 蔡</dc:creator>
</cp:coreProperties>
</file>