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iZOoTr82JKjlrhTEf4XLTkRnki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6101024d4_1_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6101024d4_1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66101024d4_1_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66101024d4_1_4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66101024d4_1_4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66101024d4_1_4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6101024d4_1_55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6101024d4_1_5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66101024d4_1_5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6101024d4_1_61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6101024d4_1_6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66101024d4_1_6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6101024d4_1_6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6101024d4_1_6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66101024d4_1_6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6101024d4_1_7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6101024d4_1_7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66101024d4_1_7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11f06bcb4_0_0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b11f06bcb4_0_0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b11f06bcb4_0_0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6101024d4_1_7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66101024d4_1_7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66101024d4_1_7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6101024d4_1_91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66101024d4_1_9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66101024d4_1_9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6101024d4_1_9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6101024d4_1_9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66101024d4_1_9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6101024d4_1_85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66101024d4_1_8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66101024d4_1_8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6101024d4_1_10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6101024d4_1_10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66101024d4_1_10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6101024d4_1_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6101024d4_1_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66101024d4_1_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6101024d4_1_1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6101024d4_1_1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66101024d4_1_1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6101024d4_1_1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6101024d4_1_1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66101024d4_1_1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6101024d4_1_25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6101024d4_1_2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66101024d4_1_2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6101024d4_1_31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6101024d4_1_31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66101024d4_1_31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6101024d4_1_37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66101024d4_1_3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66101024d4_1_3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6101024d4_1_4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6101024d4_1_4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66101024d4_1_4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66101024d4_1_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66101024d4_1_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g266101024d4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6"/>
            <a:ext cx="18288001" cy="1026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6101024d4_1_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66101024d4_1_4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g266101024d4_1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6101024d4_1_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66101024d4_1_5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g266101024d4_1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320795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6101024d4_1_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66101024d4_1_6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266101024d4_1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0"/>
            <a:ext cx="18288001" cy="102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6101024d4_1_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66101024d4_1_6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266101024d4_1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18320758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6101024d4_1_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66101024d4_1_7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g266101024d4_1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11f06bcb4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b11f06bcb4_0_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g2b11f06bcb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6101024d4_1_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66101024d4_1_7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g266101024d4_1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18320758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66101024d4_1_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66101024d4_1_9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g266101024d4_1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6101024d4_1_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66101024d4_1_9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g266101024d4_1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6101024d4_1_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66101024d4_1_8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g266101024d4_1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18320758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6101024d4_1_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66101024d4_1_10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g266101024d4_1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6101024d4_1_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66101024d4_1_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266101024d4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6101024d4_1_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66101024d4_1_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g266101024d4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6101024d4_1_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66101024d4_1_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g266101024d4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6101024d4_1_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66101024d4_1_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g266101024d4_1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6101024d4_1_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66101024d4_1_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g266101024d4_1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6101024d4_1_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66101024d4_1_3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g266101024d4_1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66101024d4_1_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66101024d4_1_4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g266101024d4_1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402"/>
            <a:ext cx="18288001" cy="102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