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4"/>
  </p:notesMasterIdLst>
  <p:sldIdLst>
    <p:sldId id="258" r:id="rId2"/>
    <p:sldId id="260" r:id="rId3"/>
    <p:sldId id="294" r:id="rId4"/>
    <p:sldId id="296" r:id="rId5"/>
    <p:sldId id="298" r:id="rId6"/>
    <p:sldId id="303" r:id="rId7"/>
    <p:sldId id="304" r:id="rId8"/>
    <p:sldId id="301" r:id="rId9"/>
    <p:sldId id="299" r:id="rId10"/>
    <p:sldId id="297" r:id="rId11"/>
    <p:sldId id="300" r:id="rId12"/>
    <p:sldId id="291" r:id="rId13"/>
  </p:sldIdLst>
  <p:sldSz cx="12192000" cy="6858000"/>
  <p:notesSz cx="6858000" cy="9144000"/>
  <p:custDataLst>
    <p:tags r:id="rId1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9F9D"/>
    <a:srgbClr val="C6B0A0"/>
    <a:srgbClr val="BDC8C0"/>
    <a:srgbClr val="ECD9CA"/>
    <a:srgbClr val="AAA09E"/>
    <a:srgbClr val="BCC7BF"/>
    <a:srgbClr val="CCB5A5"/>
    <a:srgbClr val="E1DDDC"/>
    <a:srgbClr val="F2F2F2"/>
    <a:srgbClr val="F6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CC16BD-0556-466E-BCC8-A3995C89FC01}" v="1" dt="2023-11-22T13:06:10.6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81" autoAdjust="0"/>
    <p:restoredTop sz="96314" autoAdjust="0"/>
  </p:normalViewPr>
  <p:slideViewPr>
    <p:cSldViewPr snapToGrid="0">
      <p:cViewPr varScale="1">
        <p:scale>
          <a:sx n="112" d="100"/>
          <a:sy n="112" d="100"/>
        </p:scale>
        <p:origin x="468" y="102"/>
      </p:cViewPr>
      <p:guideLst/>
    </p:cSldViewPr>
  </p:slideViewPr>
  <p:notesTextViewPr>
    <p:cViewPr>
      <p:scale>
        <a:sx n="1" d="1"/>
        <a:sy n="1" d="1"/>
      </p:scale>
      <p:origin x="0" y="0"/>
    </p:cViewPr>
  </p:notesTextViewPr>
  <p:sorterViewPr>
    <p:cViewPr>
      <p:scale>
        <a:sx n="50" d="100"/>
        <a:sy n="50" d="100"/>
      </p:scale>
      <p:origin x="0" y="0"/>
    </p:cViewPr>
  </p:sorterViewPr>
  <p:notesViewPr>
    <p:cSldViewPr snapToGrid="0" showGuides="1">
      <p:cViewPr varScale="1">
        <p:scale>
          <a:sx n="87" d="100"/>
          <a:sy n="87" d="100"/>
        </p:scale>
        <p:origin x="169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2023/11/24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a:t>
            </a:fld>
            <a:endParaRPr lang="zh-CN" altLang="en-US"/>
          </a:p>
        </p:txBody>
      </p:sp>
    </p:spTree>
    <p:extLst>
      <p:ext uri="{BB962C8B-B14F-4D97-AF65-F5344CB8AC3E}">
        <p14:creationId xmlns:p14="http://schemas.microsoft.com/office/powerpoint/2010/main" val="421636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觅知网">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2EEC785-8258-4085-BCB6-9C307FB2699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9527997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67E12258-5D8B-49AB-982D-C8C3A5140285}"/>
              </a:ext>
            </a:extLst>
          </p:cNvPr>
          <p:cNvSpPr/>
          <p:nvPr/>
        </p:nvSpPr>
        <p:spPr>
          <a:xfrm>
            <a:off x="0" y="0"/>
            <a:ext cx="12192000" cy="6858000"/>
          </a:xfrm>
          <a:prstGeom prst="rect">
            <a:avLst/>
          </a:prstGeom>
          <a:solidFill>
            <a:srgbClr val="AAA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矩形 4">
            <a:extLst>
              <a:ext uri="{FF2B5EF4-FFF2-40B4-BE49-F238E27FC236}">
                <a16:creationId xmlns="" xmlns:a16="http://schemas.microsoft.com/office/drawing/2014/main" id="{FC3D96D8-5DB3-456A-80DD-B8BC6E98C973}"/>
              </a:ext>
            </a:extLst>
          </p:cNvPr>
          <p:cNvSpPr/>
          <p:nvPr/>
        </p:nvSpPr>
        <p:spPr>
          <a:xfrm>
            <a:off x="1383323" y="1131277"/>
            <a:ext cx="9425353" cy="45954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椭圆 5">
            <a:extLst>
              <a:ext uri="{FF2B5EF4-FFF2-40B4-BE49-F238E27FC236}">
                <a16:creationId xmlns="" xmlns:a16="http://schemas.microsoft.com/office/drawing/2014/main" id="{E446B277-8379-4F16-ADDB-53DAA4E11B6C}"/>
              </a:ext>
            </a:extLst>
          </p:cNvPr>
          <p:cNvSpPr/>
          <p:nvPr/>
        </p:nvSpPr>
        <p:spPr>
          <a:xfrm>
            <a:off x="9636369" y="-606669"/>
            <a:ext cx="1172307" cy="1172307"/>
          </a:xfrm>
          <a:prstGeom prst="ellipse">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椭圆 6">
            <a:extLst>
              <a:ext uri="{FF2B5EF4-FFF2-40B4-BE49-F238E27FC236}">
                <a16:creationId xmlns="" xmlns:a16="http://schemas.microsoft.com/office/drawing/2014/main" id="{C26E9D5A-F42D-4B48-B561-285B31800984}"/>
              </a:ext>
            </a:extLst>
          </p:cNvPr>
          <p:cNvSpPr/>
          <p:nvPr/>
        </p:nvSpPr>
        <p:spPr>
          <a:xfrm>
            <a:off x="10273705" y="3429000"/>
            <a:ext cx="1172307" cy="1172307"/>
          </a:xfrm>
          <a:prstGeom prst="ellipse">
            <a:avLst/>
          </a:prstGeom>
          <a:solidFill>
            <a:srgbClr val="BDC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椭圆 7">
            <a:extLst>
              <a:ext uri="{FF2B5EF4-FFF2-40B4-BE49-F238E27FC236}">
                <a16:creationId xmlns="" xmlns:a16="http://schemas.microsoft.com/office/drawing/2014/main" id="{999A122B-A91D-4D9E-8FA2-E7C55C861283}"/>
              </a:ext>
            </a:extLst>
          </p:cNvPr>
          <p:cNvSpPr/>
          <p:nvPr/>
        </p:nvSpPr>
        <p:spPr>
          <a:xfrm>
            <a:off x="2316666" y="5002823"/>
            <a:ext cx="1172307" cy="1172307"/>
          </a:xfrm>
          <a:prstGeom prst="ellipse">
            <a:avLst/>
          </a:prstGeom>
          <a:solidFill>
            <a:srgbClr val="BDC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椭圆 8">
            <a:extLst>
              <a:ext uri="{FF2B5EF4-FFF2-40B4-BE49-F238E27FC236}">
                <a16:creationId xmlns="" xmlns:a16="http://schemas.microsoft.com/office/drawing/2014/main" id="{E3D7AFE4-7044-42F8-BB68-85B04089D042}"/>
              </a:ext>
            </a:extLst>
          </p:cNvPr>
          <p:cNvSpPr/>
          <p:nvPr/>
        </p:nvSpPr>
        <p:spPr>
          <a:xfrm>
            <a:off x="2108759" y="1894744"/>
            <a:ext cx="731226" cy="731226"/>
          </a:xfrm>
          <a:prstGeom prst="ellipse">
            <a:avLst/>
          </a:prstGeom>
          <a:solidFill>
            <a:srgbClr val="A99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椭圆 9">
            <a:extLst>
              <a:ext uri="{FF2B5EF4-FFF2-40B4-BE49-F238E27FC236}">
                <a16:creationId xmlns="" xmlns:a16="http://schemas.microsoft.com/office/drawing/2014/main" id="{11520369-0C66-4B7B-A84B-568401C8B0C1}"/>
              </a:ext>
            </a:extLst>
          </p:cNvPr>
          <p:cNvSpPr/>
          <p:nvPr/>
        </p:nvSpPr>
        <p:spPr>
          <a:xfrm>
            <a:off x="546800" y="3755781"/>
            <a:ext cx="347296" cy="347296"/>
          </a:xfrm>
          <a:prstGeom prst="ellipse">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椭圆 10">
            <a:extLst>
              <a:ext uri="{FF2B5EF4-FFF2-40B4-BE49-F238E27FC236}">
                <a16:creationId xmlns="" xmlns:a16="http://schemas.microsoft.com/office/drawing/2014/main" id="{4F491E46-B921-4D3C-A9CA-BF96FF197D11}"/>
              </a:ext>
            </a:extLst>
          </p:cNvPr>
          <p:cNvSpPr/>
          <p:nvPr/>
        </p:nvSpPr>
        <p:spPr>
          <a:xfrm>
            <a:off x="8579720" y="957629"/>
            <a:ext cx="347296" cy="347296"/>
          </a:xfrm>
          <a:prstGeom prst="ellipse">
            <a:avLst/>
          </a:prstGeom>
          <a:solidFill>
            <a:srgbClr val="BCC7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 name="椭圆 11">
            <a:extLst>
              <a:ext uri="{FF2B5EF4-FFF2-40B4-BE49-F238E27FC236}">
                <a16:creationId xmlns="" xmlns:a16="http://schemas.microsoft.com/office/drawing/2014/main" id="{46A5ED56-659A-437A-ABF7-A18CFFB582E5}"/>
              </a:ext>
            </a:extLst>
          </p:cNvPr>
          <p:cNvSpPr/>
          <p:nvPr/>
        </p:nvSpPr>
        <p:spPr>
          <a:xfrm>
            <a:off x="8645356" y="4829175"/>
            <a:ext cx="347296" cy="347296"/>
          </a:xfrm>
          <a:prstGeom prst="ellipse">
            <a:avLst/>
          </a:prstGeom>
          <a:solidFill>
            <a:srgbClr val="A99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13" name="组合 12">
            <a:extLst>
              <a:ext uri="{FF2B5EF4-FFF2-40B4-BE49-F238E27FC236}">
                <a16:creationId xmlns="" xmlns:a16="http://schemas.microsoft.com/office/drawing/2014/main" id="{70432BE6-2F65-4079-8080-DE57B2F4794E}"/>
              </a:ext>
            </a:extLst>
          </p:cNvPr>
          <p:cNvGrpSpPr/>
          <p:nvPr/>
        </p:nvGrpSpPr>
        <p:grpSpPr>
          <a:xfrm>
            <a:off x="5587999" y="6098930"/>
            <a:ext cx="1016000" cy="152400"/>
            <a:chOff x="-2407920" y="-1463040"/>
            <a:chExt cx="1828800" cy="274320"/>
          </a:xfrm>
          <a:solidFill>
            <a:srgbClr val="ECD9CA"/>
          </a:solidFill>
        </p:grpSpPr>
        <p:sp>
          <p:nvSpPr>
            <p:cNvPr id="14" name="椭圆 13">
              <a:extLst>
                <a:ext uri="{FF2B5EF4-FFF2-40B4-BE49-F238E27FC236}">
                  <a16:creationId xmlns="" xmlns:a16="http://schemas.microsoft.com/office/drawing/2014/main" id="{FEDCE25D-38D7-4917-A6CD-C49BD71D3807}"/>
                </a:ext>
              </a:extLst>
            </p:cNvPr>
            <p:cNvSpPr/>
            <p:nvPr/>
          </p:nvSpPr>
          <p:spPr>
            <a:xfrm>
              <a:off x="-2407920" y="-1463040"/>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椭圆 14">
              <a:extLst>
                <a:ext uri="{FF2B5EF4-FFF2-40B4-BE49-F238E27FC236}">
                  <a16:creationId xmlns="" xmlns:a16="http://schemas.microsoft.com/office/drawing/2014/main" id="{BE93F5B1-3C8B-4B28-846A-EE30C7898EBC}"/>
                </a:ext>
              </a:extLst>
            </p:cNvPr>
            <p:cNvSpPr/>
            <p:nvPr/>
          </p:nvSpPr>
          <p:spPr>
            <a:xfrm>
              <a:off x="-1889760" y="-1463040"/>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椭圆 15">
              <a:extLst>
                <a:ext uri="{FF2B5EF4-FFF2-40B4-BE49-F238E27FC236}">
                  <a16:creationId xmlns="" xmlns:a16="http://schemas.microsoft.com/office/drawing/2014/main" id="{64CC17B1-4782-4EEE-8D28-26FC05542E9E}"/>
                </a:ext>
              </a:extLst>
            </p:cNvPr>
            <p:cNvSpPr/>
            <p:nvPr/>
          </p:nvSpPr>
          <p:spPr>
            <a:xfrm>
              <a:off x="-1371600" y="-1463040"/>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 name="椭圆 16">
              <a:extLst>
                <a:ext uri="{FF2B5EF4-FFF2-40B4-BE49-F238E27FC236}">
                  <a16:creationId xmlns="" xmlns:a16="http://schemas.microsoft.com/office/drawing/2014/main" id="{771C1EC9-0100-47A7-9539-5792FA1FBCEE}"/>
                </a:ext>
              </a:extLst>
            </p:cNvPr>
            <p:cNvSpPr/>
            <p:nvPr/>
          </p:nvSpPr>
          <p:spPr>
            <a:xfrm>
              <a:off x="-853440" y="-1463040"/>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9" name="文本框 18">
            <a:extLst>
              <a:ext uri="{FF2B5EF4-FFF2-40B4-BE49-F238E27FC236}">
                <a16:creationId xmlns="" xmlns:a16="http://schemas.microsoft.com/office/drawing/2014/main" id="{27875051-DCE5-4C82-BCA8-CEFC3FC71FAC}"/>
              </a:ext>
            </a:extLst>
          </p:cNvPr>
          <p:cNvSpPr txBox="1"/>
          <p:nvPr/>
        </p:nvSpPr>
        <p:spPr>
          <a:xfrm>
            <a:off x="1673794" y="2884935"/>
            <a:ext cx="8979876" cy="923330"/>
          </a:xfrm>
          <a:prstGeom prst="rect">
            <a:avLst/>
          </a:prstGeom>
          <a:noFill/>
        </p:spPr>
        <p:txBody>
          <a:bodyPr wrap="square" rtlCol="0">
            <a:spAutoFit/>
          </a:bodyPr>
          <a:lstStyle/>
          <a:p>
            <a:pPr algn="dist"/>
            <a:r>
              <a:rPr lang="zh-TW" altLang="en-US" sz="5400" b="1"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rPr>
              <a:t>用 </a:t>
            </a:r>
            <a:r>
              <a:rPr lang="en-US" altLang="zh-TW" sz="5400" b="1" dirty="0" err="1">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rPr>
              <a:t>Rabboni</a:t>
            </a:r>
            <a:r>
              <a:rPr lang="zh-TW" altLang="en-US" sz="5400" b="1"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rPr>
              <a:t> 來設計炒飯助手</a:t>
            </a:r>
            <a:endParaRPr lang="zh-CN" altLang="en-US" sz="5400" b="1"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cxnSp>
        <p:nvCxnSpPr>
          <p:cNvPr id="20" name="直接连接符 19">
            <a:extLst>
              <a:ext uri="{FF2B5EF4-FFF2-40B4-BE49-F238E27FC236}">
                <a16:creationId xmlns="" xmlns:a16="http://schemas.microsoft.com/office/drawing/2014/main" id="{BFF704E9-93FA-49AE-A535-50256194389C}"/>
              </a:ext>
            </a:extLst>
          </p:cNvPr>
          <p:cNvCxnSpPr>
            <a:cxnSpLocks/>
          </p:cNvCxnSpPr>
          <p:nvPr/>
        </p:nvCxnSpPr>
        <p:spPr>
          <a:xfrm>
            <a:off x="3874098" y="2450120"/>
            <a:ext cx="1210519"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iṩļïḓè">
            <a:extLst>
              <a:ext uri="{FF2B5EF4-FFF2-40B4-BE49-F238E27FC236}">
                <a16:creationId xmlns="" xmlns:a16="http://schemas.microsoft.com/office/drawing/2014/main" id="{9599E744-4F4F-455A-A581-DBA9D46C8FC7}"/>
              </a:ext>
            </a:extLst>
          </p:cNvPr>
          <p:cNvSpPr txBox="1"/>
          <p:nvPr/>
        </p:nvSpPr>
        <p:spPr bwMode="auto">
          <a:xfrm>
            <a:off x="5123122" y="2185890"/>
            <a:ext cx="1948009" cy="505824"/>
          </a:xfrm>
          <a:prstGeom prst="roundRect">
            <a:avLst>
              <a:gd name="adj" fmla="val 50000"/>
            </a:avLst>
          </a:prstGeom>
          <a:noFill/>
          <a:ln w="9525">
            <a:noFill/>
            <a:miter lim="800000"/>
            <a:headEnd/>
            <a:tailEnd/>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spcBef>
                <a:spcPct val="0"/>
              </a:spcBef>
            </a:pPr>
            <a:r>
              <a:rPr lang="en-US" altLang="zh-CN" b="1"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rPr>
              <a:t>018</a:t>
            </a:r>
          </a:p>
        </p:txBody>
      </p:sp>
      <p:cxnSp>
        <p:nvCxnSpPr>
          <p:cNvPr id="22" name="直接连接符 21">
            <a:extLst>
              <a:ext uri="{FF2B5EF4-FFF2-40B4-BE49-F238E27FC236}">
                <a16:creationId xmlns="" xmlns:a16="http://schemas.microsoft.com/office/drawing/2014/main" id="{596CA7CA-158C-4BD3-89B7-80AB76B5015D}"/>
              </a:ext>
            </a:extLst>
          </p:cNvPr>
          <p:cNvCxnSpPr>
            <a:cxnSpLocks/>
          </p:cNvCxnSpPr>
          <p:nvPr/>
        </p:nvCxnSpPr>
        <p:spPr>
          <a:xfrm>
            <a:off x="7071131" y="2438802"/>
            <a:ext cx="1210519"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03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 xmlns:a16="http://schemas.microsoft.com/office/drawing/2014/main" id="{7EA7FDBD-61BE-B85B-D591-BE7E07F7BA50}"/>
              </a:ext>
            </a:extLst>
          </p:cNvPr>
          <p:cNvSpPr/>
          <p:nvPr/>
        </p:nvSpPr>
        <p:spPr>
          <a:xfrm>
            <a:off x="290665" y="964516"/>
            <a:ext cx="11610672" cy="540426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40" name="Group 14">
            <a:extLst>
              <a:ext uri="{FF2B5EF4-FFF2-40B4-BE49-F238E27FC236}">
                <a16:creationId xmlns="" xmlns:a16="http://schemas.microsoft.com/office/drawing/2014/main" id="{9BA18363-DA41-4C76-81A4-4DCBC8EDA93F}"/>
              </a:ext>
            </a:extLst>
          </p:cNvPr>
          <p:cNvGrpSpPr/>
          <p:nvPr/>
        </p:nvGrpSpPr>
        <p:grpSpPr>
          <a:xfrm>
            <a:off x="4580589" y="2800617"/>
            <a:ext cx="5246929" cy="338554"/>
            <a:chOff x="3379684" y="2454116"/>
            <a:chExt cx="4077000" cy="263065"/>
          </a:xfrm>
        </p:grpSpPr>
        <p:sp>
          <p:nvSpPr>
            <p:cNvPr id="47" name="Rectangle 12">
              <a:extLst>
                <a:ext uri="{FF2B5EF4-FFF2-40B4-BE49-F238E27FC236}">
                  <a16:creationId xmlns="" xmlns:a16="http://schemas.microsoft.com/office/drawing/2014/main" id="{F251E02B-D662-4A87-8762-CE52C4BE9BBE}"/>
                </a:ext>
              </a:extLst>
            </p:cNvPr>
            <p:cNvSpPr/>
            <p:nvPr/>
          </p:nvSpPr>
          <p:spPr>
            <a:xfrm>
              <a:off x="3379684" y="2454116"/>
              <a:ext cx="143541" cy="263065"/>
            </a:xfrm>
            <a:prstGeom prst="rect">
              <a:avLst/>
            </a:prstGeom>
            <a:ln>
              <a:noFill/>
            </a:ln>
          </p:spPr>
          <p:txBody>
            <a:bodyPr wrap="none">
              <a:spAutoFit/>
            </a:bodyPr>
            <a:lstStyle/>
            <a:p>
              <a:endParaRPr lang="id-ID" sz="1600" dirty="0">
                <a:solidFill>
                  <a:schemeClr val="bg1">
                    <a:lumMod val="65000"/>
                  </a:schemeClr>
                </a:solidFill>
                <a:latin typeface="思源黑体 Medium" panose="020B0600000000000000" pitchFamily="34" charset="-122"/>
                <a:ea typeface="思源黑体 Medium" panose="020B0600000000000000" pitchFamily="34" charset="-122"/>
                <a:sym typeface="思源黑体 Medium" panose="020B0600000000000000" pitchFamily="34" charset="-122"/>
              </a:endParaRPr>
            </a:p>
          </p:txBody>
        </p:sp>
        <p:sp>
          <p:nvSpPr>
            <p:cNvPr id="48" name="Rectangle 13">
              <a:extLst>
                <a:ext uri="{FF2B5EF4-FFF2-40B4-BE49-F238E27FC236}">
                  <a16:creationId xmlns="" xmlns:a16="http://schemas.microsoft.com/office/drawing/2014/main" id="{20B1425E-4CAC-4119-B55C-05596969FC3B}"/>
                </a:ext>
              </a:extLst>
            </p:cNvPr>
            <p:cNvSpPr/>
            <p:nvPr/>
          </p:nvSpPr>
          <p:spPr>
            <a:xfrm>
              <a:off x="7313143" y="2454116"/>
              <a:ext cx="143541" cy="263065"/>
            </a:xfrm>
            <a:prstGeom prst="rect">
              <a:avLst/>
            </a:prstGeom>
            <a:ln>
              <a:noFill/>
            </a:ln>
          </p:spPr>
          <p:txBody>
            <a:bodyPr wrap="none">
              <a:spAutoFit/>
            </a:bodyPr>
            <a:lstStyle/>
            <a:p>
              <a:endParaRPr lang="id-ID" sz="1600" dirty="0">
                <a:solidFill>
                  <a:schemeClr val="bg1">
                    <a:lumMod val="65000"/>
                  </a:schemeClr>
                </a:solidFill>
                <a:latin typeface="思源黑体 Medium" panose="020B0600000000000000" pitchFamily="34" charset="-122"/>
                <a:ea typeface="思源黑体 Medium" panose="020B0600000000000000" pitchFamily="34" charset="-122"/>
                <a:sym typeface="思源黑体 Medium" panose="020B0600000000000000" pitchFamily="34" charset="-122"/>
              </a:endParaRPr>
            </a:p>
          </p:txBody>
        </p:sp>
      </p:grpSp>
      <p:sp>
        <p:nvSpPr>
          <p:cNvPr id="9" name="iṩļïḓè">
            <a:extLst>
              <a:ext uri="{FF2B5EF4-FFF2-40B4-BE49-F238E27FC236}">
                <a16:creationId xmlns="" xmlns:a16="http://schemas.microsoft.com/office/drawing/2014/main" id="{7759BF0F-4F2D-6217-C52D-FE63F10C217D}"/>
              </a:ext>
            </a:extLst>
          </p:cNvPr>
          <p:cNvSpPr txBox="1"/>
          <p:nvPr/>
        </p:nvSpPr>
        <p:spPr bwMode="auto">
          <a:xfrm>
            <a:off x="178363" y="98419"/>
            <a:ext cx="2227953" cy="781608"/>
          </a:xfrm>
          <a:prstGeom prst="roundRect">
            <a:avLst>
              <a:gd name="adj" fmla="val 50000"/>
            </a:avLst>
          </a:prstGeom>
          <a:noFill/>
          <a:ln w="9525">
            <a:noFill/>
            <a:miter lim="800000"/>
            <a:headEnd/>
            <a:tailEnd/>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spcBef>
                <a:spcPct val="0"/>
              </a:spcBef>
            </a:pPr>
            <a:r>
              <a:rPr lang="en-US" altLang="zh-TW" sz="4400" b="1"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rPr>
              <a:t>APP</a:t>
            </a:r>
            <a:endParaRPr lang="en-US" altLang="zh-CN" sz="4400" b="1"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13" name="圖片 12">
            <a:extLst>
              <a:ext uri="{FF2B5EF4-FFF2-40B4-BE49-F238E27FC236}">
                <a16:creationId xmlns="" xmlns:a16="http://schemas.microsoft.com/office/drawing/2014/main" id="{160F372E-3B27-7851-9288-8E68A899FE04}"/>
              </a:ext>
            </a:extLst>
          </p:cNvPr>
          <p:cNvPicPr>
            <a:picLocks noChangeAspect="1"/>
          </p:cNvPicPr>
          <p:nvPr/>
        </p:nvPicPr>
        <p:blipFill>
          <a:blip r:embed="rId3"/>
          <a:stretch>
            <a:fillRect/>
          </a:stretch>
        </p:blipFill>
        <p:spPr>
          <a:xfrm>
            <a:off x="553522" y="1109460"/>
            <a:ext cx="5542478" cy="2327078"/>
          </a:xfrm>
          <a:prstGeom prst="rect">
            <a:avLst/>
          </a:prstGeom>
        </p:spPr>
      </p:pic>
      <p:pic>
        <p:nvPicPr>
          <p:cNvPr id="4" name="圖片 3">
            <a:extLst>
              <a:ext uri="{FF2B5EF4-FFF2-40B4-BE49-F238E27FC236}">
                <a16:creationId xmlns="" xmlns:a16="http://schemas.microsoft.com/office/drawing/2014/main" id="{2FF9CFFC-FD60-7198-31F9-B083FA0A2C44}"/>
              </a:ext>
            </a:extLst>
          </p:cNvPr>
          <p:cNvPicPr>
            <a:picLocks noChangeAspect="1"/>
          </p:cNvPicPr>
          <p:nvPr/>
        </p:nvPicPr>
        <p:blipFill>
          <a:blip r:embed="rId4"/>
          <a:stretch>
            <a:fillRect/>
          </a:stretch>
        </p:blipFill>
        <p:spPr>
          <a:xfrm>
            <a:off x="756343" y="2272999"/>
            <a:ext cx="3211680" cy="4046595"/>
          </a:xfrm>
          <a:prstGeom prst="rect">
            <a:avLst/>
          </a:prstGeom>
        </p:spPr>
      </p:pic>
      <p:pic>
        <p:nvPicPr>
          <p:cNvPr id="6" name="圖片 5">
            <a:extLst>
              <a:ext uri="{FF2B5EF4-FFF2-40B4-BE49-F238E27FC236}">
                <a16:creationId xmlns="" xmlns:a16="http://schemas.microsoft.com/office/drawing/2014/main" id="{2E6789DB-3099-DCF5-2BD4-0B47AFFA8ACC}"/>
              </a:ext>
            </a:extLst>
          </p:cNvPr>
          <p:cNvPicPr>
            <a:picLocks noChangeAspect="1"/>
          </p:cNvPicPr>
          <p:nvPr/>
        </p:nvPicPr>
        <p:blipFill>
          <a:blip r:embed="rId5"/>
          <a:stretch>
            <a:fillRect/>
          </a:stretch>
        </p:blipFill>
        <p:spPr>
          <a:xfrm>
            <a:off x="1543624" y="2228861"/>
            <a:ext cx="3862292" cy="3539875"/>
          </a:xfrm>
          <a:prstGeom prst="rect">
            <a:avLst/>
          </a:prstGeom>
        </p:spPr>
      </p:pic>
      <p:pic>
        <p:nvPicPr>
          <p:cNvPr id="11" name="圖片 10">
            <a:extLst>
              <a:ext uri="{FF2B5EF4-FFF2-40B4-BE49-F238E27FC236}">
                <a16:creationId xmlns="" xmlns:a16="http://schemas.microsoft.com/office/drawing/2014/main" id="{968C2620-D05D-1A95-A252-7E5175EB2A14}"/>
              </a:ext>
            </a:extLst>
          </p:cNvPr>
          <p:cNvPicPr>
            <a:picLocks noChangeAspect="1"/>
          </p:cNvPicPr>
          <p:nvPr/>
        </p:nvPicPr>
        <p:blipFill>
          <a:blip r:embed="rId6"/>
          <a:stretch>
            <a:fillRect/>
          </a:stretch>
        </p:blipFill>
        <p:spPr>
          <a:xfrm>
            <a:off x="3224352" y="1193949"/>
            <a:ext cx="3973930" cy="3890444"/>
          </a:xfrm>
          <a:prstGeom prst="rect">
            <a:avLst/>
          </a:prstGeom>
        </p:spPr>
      </p:pic>
      <p:pic>
        <p:nvPicPr>
          <p:cNvPr id="15" name="圖片 14">
            <a:extLst>
              <a:ext uri="{FF2B5EF4-FFF2-40B4-BE49-F238E27FC236}">
                <a16:creationId xmlns="" xmlns:a16="http://schemas.microsoft.com/office/drawing/2014/main" id="{DE234EAC-47A9-8D34-497E-537407C9CC0E}"/>
              </a:ext>
            </a:extLst>
          </p:cNvPr>
          <p:cNvPicPr>
            <a:picLocks noChangeAspect="1"/>
          </p:cNvPicPr>
          <p:nvPr/>
        </p:nvPicPr>
        <p:blipFill>
          <a:blip r:embed="rId7"/>
          <a:stretch>
            <a:fillRect/>
          </a:stretch>
        </p:blipFill>
        <p:spPr>
          <a:xfrm>
            <a:off x="4271677" y="2641604"/>
            <a:ext cx="3284507" cy="3525228"/>
          </a:xfrm>
          <a:prstGeom prst="rect">
            <a:avLst/>
          </a:prstGeom>
        </p:spPr>
      </p:pic>
      <p:pic>
        <p:nvPicPr>
          <p:cNvPr id="7" name="圖片 6">
            <a:extLst>
              <a:ext uri="{FF2B5EF4-FFF2-40B4-BE49-F238E27FC236}">
                <a16:creationId xmlns="" xmlns:a16="http://schemas.microsoft.com/office/drawing/2014/main" id="{732CB737-9DA8-F714-5109-83C903BE139C}"/>
              </a:ext>
            </a:extLst>
          </p:cNvPr>
          <p:cNvPicPr>
            <a:picLocks noChangeAspect="1"/>
          </p:cNvPicPr>
          <p:nvPr/>
        </p:nvPicPr>
        <p:blipFill>
          <a:blip r:embed="rId8"/>
          <a:stretch>
            <a:fillRect/>
          </a:stretch>
        </p:blipFill>
        <p:spPr>
          <a:xfrm>
            <a:off x="8737766" y="1286625"/>
            <a:ext cx="3043078" cy="4820393"/>
          </a:xfrm>
          <a:prstGeom prst="rect">
            <a:avLst/>
          </a:prstGeom>
        </p:spPr>
      </p:pic>
      <p:pic>
        <p:nvPicPr>
          <p:cNvPr id="3" name="圖片 2">
            <a:extLst>
              <a:ext uri="{FF2B5EF4-FFF2-40B4-BE49-F238E27FC236}">
                <a16:creationId xmlns="" xmlns:a16="http://schemas.microsoft.com/office/drawing/2014/main" id="{8E63F92A-49DF-EB28-8EE1-981E17AF857E}"/>
              </a:ext>
            </a:extLst>
          </p:cNvPr>
          <p:cNvPicPr>
            <a:picLocks noChangeAspect="1"/>
          </p:cNvPicPr>
          <p:nvPr/>
        </p:nvPicPr>
        <p:blipFill>
          <a:blip r:embed="rId9"/>
          <a:stretch>
            <a:fillRect/>
          </a:stretch>
        </p:blipFill>
        <p:spPr>
          <a:xfrm>
            <a:off x="7645088" y="1341859"/>
            <a:ext cx="2993101" cy="4709923"/>
          </a:xfrm>
          <a:prstGeom prst="rect">
            <a:avLst/>
          </a:prstGeom>
        </p:spPr>
      </p:pic>
    </p:spTree>
    <p:custDataLst>
      <p:tags r:id="rId1"/>
    </p:custDataLst>
    <p:extLst>
      <p:ext uri="{BB962C8B-B14F-4D97-AF65-F5344CB8AC3E}">
        <p14:creationId xmlns:p14="http://schemas.microsoft.com/office/powerpoint/2010/main" val="7421681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68E9A11A-6B93-438A-8297-1AF5A90CECB2}"/>
              </a:ext>
            </a:extLst>
          </p:cNvPr>
          <p:cNvSpPr/>
          <p:nvPr/>
        </p:nvSpPr>
        <p:spPr>
          <a:xfrm>
            <a:off x="765713" y="1163438"/>
            <a:ext cx="10660574" cy="500314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iṩļïḓè">
            <a:extLst>
              <a:ext uri="{FF2B5EF4-FFF2-40B4-BE49-F238E27FC236}">
                <a16:creationId xmlns="" xmlns:a16="http://schemas.microsoft.com/office/drawing/2014/main" id="{BA9F4A4D-FF18-4F83-8437-B52E5D4B8651}"/>
              </a:ext>
            </a:extLst>
          </p:cNvPr>
          <p:cNvSpPr txBox="1"/>
          <p:nvPr/>
        </p:nvSpPr>
        <p:spPr bwMode="auto">
          <a:xfrm>
            <a:off x="166331" y="182908"/>
            <a:ext cx="3989109" cy="781608"/>
          </a:xfrm>
          <a:prstGeom prst="roundRect">
            <a:avLst>
              <a:gd name="adj" fmla="val 50000"/>
            </a:avLst>
          </a:prstGeom>
          <a:noFill/>
          <a:ln w="9525">
            <a:noFill/>
            <a:miter lim="800000"/>
            <a:headEnd/>
            <a:tailEnd/>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spcBef>
                <a:spcPct val="0"/>
              </a:spcBef>
            </a:pPr>
            <a:r>
              <a:rPr lang="zh-TW" altLang="en-US" sz="4400" b="1"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rPr>
              <a:t>未來展望</a:t>
            </a:r>
            <a:endParaRPr lang="en-US" altLang="zh-CN" sz="4400" b="1"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Synergistically utilize technically sound portals with frictionless chains. Dramatically customize…">
            <a:extLst>
              <a:ext uri="{FF2B5EF4-FFF2-40B4-BE49-F238E27FC236}">
                <a16:creationId xmlns="" xmlns:a16="http://schemas.microsoft.com/office/drawing/2014/main" id="{7555BEC9-6256-4569-9516-C8D5F447EE5D}"/>
              </a:ext>
            </a:extLst>
          </p:cNvPr>
          <p:cNvSpPr txBox="1"/>
          <p:nvPr/>
        </p:nvSpPr>
        <p:spPr>
          <a:xfrm>
            <a:off x="1246599" y="1855286"/>
            <a:ext cx="9827801" cy="361945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nSpc>
                <a:spcPct val="120000"/>
              </a:lnSpc>
            </a:pPr>
            <a:r>
              <a:rPr lang="zh-TW" altLang="en-US" sz="2800" b="1" spc="300" dirty="0">
                <a:solidFill>
                  <a:schemeClr val="bg2">
                    <a:lumMod val="25000"/>
                  </a:schemeClr>
                </a:solidFill>
                <a:latin typeface="思源黑体 Light" panose="020B0300000000000000" pitchFamily="34" charset="-122"/>
                <a:ea typeface="思源黑体 Light" panose="020B0300000000000000" pitchFamily="34" charset="-122"/>
                <a:sym typeface="思源黑体 Medium" panose="020B0600000000000000" pitchFamily="34" charset="-122"/>
              </a:rPr>
              <a:t>將作品進一步的優化，並推廣至市上</a:t>
            </a:r>
            <a:endParaRPr lang="en-US" altLang="zh-TW" sz="2800" b="1" spc="300" dirty="0">
              <a:solidFill>
                <a:schemeClr val="bg2">
                  <a:lumMod val="25000"/>
                </a:schemeClr>
              </a:solidFill>
              <a:latin typeface="思源黑体 Light" panose="020B0300000000000000" pitchFamily="34" charset="-122"/>
              <a:ea typeface="思源黑体 Light" panose="020B0300000000000000" pitchFamily="34" charset="-122"/>
              <a:sym typeface="思源黑体 Medium" panose="020B0600000000000000" pitchFamily="34" charset="-122"/>
            </a:endParaRPr>
          </a:p>
          <a:p>
            <a:pPr>
              <a:lnSpc>
                <a:spcPct val="120000"/>
              </a:lnSpc>
            </a:pPr>
            <a:r>
              <a:rPr lang="zh-TW" altLang="en-US" sz="2800" b="1" spc="300" dirty="0">
                <a:solidFill>
                  <a:schemeClr val="bg2">
                    <a:lumMod val="25000"/>
                  </a:schemeClr>
                </a:solidFill>
                <a:latin typeface="思源黑体 Light" panose="020B0300000000000000" pitchFamily="34" charset="-122"/>
                <a:ea typeface="思源黑体 Light" panose="020B0300000000000000" pitchFamily="34" charset="-122"/>
                <a:sym typeface="思源黑体 Medium" panose="020B0600000000000000" pitchFamily="34" charset="-122"/>
              </a:rPr>
              <a:t>（</a:t>
            </a:r>
            <a:r>
              <a:rPr lang="en-US" altLang="zh-TW" sz="2800" b="1" spc="300" dirty="0">
                <a:solidFill>
                  <a:schemeClr val="bg2">
                    <a:lumMod val="25000"/>
                  </a:schemeClr>
                </a:solidFill>
                <a:latin typeface="思源黑体 Light" panose="020B0300000000000000" pitchFamily="34" charset="-122"/>
                <a:ea typeface="思源黑体 Light" panose="020B0300000000000000" pitchFamily="34" charset="-122"/>
                <a:sym typeface="思源黑体 Medium" panose="020B0600000000000000" pitchFamily="34" charset="-122"/>
              </a:rPr>
              <a:t>1</a:t>
            </a:r>
            <a:r>
              <a:rPr lang="zh-TW" altLang="en-US" sz="2800" b="1" spc="300" dirty="0">
                <a:solidFill>
                  <a:schemeClr val="bg2">
                    <a:lumMod val="25000"/>
                  </a:schemeClr>
                </a:solidFill>
                <a:latin typeface="思源黑体 Light" panose="020B0300000000000000" pitchFamily="34" charset="-122"/>
                <a:ea typeface="思源黑体 Light" panose="020B0300000000000000" pitchFamily="34" charset="-122"/>
                <a:sym typeface="思源黑体 Medium" panose="020B0600000000000000" pitchFamily="34" charset="-122"/>
              </a:rPr>
              <a:t>）讓一些想下廚的家庭購買使用以最正確的觀念與</a:t>
            </a:r>
            <a:endParaRPr lang="en-US" altLang="zh-TW" sz="2800" b="1" spc="300" dirty="0">
              <a:solidFill>
                <a:schemeClr val="bg2">
                  <a:lumMod val="25000"/>
                </a:schemeClr>
              </a:solidFill>
              <a:latin typeface="思源黑体 Light" panose="020B0300000000000000" pitchFamily="34" charset="-122"/>
              <a:ea typeface="思源黑体 Light" panose="020B0300000000000000" pitchFamily="34" charset="-122"/>
              <a:sym typeface="思源黑体 Medium" panose="020B0600000000000000" pitchFamily="34" charset="-122"/>
            </a:endParaRPr>
          </a:p>
          <a:p>
            <a:pPr>
              <a:lnSpc>
                <a:spcPct val="120000"/>
              </a:lnSpc>
            </a:pPr>
            <a:r>
              <a:rPr lang="en-US" altLang="zh-TW" sz="2800" b="1" spc="300" dirty="0">
                <a:solidFill>
                  <a:schemeClr val="bg2">
                    <a:lumMod val="25000"/>
                  </a:schemeClr>
                </a:solidFill>
                <a:latin typeface="思源黑体 Light" panose="020B0300000000000000" pitchFamily="34" charset="-122"/>
                <a:ea typeface="思源黑体 Light" panose="020B0300000000000000" pitchFamily="34" charset="-122"/>
                <a:sym typeface="思源黑体 Medium" panose="020B0600000000000000" pitchFamily="34" charset="-122"/>
              </a:rPr>
              <a:t>		 </a:t>
            </a:r>
            <a:r>
              <a:rPr lang="zh-TW" altLang="en-US" sz="2800" b="1" spc="300" dirty="0">
                <a:solidFill>
                  <a:schemeClr val="bg2">
                    <a:lumMod val="25000"/>
                  </a:schemeClr>
                </a:solidFill>
                <a:latin typeface="思源黑体 Light" panose="020B0300000000000000" pitchFamily="34" charset="-122"/>
                <a:ea typeface="思源黑体 Light" panose="020B0300000000000000" pitchFamily="34" charset="-122"/>
                <a:sym typeface="思源黑体 Medium" panose="020B0600000000000000" pitchFamily="34" charset="-122"/>
              </a:rPr>
              <a:t>最佳翻炒角度去學習。</a:t>
            </a:r>
            <a:endParaRPr lang="en-US" altLang="zh-TW" sz="2800" b="1" spc="300" dirty="0">
              <a:solidFill>
                <a:schemeClr val="bg2">
                  <a:lumMod val="25000"/>
                </a:schemeClr>
              </a:solidFill>
              <a:latin typeface="思源黑体 Light" panose="020B0300000000000000" pitchFamily="34" charset="-122"/>
              <a:ea typeface="思源黑体 Light" panose="020B0300000000000000" pitchFamily="34" charset="-122"/>
              <a:sym typeface="思源黑体 Medium" panose="020B0600000000000000" pitchFamily="34" charset="-122"/>
            </a:endParaRPr>
          </a:p>
          <a:p>
            <a:pPr>
              <a:lnSpc>
                <a:spcPct val="120000"/>
              </a:lnSpc>
            </a:pPr>
            <a:r>
              <a:rPr lang="zh-TW" altLang="en-US" sz="2800" b="1" spc="300" dirty="0">
                <a:solidFill>
                  <a:schemeClr val="bg2">
                    <a:lumMod val="25000"/>
                  </a:schemeClr>
                </a:solidFill>
                <a:latin typeface="思源黑体 Light" panose="020B0300000000000000" pitchFamily="34" charset="-122"/>
                <a:ea typeface="思源黑体 Light" panose="020B0300000000000000" pitchFamily="34" charset="-122"/>
                <a:sym typeface="思源黑体 Medium" panose="020B0600000000000000" pitchFamily="34" charset="-122"/>
              </a:rPr>
              <a:t>（</a:t>
            </a:r>
            <a:r>
              <a:rPr lang="en-US" altLang="zh-TW" sz="2800" b="1" spc="300" dirty="0">
                <a:solidFill>
                  <a:schemeClr val="bg2">
                    <a:lumMod val="25000"/>
                  </a:schemeClr>
                </a:solidFill>
                <a:latin typeface="思源黑体 Light" panose="020B0300000000000000" pitchFamily="34" charset="-122"/>
                <a:ea typeface="思源黑体 Light" panose="020B0300000000000000" pitchFamily="34" charset="-122"/>
                <a:sym typeface="思源黑体 Medium" panose="020B0600000000000000" pitchFamily="34" charset="-122"/>
              </a:rPr>
              <a:t>2</a:t>
            </a:r>
            <a:r>
              <a:rPr lang="zh-TW" altLang="en-US" sz="2800" b="1" spc="300" dirty="0" smtClean="0">
                <a:solidFill>
                  <a:schemeClr val="bg2">
                    <a:lumMod val="25000"/>
                  </a:schemeClr>
                </a:solidFill>
                <a:latin typeface="思源黑体 Light" panose="020B0300000000000000" pitchFamily="34" charset="-122"/>
                <a:ea typeface="思源黑体 Light" panose="020B0300000000000000" pitchFamily="34" charset="-122"/>
                <a:sym typeface="思源黑体 Medium" panose="020B0600000000000000" pitchFamily="34" charset="-122"/>
              </a:rPr>
              <a:t>）增加語音功能讓一些不方便下廚的人去作使用</a:t>
            </a:r>
            <a:endParaRPr lang="en-US" altLang="zh-TW" sz="2800" b="1" spc="300" dirty="0" smtClean="0">
              <a:solidFill>
                <a:schemeClr val="bg2">
                  <a:lumMod val="25000"/>
                </a:schemeClr>
              </a:solidFill>
              <a:latin typeface="思源黑体 Light" panose="020B0300000000000000" pitchFamily="34" charset="-122"/>
              <a:ea typeface="思源黑体 Light" panose="020B0300000000000000" pitchFamily="34" charset="-122"/>
              <a:sym typeface="思源黑体 Medium" panose="020B0600000000000000" pitchFamily="34" charset="-122"/>
            </a:endParaRPr>
          </a:p>
          <a:p>
            <a:pPr>
              <a:lnSpc>
                <a:spcPct val="120000"/>
              </a:lnSpc>
            </a:pPr>
            <a:r>
              <a:rPr lang="zh-TW" altLang="en-US" sz="2800" b="1" spc="300" dirty="0" smtClean="0">
                <a:solidFill>
                  <a:schemeClr val="bg2">
                    <a:lumMod val="25000"/>
                  </a:schemeClr>
                </a:solidFill>
                <a:latin typeface="思源黑体 Light" panose="020B0300000000000000" pitchFamily="34" charset="-122"/>
                <a:ea typeface="思源黑体 Light" panose="020B0300000000000000" pitchFamily="34" charset="-122"/>
                <a:sym typeface="思源黑体 Medium" panose="020B0600000000000000" pitchFamily="34" charset="-122"/>
              </a:rPr>
              <a:t>（</a:t>
            </a:r>
            <a:r>
              <a:rPr lang="en-US" altLang="zh-TW" sz="2800" b="1" spc="300" dirty="0" smtClean="0">
                <a:solidFill>
                  <a:schemeClr val="bg2">
                    <a:lumMod val="25000"/>
                  </a:schemeClr>
                </a:solidFill>
                <a:latin typeface="思源黑体 Light" panose="020B0300000000000000" pitchFamily="34" charset="-122"/>
                <a:ea typeface="思源黑体 Light" panose="020B0300000000000000" pitchFamily="34" charset="-122"/>
                <a:sym typeface="思源黑体 Medium" panose="020B0600000000000000" pitchFamily="34" charset="-122"/>
              </a:rPr>
              <a:t>3</a:t>
            </a:r>
            <a:r>
              <a:rPr lang="zh-TW" altLang="en-US" sz="2800" b="1" spc="300" dirty="0" smtClean="0">
                <a:solidFill>
                  <a:schemeClr val="bg2">
                    <a:lumMod val="25000"/>
                  </a:schemeClr>
                </a:solidFill>
                <a:latin typeface="思源黑体 Light" panose="020B0300000000000000" pitchFamily="34" charset="-122"/>
                <a:ea typeface="思源黑体 Light" panose="020B0300000000000000" pitchFamily="34" charset="-122"/>
                <a:sym typeface="思源黑体 Medium" panose="020B0600000000000000" pitchFamily="34" charset="-122"/>
              </a:rPr>
              <a:t>）把資料庫雲端化可以增加更多食譜與菜色。</a:t>
            </a:r>
            <a:endParaRPr lang="en-US" altLang="zh-TW" sz="2800" b="1" spc="300" dirty="0" smtClean="0">
              <a:solidFill>
                <a:schemeClr val="bg2">
                  <a:lumMod val="25000"/>
                </a:schemeClr>
              </a:solidFill>
              <a:latin typeface="思源黑体 Light" panose="020B0300000000000000" pitchFamily="34" charset="-122"/>
              <a:ea typeface="思源黑体 Light" panose="020B0300000000000000" pitchFamily="34" charset="-122"/>
              <a:sym typeface="思源黑体 Medium" panose="020B0600000000000000" pitchFamily="34" charset="-122"/>
            </a:endParaRPr>
          </a:p>
          <a:p>
            <a:pPr>
              <a:lnSpc>
                <a:spcPct val="120000"/>
              </a:lnSpc>
            </a:pPr>
            <a:r>
              <a:rPr lang="zh-TW" altLang="en-US" sz="2800" b="1" spc="300" dirty="0" smtClean="0">
                <a:solidFill>
                  <a:schemeClr val="bg2">
                    <a:lumMod val="25000"/>
                  </a:schemeClr>
                </a:solidFill>
                <a:latin typeface="思源黑体 Light" panose="020B0300000000000000" pitchFamily="34" charset="-122"/>
                <a:ea typeface="思源黑体 Light" panose="020B0300000000000000" pitchFamily="34" charset="-122"/>
                <a:sym typeface="思源黑体 Medium" panose="020B0600000000000000" pitchFamily="34" charset="-122"/>
              </a:rPr>
              <a:t>（</a:t>
            </a:r>
            <a:r>
              <a:rPr lang="en-US" altLang="zh-TW" sz="2800" b="1" spc="300" dirty="0" smtClean="0">
                <a:solidFill>
                  <a:schemeClr val="bg2">
                    <a:lumMod val="25000"/>
                  </a:schemeClr>
                </a:solidFill>
                <a:latin typeface="思源黑体 Light" panose="020B0300000000000000" pitchFamily="34" charset="-122"/>
                <a:ea typeface="思源黑体 Light" panose="020B0300000000000000" pitchFamily="34" charset="-122"/>
                <a:sym typeface="思源黑体 Medium" panose="020B0600000000000000" pitchFamily="34" charset="-122"/>
              </a:rPr>
              <a:t>4</a:t>
            </a:r>
            <a:r>
              <a:rPr lang="zh-TW" altLang="en-US" sz="2800" b="1" spc="300" dirty="0" smtClean="0">
                <a:solidFill>
                  <a:schemeClr val="bg2">
                    <a:lumMod val="25000"/>
                  </a:schemeClr>
                </a:solidFill>
                <a:latin typeface="思源黑体 Light" panose="020B0300000000000000" pitchFamily="34" charset="-122"/>
                <a:ea typeface="思源黑体 Light" panose="020B0300000000000000" pitchFamily="34" charset="-122"/>
                <a:sym typeface="思源黑体 Medium" panose="020B0600000000000000" pitchFamily="34" charset="-122"/>
              </a:rPr>
              <a:t>）收集廚師與媽媽們自己的食譜來增加我們資料庫的   </a:t>
            </a:r>
            <a:r>
              <a:rPr lang="en-US" altLang="zh-TW" sz="2800" b="1" spc="300" dirty="0" smtClean="0">
                <a:solidFill>
                  <a:schemeClr val="bg2">
                    <a:lumMod val="25000"/>
                  </a:schemeClr>
                </a:solidFill>
                <a:latin typeface="思源黑体 Light" panose="020B0300000000000000" pitchFamily="34" charset="-122"/>
                <a:ea typeface="思源黑体 Light" panose="020B0300000000000000" pitchFamily="34" charset="-122"/>
                <a:sym typeface="思源黑体 Medium" panose="020B0600000000000000" pitchFamily="34" charset="-122"/>
              </a:rPr>
              <a:t>	</a:t>
            </a:r>
            <a:r>
              <a:rPr lang="zh-TW" altLang="en-US" sz="2800" b="1" spc="300" dirty="0" smtClean="0">
                <a:solidFill>
                  <a:schemeClr val="bg2">
                    <a:lumMod val="25000"/>
                  </a:schemeClr>
                </a:solidFill>
                <a:latin typeface="思源黑体 Light" panose="020B0300000000000000" pitchFamily="34" charset="-122"/>
                <a:ea typeface="思源黑体 Light" panose="020B0300000000000000" pitchFamily="34" charset="-122"/>
                <a:sym typeface="思源黑体 Medium" panose="020B0600000000000000" pitchFamily="34" charset="-122"/>
              </a:rPr>
              <a:t>    多元性。</a:t>
            </a:r>
            <a:endParaRPr lang="zh-CN" altLang="en-US" sz="2800" b="1" spc="300" dirty="0">
              <a:solidFill>
                <a:schemeClr val="bg2">
                  <a:lumMod val="25000"/>
                </a:schemeClr>
              </a:solidFill>
              <a:latin typeface="思源黑体 Light" panose="020B0300000000000000" pitchFamily="34" charset="-122"/>
              <a:ea typeface="思源黑体 Light" panose="020B0300000000000000" pitchFamily="34" charset="-122"/>
              <a:sym typeface="思源黑体 Medium" panose="020B0600000000000000" pitchFamily="34" charset="-122"/>
            </a:endParaRPr>
          </a:p>
        </p:txBody>
      </p:sp>
    </p:spTree>
    <p:extLst>
      <p:ext uri="{BB962C8B-B14F-4D97-AF65-F5344CB8AC3E}">
        <p14:creationId xmlns:p14="http://schemas.microsoft.com/office/powerpoint/2010/main" val="1577536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a:extLst>
              <a:ext uri="{FF2B5EF4-FFF2-40B4-BE49-F238E27FC236}">
                <a16:creationId xmlns="" xmlns:a16="http://schemas.microsoft.com/office/drawing/2014/main" id="{15D2DB0F-21A1-4FFF-9405-575F5D7867D4}"/>
              </a:ext>
            </a:extLst>
          </p:cNvPr>
          <p:cNvSpPr/>
          <p:nvPr/>
        </p:nvSpPr>
        <p:spPr>
          <a:xfrm>
            <a:off x="0" y="0"/>
            <a:ext cx="12192000" cy="6858000"/>
          </a:xfrm>
          <a:prstGeom prst="rect">
            <a:avLst/>
          </a:prstGeom>
          <a:solidFill>
            <a:srgbClr val="AAA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4" name="矩形 43">
            <a:extLst>
              <a:ext uri="{FF2B5EF4-FFF2-40B4-BE49-F238E27FC236}">
                <a16:creationId xmlns="" xmlns:a16="http://schemas.microsoft.com/office/drawing/2014/main" id="{1BF9F0DF-EFDC-44A5-AA7F-7DB4052A538B}"/>
              </a:ext>
            </a:extLst>
          </p:cNvPr>
          <p:cNvSpPr/>
          <p:nvPr/>
        </p:nvSpPr>
        <p:spPr>
          <a:xfrm>
            <a:off x="1383323" y="1131277"/>
            <a:ext cx="9425353" cy="45954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5" name="椭圆 44">
            <a:extLst>
              <a:ext uri="{FF2B5EF4-FFF2-40B4-BE49-F238E27FC236}">
                <a16:creationId xmlns="" xmlns:a16="http://schemas.microsoft.com/office/drawing/2014/main" id="{82DCA1B4-6156-4D3C-BBE6-5AF0D5D65F1D}"/>
              </a:ext>
            </a:extLst>
          </p:cNvPr>
          <p:cNvSpPr/>
          <p:nvPr/>
        </p:nvSpPr>
        <p:spPr>
          <a:xfrm>
            <a:off x="9636369" y="-606669"/>
            <a:ext cx="1172307" cy="1172307"/>
          </a:xfrm>
          <a:prstGeom prst="ellipse">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6" name="椭圆 45">
            <a:extLst>
              <a:ext uri="{FF2B5EF4-FFF2-40B4-BE49-F238E27FC236}">
                <a16:creationId xmlns="" xmlns:a16="http://schemas.microsoft.com/office/drawing/2014/main" id="{7A4541B5-2C03-4C7D-8E22-ADC9128A638C}"/>
              </a:ext>
            </a:extLst>
          </p:cNvPr>
          <p:cNvSpPr/>
          <p:nvPr/>
        </p:nvSpPr>
        <p:spPr>
          <a:xfrm>
            <a:off x="10273705" y="3429000"/>
            <a:ext cx="1172307" cy="1172307"/>
          </a:xfrm>
          <a:prstGeom prst="ellipse">
            <a:avLst/>
          </a:prstGeom>
          <a:solidFill>
            <a:srgbClr val="BDC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7" name="椭圆 46">
            <a:extLst>
              <a:ext uri="{FF2B5EF4-FFF2-40B4-BE49-F238E27FC236}">
                <a16:creationId xmlns="" xmlns:a16="http://schemas.microsoft.com/office/drawing/2014/main" id="{B099D1AD-F475-428F-8953-1744C745DBCC}"/>
              </a:ext>
            </a:extLst>
          </p:cNvPr>
          <p:cNvSpPr/>
          <p:nvPr/>
        </p:nvSpPr>
        <p:spPr>
          <a:xfrm>
            <a:off x="2316666" y="5002823"/>
            <a:ext cx="1172307" cy="1172307"/>
          </a:xfrm>
          <a:prstGeom prst="ellipse">
            <a:avLst/>
          </a:prstGeom>
          <a:solidFill>
            <a:srgbClr val="BDC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8" name="椭圆 47">
            <a:extLst>
              <a:ext uri="{FF2B5EF4-FFF2-40B4-BE49-F238E27FC236}">
                <a16:creationId xmlns="" xmlns:a16="http://schemas.microsoft.com/office/drawing/2014/main" id="{C9033ED5-9B1E-438A-A066-41476D8921FA}"/>
              </a:ext>
            </a:extLst>
          </p:cNvPr>
          <p:cNvSpPr/>
          <p:nvPr/>
        </p:nvSpPr>
        <p:spPr>
          <a:xfrm>
            <a:off x="2108759" y="1894744"/>
            <a:ext cx="731226" cy="731226"/>
          </a:xfrm>
          <a:prstGeom prst="ellipse">
            <a:avLst/>
          </a:prstGeom>
          <a:solidFill>
            <a:srgbClr val="A99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9" name="椭圆 48">
            <a:extLst>
              <a:ext uri="{FF2B5EF4-FFF2-40B4-BE49-F238E27FC236}">
                <a16:creationId xmlns="" xmlns:a16="http://schemas.microsoft.com/office/drawing/2014/main" id="{BCBFCD8C-50E3-4A33-A11A-B0B65E7579BC}"/>
              </a:ext>
            </a:extLst>
          </p:cNvPr>
          <p:cNvSpPr/>
          <p:nvPr/>
        </p:nvSpPr>
        <p:spPr>
          <a:xfrm>
            <a:off x="546800" y="3755781"/>
            <a:ext cx="347296" cy="347296"/>
          </a:xfrm>
          <a:prstGeom prst="ellipse">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0" name="椭圆 49">
            <a:extLst>
              <a:ext uri="{FF2B5EF4-FFF2-40B4-BE49-F238E27FC236}">
                <a16:creationId xmlns="" xmlns:a16="http://schemas.microsoft.com/office/drawing/2014/main" id="{7D2F5940-7B95-43AE-8B76-DBAF44E956B9}"/>
              </a:ext>
            </a:extLst>
          </p:cNvPr>
          <p:cNvSpPr/>
          <p:nvPr/>
        </p:nvSpPr>
        <p:spPr>
          <a:xfrm>
            <a:off x="8579720" y="957629"/>
            <a:ext cx="347296" cy="347296"/>
          </a:xfrm>
          <a:prstGeom prst="ellipse">
            <a:avLst/>
          </a:prstGeom>
          <a:solidFill>
            <a:srgbClr val="BCC7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1" name="椭圆 50">
            <a:extLst>
              <a:ext uri="{FF2B5EF4-FFF2-40B4-BE49-F238E27FC236}">
                <a16:creationId xmlns="" xmlns:a16="http://schemas.microsoft.com/office/drawing/2014/main" id="{72B39E8A-4DF3-44AE-AECC-3BCA3FCC8A31}"/>
              </a:ext>
            </a:extLst>
          </p:cNvPr>
          <p:cNvSpPr/>
          <p:nvPr/>
        </p:nvSpPr>
        <p:spPr>
          <a:xfrm>
            <a:off x="8645356" y="4829175"/>
            <a:ext cx="347296" cy="347296"/>
          </a:xfrm>
          <a:prstGeom prst="ellipse">
            <a:avLst/>
          </a:prstGeom>
          <a:solidFill>
            <a:srgbClr val="A99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52" name="组合 51">
            <a:extLst>
              <a:ext uri="{FF2B5EF4-FFF2-40B4-BE49-F238E27FC236}">
                <a16:creationId xmlns="" xmlns:a16="http://schemas.microsoft.com/office/drawing/2014/main" id="{537D5408-1AAD-44C0-B6C8-EBC508C7ABC0}"/>
              </a:ext>
            </a:extLst>
          </p:cNvPr>
          <p:cNvGrpSpPr/>
          <p:nvPr/>
        </p:nvGrpSpPr>
        <p:grpSpPr>
          <a:xfrm>
            <a:off x="5587999" y="6098930"/>
            <a:ext cx="1016000" cy="152400"/>
            <a:chOff x="-2407920" y="-1463040"/>
            <a:chExt cx="1828800" cy="274320"/>
          </a:xfrm>
          <a:solidFill>
            <a:srgbClr val="ECD9CA"/>
          </a:solidFill>
        </p:grpSpPr>
        <p:sp>
          <p:nvSpPr>
            <p:cNvPr id="53" name="椭圆 52">
              <a:extLst>
                <a:ext uri="{FF2B5EF4-FFF2-40B4-BE49-F238E27FC236}">
                  <a16:creationId xmlns="" xmlns:a16="http://schemas.microsoft.com/office/drawing/2014/main" id="{73CD0FEA-90C1-4572-B64E-312558711440}"/>
                </a:ext>
              </a:extLst>
            </p:cNvPr>
            <p:cNvSpPr/>
            <p:nvPr/>
          </p:nvSpPr>
          <p:spPr>
            <a:xfrm>
              <a:off x="-2407920" y="-1463040"/>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4" name="椭圆 53">
              <a:extLst>
                <a:ext uri="{FF2B5EF4-FFF2-40B4-BE49-F238E27FC236}">
                  <a16:creationId xmlns="" xmlns:a16="http://schemas.microsoft.com/office/drawing/2014/main" id="{3CD86496-D373-4129-9384-D6946E510C27}"/>
                </a:ext>
              </a:extLst>
            </p:cNvPr>
            <p:cNvSpPr/>
            <p:nvPr/>
          </p:nvSpPr>
          <p:spPr>
            <a:xfrm>
              <a:off x="-1889760" y="-1463040"/>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5" name="椭圆 54">
              <a:extLst>
                <a:ext uri="{FF2B5EF4-FFF2-40B4-BE49-F238E27FC236}">
                  <a16:creationId xmlns="" xmlns:a16="http://schemas.microsoft.com/office/drawing/2014/main" id="{43F5DFC9-C193-4858-A71B-D84B8D493B70}"/>
                </a:ext>
              </a:extLst>
            </p:cNvPr>
            <p:cNvSpPr/>
            <p:nvPr/>
          </p:nvSpPr>
          <p:spPr>
            <a:xfrm>
              <a:off x="-1371600" y="-1463040"/>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6" name="椭圆 55">
              <a:extLst>
                <a:ext uri="{FF2B5EF4-FFF2-40B4-BE49-F238E27FC236}">
                  <a16:creationId xmlns="" xmlns:a16="http://schemas.microsoft.com/office/drawing/2014/main" id="{588B6C59-9EED-450C-88C2-EA373B134B4D}"/>
                </a:ext>
              </a:extLst>
            </p:cNvPr>
            <p:cNvSpPr/>
            <p:nvPr/>
          </p:nvSpPr>
          <p:spPr>
            <a:xfrm>
              <a:off x="-853440" y="-1463040"/>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57" name="文本框 56">
            <a:extLst>
              <a:ext uri="{FF2B5EF4-FFF2-40B4-BE49-F238E27FC236}">
                <a16:creationId xmlns="" xmlns:a16="http://schemas.microsoft.com/office/drawing/2014/main" id="{EC73EBF7-5226-48FC-90A3-37E5EE69E657}"/>
              </a:ext>
            </a:extLst>
          </p:cNvPr>
          <p:cNvSpPr txBox="1"/>
          <p:nvPr/>
        </p:nvSpPr>
        <p:spPr>
          <a:xfrm>
            <a:off x="3565049" y="2726971"/>
            <a:ext cx="5061900" cy="1323439"/>
          </a:xfrm>
          <a:prstGeom prst="rect">
            <a:avLst/>
          </a:prstGeom>
          <a:noFill/>
        </p:spPr>
        <p:txBody>
          <a:bodyPr wrap="square" rtlCol="0">
            <a:spAutoFit/>
          </a:bodyPr>
          <a:lstStyle/>
          <a:p>
            <a:pPr algn="dist"/>
            <a:r>
              <a:rPr lang="zh-TW" altLang="en-US" sz="8000" b="1"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rPr>
              <a:t>報告結束</a:t>
            </a:r>
            <a:endParaRPr lang="zh-CN" altLang="en-US" sz="8000" b="1"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cxnSp>
        <p:nvCxnSpPr>
          <p:cNvPr id="58" name="直接连接符 57">
            <a:extLst>
              <a:ext uri="{FF2B5EF4-FFF2-40B4-BE49-F238E27FC236}">
                <a16:creationId xmlns="" xmlns:a16="http://schemas.microsoft.com/office/drawing/2014/main" id="{B12DEE9C-7FBB-41DA-A567-E6787A3E64DF}"/>
              </a:ext>
            </a:extLst>
          </p:cNvPr>
          <p:cNvCxnSpPr>
            <a:cxnSpLocks/>
          </p:cNvCxnSpPr>
          <p:nvPr/>
        </p:nvCxnSpPr>
        <p:spPr>
          <a:xfrm>
            <a:off x="3874098" y="2450120"/>
            <a:ext cx="1210519"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9" name="iṩļïḓè">
            <a:extLst>
              <a:ext uri="{FF2B5EF4-FFF2-40B4-BE49-F238E27FC236}">
                <a16:creationId xmlns="" xmlns:a16="http://schemas.microsoft.com/office/drawing/2014/main" id="{81B8A5E5-0C70-4FCA-94A1-99AD4520DF0E}"/>
              </a:ext>
            </a:extLst>
          </p:cNvPr>
          <p:cNvSpPr txBox="1"/>
          <p:nvPr/>
        </p:nvSpPr>
        <p:spPr bwMode="auto">
          <a:xfrm>
            <a:off x="5123122" y="2185890"/>
            <a:ext cx="1948009" cy="505824"/>
          </a:xfrm>
          <a:prstGeom prst="roundRect">
            <a:avLst>
              <a:gd name="adj" fmla="val 50000"/>
            </a:avLst>
          </a:prstGeom>
          <a:noFill/>
          <a:ln w="9525">
            <a:noFill/>
            <a:miter lim="800000"/>
            <a:headEnd/>
            <a:tailEnd/>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spcBef>
                <a:spcPct val="0"/>
              </a:spcBef>
            </a:pPr>
            <a:r>
              <a:rPr lang="en-US" altLang="zh-CN" b="1"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rPr>
              <a:t>018</a:t>
            </a:r>
          </a:p>
        </p:txBody>
      </p:sp>
      <p:cxnSp>
        <p:nvCxnSpPr>
          <p:cNvPr id="60" name="直接连接符 59">
            <a:extLst>
              <a:ext uri="{FF2B5EF4-FFF2-40B4-BE49-F238E27FC236}">
                <a16:creationId xmlns="" xmlns:a16="http://schemas.microsoft.com/office/drawing/2014/main" id="{79274FA6-DDA8-40EC-9E00-D8EA67AC263F}"/>
              </a:ext>
            </a:extLst>
          </p:cNvPr>
          <p:cNvCxnSpPr>
            <a:cxnSpLocks/>
          </p:cNvCxnSpPr>
          <p:nvPr/>
        </p:nvCxnSpPr>
        <p:spPr>
          <a:xfrm>
            <a:off x="7071131" y="2438802"/>
            <a:ext cx="1210519"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92942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群組 13">
            <a:extLst>
              <a:ext uri="{FF2B5EF4-FFF2-40B4-BE49-F238E27FC236}">
                <a16:creationId xmlns="" xmlns:a16="http://schemas.microsoft.com/office/drawing/2014/main" id="{B6B8EFA2-94D0-E4AA-FBEF-8F5B30773371}"/>
              </a:ext>
            </a:extLst>
          </p:cNvPr>
          <p:cNvGrpSpPr/>
          <p:nvPr/>
        </p:nvGrpSpPr>
        <p:grpSpPr>
          <a:xfrm>
            <a:off x="397250" y="1132957"/>
            <a:ext cx="7789572" cy="5003148"/>
            <a:chOff x="781458" y="1132958"/>
            <a:chExt cx="6004353" cy="5003148"/>
          </a:xfrm>
          <a:solidFill>
            <a:schemeClr val="bg2">
              <a:lumMod val="90000"/>
            </a:schemeClr>
          </a:solidFill>
        </p:grpSpPr>
        <p:sp>
          <p:nvSpPr>
            <p:cNvPr id="3" name="矩形 2">
              <a:extLst>
                <a:ext uri="{FF2B5EF4-FFF2-40B4-BE49-F238E27FC236}">
                  <a16:creationId xmlns="" xmlns:a16="http://schemas.microsoft.com/office/drawing/2014/main" id="{68E9A11A-6B93-438A-8297-1AF5A90CECB2}"/>
                </a:ext>
              </a:extLst>
            </p:cNvPr>
            <p:cNvSpPr/>
            <p:nvPr/>
          </p:nvSpPr>
          <p:spPr>
            <a:xfrm>
              <a:off x="781458" y="1132958"/>
              <a:ext cx="6004353" cy="50031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Synergistically utilize technically sound portals with frictionless chains. Dramatically customize…">
              <a:extLst>
                <a:ext uri="{FF2B5EF4-FFF2-40B4-BE49-F238E27FC236}">
                  <a16:creationId xmlns="" xmlns:a16="http://schemas.microsoft.com/office/drawing/2014/main" id="{7555BEC9-6256-4569-9516-C8D5F447EE5D}"/>
                </a:ext>
              </a:extLst>
            </p:cNvPr>
            <p:cNvSpPr txBox="1"/>
            <p:nvPr/>
          </p:nvSpPr>
          <p:spPr>
            <a:xfrm>
              <a:off x="951879" y="2158235"/>
              <a:ext cx="5605331" cy="2068259"/>
            </a:xfrm>
            <a:prstGeom prst="rect">
              <a:avLst/>
            </a:prstGeom>
            <a:grp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a:lnSpc>
                  <a:spcPct val="120000"/>
                </a:lnSpc>
              </a:pPr>
              <a:r>
                <a:rPr lang="zh-TW" altLang="en-US" sz="2800" b="1" spc="300" dirty="0">
                  <a:solidFill>
                    <a:schemeClr val="bg2">
                      <a:lumMod val="25000"/>
                    </a:schemeClr>
                  </a:solidFill>
                  <a:latin typeface="思源黑体 Light" panose="020B0300000000000000" pitchFamily="34" charset="-122"/>
                  <a:ea typeface="思源黑体 Light" panose="020B0300000000000000" pitchFamily="34" charset="-122"/>
                  <a:sym typeface="思源黑体 Medium" panose="020B0600000000000000" pitchFamily="34" charset="-122"/>
                </a:rPr>
                <a:t>烹飪過程中，</a:t>
              </a:r>
              <a:r>
                <a:rPr lang="zh-TW" altLang="en-US" sz="2800" b="1" spc="300" dirty="0">
                  <a:solidFill>
                    <a:srgbClr val="C00000"/>
                  </a:solidFill>
                  <a:latin typeface="思源黑体 Light" panose="020B0300000000000000" pitchFamily="34" charset="-122"/>
                  <a:ea typeface="思源黑体 Light" panose="020B0300000000000000" pitchFamily="34" charset="-122"/>
                  <a:sym typeface="思源黑体 Medium" panose="020B0600000000000000" pitchFamily="34" charset="-122"/>
                </a:rPr>
                <a:t>長時間的手腕運動可能導致不適甚至傷害</a:t>
              </a:r>
              <a:r>
                <a:rPr lang="zh-TW" altLang="en-US" sz="2800" b="1" spc="300" dirty="0">
                  <a:solidFill>
                    <a:schemeClr val="bg2">
                      <a:lumMod val="25000"/>
                    </a:schemeClr>
                  </a:solidFill>
                  <a:latin typeface="思源黑体 Light" panose="020B0300000000000000" pitchFamily="34" charset="-122"/>
                  <a:ea typeface="思源黑体 Light" panose="020B0300000000000000" pitchFamily="34" charset="-122"/>
                  <a:sym typeface="思源黑体 Medium" panose="020B0600000000000000" pitchFamily="34" charset="-122"/>
                </a:rPr>
                <a:t>，因此我們利用了課程中學習到的知識與程式製作了一台檢測翻炒時的最佳</a:t>
              </a:r>
              <a:r>
                <a:rPr lang="zh-TW" altLang="en-US" sz="2800" b="1" spc="300" dirty="0" smtClean="0">
                  <a:solidFill>
                    <a:schemeClr val="bg2">
                      <a:lumMod val="25000"/>
                    </a:schemeClr>
                  </a:solidFill>
                  <a:latin typeface="思源黑体 Light" panose="020B0300000000000000" pitchFamily="34" charset="-122"/>
                  <a:ea typeface="思源黑体 Light" panose="020B0300000000000000" pitchFamily="34" charset="-122"/>
                  <a:sym typeface="思源黑体 Medium" panose="020B0600000000000000" pitchFamily="34" charset="-122"/>
                </a:rPr>
                <a:t>角度</a:t>
              </a:r>
              <a:r>
                <a:rPr lang="en-US" altLang="zh-TW" sz="2800" b="1" spc="300" dirty="0" smtClean="0">
                  <a:solidFill>
                    <a:schemeClr val="bg2">
                      <a:lumMod val="25000"/>
                    </a:schemeClr>
                  </a:solidFill>
                  <a:latin typeface="思源黑体 Light" panose="020B0300000000000000" pitchFamily="34" charset="-122"/>
                  <a:ea typeface="思源黑体 Light" panose="020B0300000000000000" pitchFamily="34" charset="-122"/>
                  <a:sym typeface="思源黑体 Medium" panose="020B0600000000000000" pitchFamily="34" charset="-122"/>
                </a:rPr>
                <a:t>25</a:t>
              </a:r>
              <a:r>
                <a:rPr lang="zh-TW" altLang="en-US" sz="2800" b="1" spc="300" dirty="0" smtClean="0">
                  <a:solidFill>
                    <a:schemeClr val="bg2">
                      <a:lumMod val="25000"/>
                    </a:schemeClr>
                  </a:solidFill>
                  <a:latin typeface="思源黑体 Light" panose="020B0300000000000000" pitchFamily="34" charset="-122"/>
                  <a:ea typeface="思源黑体 Light" panose="020B0300000000000000" pitchFamily="34" charset="-122"/>
                  <a:sym typeface="思源黑体 Medium" panose="020B0600000000000000" pitchFamily="34" charset="-122"/>
                </a:rPr>
                <a:t>度</a:t>
              </a:r>
              <a:r>
                <a:rPr lang="en-US" altLang="zh-TW" sz="2800" b="1" spc="300" dirty="0" smtClean="0">
                  <a:solidFill>
                    <a:schemeClr val="bg2">
                      <a:lumMod val="25000"/>
                    </a:schemeClr>
                  </a:solidFill>
                  <a:latin typeface="思源黑体 Light" panose="020B0300000000000000" pitchFamily="34" charset="-122"/>
                  <a:ea typeface="思源黑体 Light" panose="020B0300000000000000" pitchFamily="34" charset="-122"/>
                  <a:sym typeface="思源黑体 Medium" panose="020B0600000000000000" pitchFamily="34" charset="-122"/>
                </a:rPr>
                <a:t>~30</a:t>
              </a:r>
              <a:r>
                <a:rPr lang="zh-TW" altLang="en-US" sz="2800" b="1" spc="300" dirty="0" smtClean="0">
                  <a:solidFill>
                    <a:schemeClr val="bg2">
                      <a:lumMod val="25000"/>
                    </a:schemeClr>
                  </a:solidFill>
                  <a:latin typeface="思源黑体 Light" panose="020B0300000000000000" pitchFamily="34" charset="-122"/>
                  <a:ea typeface="思源黑体 Light" panose="020B0300000000000000" pitchFamily="34" charset="-122"/>
                  <a:sym typeface="思源黑体 Medium" panose="020B0600000000000000" pitchFamily="34" charset="-122"/>
                </a:rPr>
                <a:t>度之間的測試</a:t>
              </a:r>
              <a:r>
                <a:rPr lang="zh-TW" altLang="en-US" sz="2800" b="1" spc="300" dirty="0">
                  <a:solidFill>
                    <a:schemeClr val="bg2">
                      <a:lumMod val="25000"/>
                    </a:schemeClr>
                  </a:solidFill>
                  <a:latin typeface="思源黑体 Light" panose="020B0300000000000000" pitchFamily="34" charset="-122"/>
                  <a:ea typeface="思源黑体 Light" panose="020B0300000000000000" pitchFamily="34" charset="-122"/>
                  <a:sym typeface="思源黑体 Medium" panose="020B0600000000000000" pitchFamily="34" charset="-122"/>
                </a:rPr>
                <a:t>機。</a:t>
              </a:r>
              <a:endParaRPr lang="zh-CN" altLang="en-US" sz="2800" b="1" spc="300" dirty="0">
                <a:solidFill>
                  <a:schemeClr val="bg2">
                    <a:lumMod val="25000"/>
                  </a:schemeClr>
                </a:solidFill>
                <a:latin typeface="思源黑体 Light" panose="020B0300000000000000" pitchFamily="34" charset="-122"/>
                <a:ea typeface="思源黑体 Light" panose="020B0300000000000000" pitchFamily="34" charset="-122"/>
                <a:sym typeface="思源黑体 Medium" panose="020B0600000000000000" pitchFamily="34" charset="-122"/>
              </a:endParaRPr>
            </a:p>
          </p:txBody>
        </p:sp>
      </p:grpSp>
      <p:sp>
        <p:nvSpPr>
          <p:cNvPr id="4" name="iṩļïḓè">
            <a:extLst>
              <a:ext uri="{FF2B5EF4-FFF2-40B4-BE49-F238E27FC236}">
                <a16:creationId xmlns="" xmlns:a16="http://schemas.microsoft.com/office/drawing/2014/main" id="{BA9F4A4D-FF18-4F83-8437-B52E5D4B8651}"/>
              </a:ext>
            </a:extLst>
          </p:cNvPr>
          <p:cNvSpPr txBox="1"/>
          <p:nvPr/>
        </p:nvSpPr>
        <p:spPr bwMode="auto">
          <a:xfrm>
            <a:off x="166331" y="182908"/>
            <a:ext cx="3780027" cy="781608"/>
          </a:xfrm>
          <a:prstGeom prst="roundRect">
            <a:avLst>
              <a:gd name="adj" fmla="val 50000"/>
            </a:avLst>
          </a:prstGeom>
          <a:noFill/>
          <a:ln w="9525">
            <a:noFill/>
            <a:miter lim="800000"/>
            <a:headEnd/>
            <a:tailEnd/>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spcBef>
                <a:spcPct val="0"/>
              </a:spcBef>
            </a:pPr>
            <a:r>
              <a:rPr lang="zh-TW" altLang="en-US" sz="4400" b="1"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rPr>
              <a:t>計畫構思</a:t>
            </a:r>
            <a:endParaRPr lang="en-US" altLang="zh-CN" sz="4400" b="1"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13" name="圖片 12">
            <a:extLst>
              <a:ext uri="{FF2B5EF4-FFF2-40B4-BE49-F238E27FC236}">
                <a16:creationId xmlns="" xmlns:a16="http://schemas.microsoft.com/office/drawing/2014/main" id="{F306996F-C64D-76F1-947E-B70C97A8CA90}"/>
              </a:ext>
            </a:extLst>
          </p:cNvPr>
          <p:cNvPicPr>
            <a:picLocks noChangeAspect="1"/>
          </p:cNvPicPr>
          <p:nvPr/>
        </p:nvPicPr>
        <p:blipFill>
          <a:blip r:embed="rId2"/>
          <a:stretch>
            <a:fillRect/>
          </a:stretch>
        </p:blipFill>
        <p:spPr>
          <a:xfrm>
            <a:off x="8186821" y="860563"/>
            <a:ext cx="2890523" cy="2595342"/>
          </a:xfrm>
          <a:prstGeom prst="rect">
            <a:avLst/>
          </a:prstGeom>
        </p:spPr>
      </p:pic>
      <p:pic>
        <p:nvPicPr>
          <p:cNvPr id="2" name="Picture 4">
            <a:extLst>
              <a:ext uri="{FF2B5EF4-FFF2-40B4-BE49-F238E27FC236}">
                <a16:creationId xmlns="" xmlns:a16="http://schemas.microsoft.com/office/drawing/2014/main" id="{FB32C0DF-75F2-2697-47A7-11E538DA97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6822" y="3428999"/>
            <a:ext cx="2890523" cy="2890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977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 xmlns:a16="http://schemas.microsoft.com/office/drawing/2014/main" id="{7EA7FDBD-61BE-B85B-D591-BE7E07F7BA50}"/>
              </a:ext>
            </a:extLst>
          </p:cNvPr>
          <p:cNvSpPr/>
          <p:nvPr/>
        </p:nvSpPr>
        <p:spPr>
          <a:xfrm>
            <a:off x="290664" y="994446"/>
            <a:ext cx="11610672" cy="540426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40" name="Group 14">
            <a:extLst>
              <a:ext uri="{FF2B5EF4-FFF2-40B4-BE49-F238E27FC236}">
                <a16:creationId xmlns="" xmlns:a16="http://schemas.microsoft.com/office/drawing/2014/main" id="{9BA18363-DA41-4C76-81A4-4DCBC8EDA93F}"/>
              </a:ext>
            </a:extLst>
          </p:cNvPr>
          <p:cNvGrpSpPr/>
          <p:nvPr/>
        </p:nvGrpSpPr>
        <p:grpSpPr>
          <a:xfrm>
            <a:off x="4580589" y="2800617"/>
            <a:ext cx="5246929" cy="338554"/>
            <a:chOff x="3379684" y="2454116"/>
            <a:chExt cx="4077000" cy="263065"/>
          </a:xfrm>
        </p:grpSpPr>
        <p:sp>
          <p:nvSpPr>
            <p:cNvPr id="47" name="Rectangle 12">
              <a:extLst>
                <a:ext uri="{FF2B5EF4-FFF2-40B4-BE49-F238E27FC236}">
                  <a16:creationId xmlns="" xmlns:a16="http://schemas.microsoft.com/office/drawing/2014/main" id="{F251E02B-D662-4A87-8762-CE52C4BE9BBE}"/>
                </a:ext>
              </a:extLst>
            </p:cNvPr>
            <p:cNvSpPr/>
            <p:nvPr/>
          </p:nvSpPr>
          <p:spPr>
            <a:xfrm>
              <a:off x="3379684" y="2454116"/>
              <a:ext cx="143541" cy="263065"/>
            </a:xfrm>
            <a:prstGeom prst="rect">
              <a:avLst/>
            </a:prstGeom>
            <a:ln>
              <a:noFill/>
            </a:ln>
          </p:spPr>
          <p:txBody>
            <a:bodyPr wrap="none">
              <a:spAutoFit/>
            </a:bodyPr>
            <a:lstStyle/>
            <a:p>
              <a:endParaRPr lang="id-ID" sz="1600" dirty="0">
                <a:solidFill>
                  <a:schemeClr val="bg1">
                    <a:lumMod val="65000"/>
                  </a:schemeClr>
                </a:solidFill>
                <a:latin typeface="思源黑体 Medium" panose="020B0600000000000000" pitchFamily="34" charset="-122"/>
                <a:ea typeface="思源黑体 Medium" panose="020B0600000000000000" pitchFamily="34" charset="-122"/>
                <a:sym typeface="思源黑体 Medium" panose="020B0600000000000000" pitchFamily="34" charset="-122"/>
              </a:endParaRPr>
            </a:p>
          </p:txBody>
        </p:sp>
        <p:sp>
          <p:nvSpPr>
            <p:cNvPr id="48" name="Rectangle 13">
              <a:extLst>
                <a:ext uri="{FF2B5EF4-FFF2-40B4-BE49-F238E27FC236}">
                  <a16:creationId xmlns="" xmlns:a16="http://schemas.microsoft.com/office/drawing/2014/main" id="{20B1425E-4CAC-4119-B55C-05596969FC3B}"/>
                </a:ext>
              </a:extLst>
            </p:cNvPr>
            <p:cNvSpPr/>
            <p:nvPr/>
          </p:nvSpPr>
          <p:spPr>
            <a:xfrm>
              <a:off x="7313143" y="2454116"/>
              <a:ext cx="143541" cy="263065"/>
            </a:xfrm>
            <a:prstGeom prst="rect">
              <a:avLst/>
            </a:prstGeom>
            <a:ln>
              <a:noFill/>
            </a:ln>
          </p:spPr>
          <p:txBody>
            <a:bodyPr wrap="none">
              <a:spAutoFit/>
            </a:bodyPr>
            <a:lstStyle/>
            <a:p>
              <a:endParaRPr lang="id-ID" sz="1600" dirty="0">
                <a:solidFill>
                  <a:schemeClr val="bg1">
                    <a:lumMod val="65000"/>
                  </a:schemeClr>
                </a:solidFill>
                <a:latin typeface="思源黑体 Medium" panose="020B0600000000000000" pitchFamily="34" charset="-122"/>
                <a:ea typeface="思源黑体 Medium" panose="020B0600000000000000" pitchFamily="34" charset="-122"/>
                <a:sym typeface="思源黑体 Medium" panose="020B0600000000000000" pitchFamily="34" charset="-122"/>
              </a:endParaRPr>
            </a:p>
          </p:txBody>
        </p:sp>
      </p:grpSp>
      <p:grpSp>
        <p:nvGrpSpPr>
          <p:cNvPr id="3" name="群組 2">
            <a:extLst>
              <a:ext uri="{FF2B5EF4-FFF2-40B4-BE49-F238E27FC236}">
                <a16:creationId xmlns="" xmlns:a16="http://schemas.microsoft.com/office/drawing/2014/main" id="{CF9A2E42-1296-C137-9F7B-75DC48E51993}"/>
              </a:ext>
            </a:extLst>
          </p:cNvPr>
          <p:cNvGrpSpPr/>
          <p:nvPr/>
        </p:nvGrpSpPr>
        <p:grpSpPr>
          <a:xfrm>
            <a:off x="3394421" y="1545146"/>
            <a:ext cx="5498257" cy="1863389"/>
            <a:chOff x="1246219" y="1956413"/>
            <a:chExt cx="2428480" cy="1242992"/>
          </a:xfrm>
        </p:grpSpPr>
        <p:sp>
          <p:nvSpPr>
            <p:cNvPr id="4" name="文本框 48">
              <a:extLst>
                <a:ext uri="{FF2B5EF4-FFF2-40B4-BE49-F238E27FC236}">
                  <a16:creationId xmlns="" xmlns:a16="http://schemas.microsoft.com/office/drawing/2014/main" id="{2667D0BC-D933-EBDD-3833-D956E6474D92}"/>
                </a:ext>
              </a:extLst>
            </p:cNvPr>
            <p:cNvSpPr txBox="1"/>
            <p:nvPr/>
          </p:nvSpPr>
          <p:spPr>
            <a:xfrm>
              <a:off x="1246219" y="2325745"/>
              <a:ext cx="2428480" cy="873660"/>
            </a:xfrm>
            <a:prstGeom prst="rect">
              <a:avLst/>
            </a:prstGeom>
            <a:noFill/>
          </p:spPr>
          <p:txBody>
            <a:bodyPr wrap="square" rtlCol="0">
              <a:spAutoFit/>
            </a:bodyPr>
            <a:lstStyle/>
            <a:p>
              <a:pPr>
                <a:lnSpc>
                  <a:spcPct val="150000"/>
                </a:lnSpc>
                <a:defRPr/>
              </a:pPr>
              <a:r>
                <a:rPr lang="zh-TW" altLang="en-US" sz="2800" b="1" dirty="0">
                  <a:solidFill>
                    <a:schemeClr val="bg2">
                      <a:lumMod val="25000"/>
                    </a:schemeClr>
                  </a:solidFill>
                  <a:latin typeface="思源黑体 Light" panose="020B0300000000000000" pitchFamily="34" charset="-122"/>
                  <a:ea typeface="思源黑体 Light" panose="020B0300000000000000" pitchFamily="34" charset="-122"/>
                  <a:sym typeface="思源黑体 Medium" panose="020B0600000000000000" pitchFamily="34" charset="-122"/>
                </a:rPr>
                <a:t>收集數據，並將數據傳送至</a:t>
              </a:r>
              <a:r>
                <a:rPr lang="en-US" altLang="zh-TW" sz="2800" b="1" dirty="0">
                  <a:solidFill>
                    <a:schemeClr val="bg2">
                      <a:lumMod val="25000"/>
                    </a:schemeClr>
                  </a:solidFill>
                  <a:latin typeface="思源黑体 Light" panose="020B0300000000000000" pitchFamily="34" charset="-122"/>
                  <a:ea typeface="思源黑体 Light" panose="020B0300000000000000" pitchFamily="34" charset="-122"/>
                  <a:sym typeface="思源黑体 Medium" panose="020B0600000000000000" pitchFamily="34" charset="-122"/>
                </a:rPr>
                <a:t>Excel</a:t>
              </a:r>
              <a:r>
                <a:rPr lang="zh-TW" altLang="en-US" sz="2800" b="1" dirty="0">
                  <a:solidFill>
                    <a:schemeClr val="bg2">
                      <a:lumMod val="25000"/>
                    </a:schemeClr>
                  </a:solidFill>
                  <a:latin typeface="思源黑体 Light" panose="020B0300000000000000" pitchFamily="34" charset="-122"/>
                  <a:ea typeface="思源黑体 Light" panose="020B0300000000000000" pitchFamily="34" charset="-122"/>
                  <a:sym typeface="思源黑体 Medium" panose="020B0600000000000000" pitchFamily="34" charset="-122"/>
                </a:rPr>
                <a:t>進行統整。</a:t>
              </a:r>
              <a:endParaRPr lang="zh-CN" altLang="en-US" sz="2800" b="1" dirty="0">
                <a:solidFill>
                  <a:schemeClr val="bg2">
                    <a:lumMod val="25000"/>
                  </a:schemeClr>
                </a:solidFill>
                <a:latin typeface="思源黑体 Light" panose="020B0300000000000000" pitchFamily="34" charset="-122"/>
                <a:ea typeface="思源黑体 Light" panose="020B0300000000000000" pitchFamily="34" charset="-122"/>
                <a:sym typeface="思源黑体 Medium" panose="020B0600000000000000" pitchFamily="34" charset="-122"/>
              </a:endParaRPr>
            </a:p>
          </p:txBody>
        </p:sp>
        <p:sp>
          <p:nvSpPr>
            <p:cNvPr id="5" name="矩形 4">
              <a:extLst>
                <a:ext uri="{FF2B5EF4-FFF2-40B4-BE49-F238E27FC236}">
                  <a16:creationId xmlns="" xmlns:a16="http://schemas.microsoft.com/office/drawing/2014/main" id="{155FE8BF-6C21-D510-66A9-60CE9EB4A654}"/>
                </a:ext>
              </a:extLst>
            </p:cNvPr>
            <p:cNvSpPr/>
            <p:nvPr/>
          </p:nvSpPr>
          <p:spPr>
            <a:xfrm>
              <a:off x="1246219" y="1956413"/>
              <a:ext cx="1938156" cy="431141"/>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TW" sz="3600" i="0" u="none" strike="noStrike" kern="1200" cap="none" spc="0" normalizeH="0" baseline="0" noProof="0" dirty="0" err="1">
                  <a:ln>
                    <a:noFill/>
                  </a:ln>
                  <a:solidFill>
                    <a:schemeClr val="bg2">
                      <a:lumMod val="25000"/>
                    </a:schemeClr>
                  </a:solidFill>
                  <a:effectLst/>
                  <a:uLnTx/>
                  <a:uFillTx/>
                  <a:latin typeface="思源黑体 Medium" panose="020B0600000000000000" pitchFamily="34" charset="-122"/>
                  <a:ea typeface="思源黑体 Medium" panose="020B0600000000000000" pitchFamily="34" charset="-122"/>
                  <a:sym typeface="思源黑体 Medium" panose="020B0600000000000000" pitchFamily="34" charset="-122"/>
                </a:rPr>
                <a:t>Rabboni</a:t>
              </a:r>
              <a:endParaRPr kumimoji="0" lang="en-US" altLang="zh-CN" sz="3600" i="0" u="none" strike="noStrike" kern="1200" cap="none" spc="0" normalizeH="0" baseline="0" noProof="0" dirty="0">
                <a:ln>
                  <a:noFill/>
                </a:ln>
                <a:solidFill>
                  <a:schemeClr val="bg2">
                    <a:lumMod val="25000"/>
                  </a:schemeClr>
                </a:solidFill>
                <a:effectLst/>
                <a:uLnTx/>
                <a:uFillTx/>
                <a:latin typeface="思源黑体 Medium" panose="020B0600000000000000" pitchFamily="34" charset="-122"/>
                <a:ea typeface="思源黑体 Medium" panose="020B0600000000000000" pitchFamily="34" charset="-122"/>
                <a:sym typeface="思源黑体 Medium" panose="020B0600000000000000" pitchFamily="34" charset="-122"/>
              </a:endParaRPr>
            </a:p>
          </p:txBody>
        </p:sp>
      </p:grpSp>
      <p:sp>
        <p:nvSpPr>
          <p:cNvPr id="9" name="iṩļïḓè">
            <a:extLst>
              <a:ext uri="{FF2B5EF4-FFF2-40B4-BE49-F238E27FC236}">
                <a16:creationId xmlns="" xmlns:a16="http://schemas.microsoft.com/office/drawing/2014/main" id="{7759BF0F-4F2D-6217-C52D-FE63F10C217D}"/>
              </a:ext>
            </a:extLst>
          </p:cNvPr>
          <p:cNvSpPr txBox="1"/>
          <p:nvPr/>
        </p:nvSpPr>
        <p:spPr bwMode="auto">
          <a:xfrm>
            <a:off x="178363" y="98419"/>
            <a:ext cx="5199753" cy="781608"/>
          </a:xfrm>
          <a:prstGeom prst="roundRect">
            <a:avLst>
              <a:gd name="adj" fmla="val 50000"/>
            </a:avLst>
          </a:prstGeom>
          <a:noFill/>
          <a:ln w="9525">
            <a:noFill/>
            <a:miter lim="800000"/>
            <a:headEnd/>
            <a:tailEnd/>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spcBef>
                <a:spcPct val="0"/>
              </a:spcBef>
            </a:pPr>
            <a:r>
              <a:rPr lang="zh-TW" altLang="en-US" sz="4400" b="1"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rPr>
              <a:t>研究步驟</a:t>
            </a:r>
            <a:r>
              <a:rPr lang="en-US" altLang="zh-TW" sz="4400" b="1"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rPr>
              <a:t>-</a:t>
            </a:r>
            <a:r>
              <a:rPr lang="zh-TW" altLang="en-US" sz="3600" b="1"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rPr>
              <a:t>收集數據</a:t>
            </a:r>
            <a:endParaRPr lang="en-US" altLang="zh-CN" sz="4400" b="1"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13" name="圖片 12">
            <a:extLst>
              <a:ext uri="{FF2B5EF4-FFF2-40B4-BE49-F238E27FC236}">
                <a16:creationId xmlns="" xmlns:a16="http://schemas.microsoft.com/office/drawing/2014/main" id="{CDB1D8E3-DCC1-FD5B-8EA1-DEE9C1CB165F}"/>
              </a:ext>
            </a:extLst>
          </p:cNvPr>
          <p:cNvPicPr>
            <a:picLocks noChangeAspect="1"/>
          </p:cNvPicPr>
          <p:nvPr/>
        </p:nvPicPr>
        <p:blipFill>
          <a:blip r:embed="rId3"/>
          <a:stretch>
            <a:fillRect/>
          </a:stretch>
        </p:blipFill>
        <p:spPr>
          <a:xfrm>
            <a:off x="515922" y="1261325"/>
            <a:ext cx="2646206" cy="2485830"/>
          </a:xfrm>
          <a:prstGeom prst="rect">
            <a:avLst/>
          </a:prstGeom>
        </p:spPr>
      </p:pic>
      <p:grpSp>
        <p:nvGrpSpPr>
          <p:cNvPr id="14" name="群組 13">
            <a:extLst>
              <a:ext uri="{FF2B5EF4-FFF2-40B4-BE49-F238E27FC236}">
                <a16:creationId xmlns="" xmlns:a16="http://schemas.microsoft.com/office/drawing/2014/main" id="{8924BA39-1897-17C1-F312-BCF26609110E}"/>
              </a:ext>
            </a:extLst>
          </p:cNvPr>
          <p:cNvGrpSpPr/>
          <p:nvPr/>
        </p:nvGrpSpPr>
        <p:grpSpPr>
          <a:xfrm>
            <a:off x="2460735" y="3993942"/>
            <a:ext cx="6474704" cy="1862555"/>
            <a:chOff x="1246219" y="1956413"/>
            <a:chExt cx="2428480" cy="1242436"/>
          </a:xfrm>
        </p:grpSpPr>
        <p:sp>
          <p:nvSpPr>
            <p:cNvPr id="15" name="文本框 48">
              <a:extLst>
                <a:ext uri="{FF2B5EF4-FFF2-40B4-BE49-F238E27FC236}">
                  <a16:creationId xmlns="" xmlns:a16="http://schemas.microsoft.com/office/drawing/2014/main" id="{B266B109-7E75-E7AE-F56D-23E4038CE643}"/>
                </a:ext>
              </a:extLst>
            </p:cNvPr>
            <p:cNvSpPr txBox="1"/>
            <p:nvPr/>
          </p:nvSpPr>
          <p:spPr>
            <a:xfrm>
              <a:off x="1533282" y="2325745"/>
              <a:ext cx="2141417" cy="873104"/>
            </a:xfrm>
            <a:prstGeom prst="rect">
              <a:avLst/>
            </a:prstGeom>
            <a:noFill/>
          </p:spPr>
          <p:txBody>
            <a:bodyPr wrap="square" rtlCol="0">
              <a:spAutoFit/>
            </a:bodyPr>
            <a:lstStyle/>
            <a:p>
              <a:pPr algn="r">
                <a:lnSpc>
                  <a:spcPct val="150000"/>
                </a:lnSpc>
                <a:defRPr/>
              </a:pPr>
              <a:r>
                <a:rPr lang="zh-TW" altLang="en-US" sz="2800" b="1" dirty="0">
                  <a:solidFill>
                    <a:schemeClr val="bg2">
                      <a:lumMod val="25000"/>
                    </a:schemeClr>
                  </a:solidFill>
                  <a:latin typeface="思源黑体 Light" panose="020B0300000000000000" pitchFamily="34" charset="-122"/>
                  <a:ea typeface="思源黑体 Light" panose="020B0300000000000000" pitchFamily="34" charset="-122"/>
                  <a:sym typeface="思源黑体 Medium" panose="020B0600000000000000" pitchFamily="34" charset="-122"/>
                </a:rPr>
                <a:t>將</a:t>
              </a:r>
              <a:r>
                <a:rPr lang="en-US" altLang="zh-TW" sz="2800" b="1" dirty="0" err="1">
                  <a:solidFill>
                    <a:schemeClr val="bg2">
                      <a:lumMod val="25000"/>
                    </a:schemeClr>
                  </a:solidFill>
                  <a:latin typeface="思源黑体 Light" panose="020B0300000000000000" pitchFamily="34" charset="-122"/>
                  <a:ea typeface="思源黑体 Light" panose="020B0300000000000000" pitchFamily="34" charset="-122"/>
                  <a:sym typeface="思源黑体 Medium" panose="020B0600000000000000" pitchFamily="34" charset="-122"/>
                </a:rPr>
                <a:t>Rabboni</a:t>
              </a:r>
              <a:r>
                <a:rPr lang="zh-TW" altLang="en-US" sz="2800" b="1" dirty="0">
                  <a:solidFill>
                    <a:schemeClr val="bg2">
                      <a:lumMod val="25000"/>
                    </a:schemeClr>
                  </a:solidFill>
                  <a:latin typeface="思源黑体 Light" panose="020B0300000000000000" pitchFamily="34" charset="-122"/>
                  <a:ea typeface="思源黑体 Light" panose="020B0300000000000000" pitchFamily="34" charset="-122"/>
                  <a:sym typeface="思源黑体 Medium" panose="020B0600000000000000" pitchFamily="34" charset="-122"/>
                </a:rPr>
                <a:t>感測器收集的相關數據寫入</a:t>
              </a:r>
              <a:r>
                <a:rPr lang="en-US" altLang="zh-TW" sz="2800" b="1" dirty="0">
                  <a:solidFill>
                    <a:schemeClr val="bg2">
                      <a:lumMod val="25000"/>
                    </a:schemeClr>
                  </a:solidFill>
                  <a:latin typeface="思源黑体 Light" panose="020B0300000000000000" pitchFamily="34" charset="-122"/>
                  <a:ea typeface="思源黑体 Light" panose="020B0300000000000000" pitchFamily="34" charset="-122"/>
                  <a:sym typeface="思源黑体 Medium" panose="020B0600000000000000" pitchFamily="34" charset="-122"/>
                </a:rPr>
                <a:t>Excel</a:t>
              </a:r>
              <a:r>
                <a:rPr lang="zh-TW" altLang="en-US" sz="2800" b="1" dirty="0">
                  <a:solidFill>
                    <a:schemeClr val="bg2">
                      <a:lumMod val="25000"/>
                    </a:schemeClr>
                  </a:solidFill>
                  <a:latin typeface="思源黑体 Light" panose="020B0300000000000000" pitchFamily="34" charset="-122"/>
                  <a:ea typeface="思源黑体 Light" panose="020B0300000000000000" pitchFamily="34" charset="-122"/>
                  <a:sym typeface="思源黑体 Medium" panose="020B0600000000000000" pitchFamily="34" charset="-122"/>
                </a:rPr>
                <a:t>中進行統整。</a:t>
              </a:r>
              <a:endParaRPr lang="zh-CN" altLang="en-US" sz="2800" b="1" dirty="0">
                <a:solidFill>
                  <a:schemeClr val="bg2">
                    <a:lumMod val="25000"/>
                  </a:schemeClr>
                </a:solidFill>
                <a:latin typeface="思源黑体 Light" panose="020B0300000000000000" pitchFamily="34" charset="-122"/>
                <a:ea typeface="思源黑体 Light" panose="020B0300000000000000" pitchFamily="34" charset="-122"/>
                <a:sym typeface="思源黑体 Medium" panose="020B0600000000000000" pitchFamily="34" charset="-122"/>
              </a:endParaRPr>
            </a:p>
          </p:txBody>
        </p:sp>
        <p:sp>
          <p:nvSpPr>
            <p:cNvPr id="16" name="矩形 15">
              <a:extLst>
                <a:ext uri="{FF2B5EF4-FFF2-40B4-BE49-F238E27FC236}">
                  <a16:creationId xmlns="" xmlns:a16="http://schemas.microsoft.com/office/drawing/2014/main" id="{C3F75E16-0034-6FDD-FE50-06472E51C1B5}"/>
                </a:ext>
              </a:extLst>
            </p:cNvPr>
            <p:cNvSpPr/>
            <p:nvPr/>
          </p:nvSpPr>
          <p:spPr>
            <a:xfrm>
              <a:off x="1246219" y="1956413"/>
              <a:ext cx="2378372" cy="43114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TW" sz="3600" b="1" i="0" u="none" strike="noStrike" kern="1200" cap="none" spc="0" normalizeH="0" baseline="0" noProof="0" dirty="0">
                  <a:ln>
                    <a:noFill/>
                  </a:ln>
                  <a:solidFill>
                    <a:schemeClr val="bg2">
                      <a:lumMod val="25000"/>
                    </a:schemeClr>
                  </a:solidFill>
                  <a:effectLst/>
                  <a:uLnTx/>
                  <a:uFillTx/>
                  <a:latin typeface="思源黑体 Medium" panose="020B0600000000000000" pitchFamily="34" charset="-122"/>
                  <a:ea typeface="思源黑体 Medium" panose="020B0600000000000000" pitchFamily="34" charset="-122"/>
                  <a:sym typeface="思源黑体 Medium" panose="020B0600000000000000" pitchFamily="34" charset="-122"/>
                </a:rPr>
                <a:t>Excel</a:t>
              </a:r>
              <a:endParaRPr kumimoji="0" lang="en-US" altLang="zh-CN" sz="3600" b="1" i="0" u="none" strike="noStrike" kern="1200" cap="none" spc="0" normalizeH="0" baseline="0" noProof="0" dirty="0">
                <a:ln>
                  <a:noFill/>
                </a:ln>
                <a:solidFill>
                  <a:schemeClr val="bg2">
                    <a:lumMod val="25000"/>
                  </a:schemeClr>
                </a:solidFill>
                <a:effectLst/>
                <a:uLnTx/>
                <a:uFillTx/>
                <a:latin typeface="思源黑体 Medium" panose="020B0600000000000000" pitchFamily="34" charset="-122"/>
                <a:ea typeface="思源黑体 Medium" panose="020B0600000000000000" pitchFamily="34" charset="-122"/>
                <a:sym typeface="思源黑体 Medium" panose="020B0600000000000000" pitchFamily="34" charset="-122"/>
              </a:endParaRPr>
            </a:p>
          </p:txBody>
        </p:sp>
      </p:grpSp>
      <p:pic>
        <p:nvPicPr>
          <p:cNvPr id="17" name="圖片 16">
            <a:extLst>
              <a:ext uri="{FF2B5EF4-FFF2-40B4-BE49-F238E27FC236}">
                <a16:creationId xmlns="" xmlns:a16="http://schemas.microsoft.com/office/drawing/2014/main" id="{BC58C565-1CD5-4F2B-E541-6926ED7A60CF}"/>
              </a:ext>
            </a:extLst>
          </p:cNvPr>
          <p:cNvPicPr>
            <a:picLocks noChangeAspect="1"/>
          </p:cNvPicPr>
          <p:nvPr/>
        </p:nvPicPr>
        <p:blipFill>
          <a:blip r:embed="rId4"/>
          <a:stretch>
            <a:fillRect/>
          </a:stretch>
        </p:blipFill>
        <p:spPr>
          <a:xfrm>
            <a:off x="9214187" y="3696577"/>
            <a:ext cx="2369755" cy="2369755"/>
          </a:xfrm>
          <a:prstGeom prst="rect">
            <a:avLst/>
          </a:prstGeom>
        </p:spPr>
      </p:pic>
    </p:spTree>
    <p:custDataLst>
      <p:tags r:id="rId1"/>
    </p:custDataLst>
    <p:extLst>
      <p:ext uri="{BB962C8B-B14F-4D97-AF65-F5344CB8AC3E}">
        <p14:creationId xmlns:p14="http://schemas.microsoft.com/office/powerpoint/2010/main" val="25218730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 xmlns:a16="http://schemas.microsoft.com/office/drawing/2014/main" id="{7EA7FDBD-61BE-B85B-D591-BE7E07F7BA50}"/>
              </a:ext>
            </a:extLst>
          </p:cNvPr>
          <p:cNvSpPr/>
          <p:nvPr/>
        </p:nvSpPr>
        <p:spPr>
          <a:xfrm>
            <a:off x="290665" y="964516"/>
            <a:ext cx="11610672" cy="540426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40" name="Group 14">
            <a:extLst>
              <a:ext uri="{FF2B5EF4-FFF2-40B4-BE49-F238E27FC236}">
                <a16:creationId xmlns="" xmlns:a16="http://schemas.microsoft.com/office/drawing/2014/main" id="{9BA18363-DA41-4C76-81A4-4DCBC8EDA93F}"/>
              </a:ext>
            </a:extLst>
          </p:cNvPr>
          <p:cNvGrpSpPr/>
          <p:nvPr/>
        </p:nvGrpSpPr>
        <p:grpSpPr>
          <a:xfrm>
            <a:off x="4580589" y="2800617"/>
            <a:ext cx="5246929" cy="338554"/>
            <a:chOff x="3379684" y="2454116"/>
            <a:chExt cx="4077000" cy="263065"/>
          </a:xfrm>
        </p:grpSpPr>
        <p:sp>
          <p:nvSpPr>
            <p:cNvPr id="47" name="Rectangle 12">
              <a:extLst>
                <a:ext uri="{FF2B5EF4-FFF2-40B4-BE49-F238E27FC236}">
                  <a16:creationId xmlns="" xmlns:a16="http://schemas.microsoft.com/office/drawing/2014/main" id="{F251E02B-D662-4A87-8762-CE52C4BE9BBE}"/>
                </a:ext>
              </a:extLst>
            </p:cNvPr>
            <p:cNvSpPr/>
            <p:nvPr/>
          </p:nvSpPr>
          <p:spPr>
            <a:xfrm>
              <a:off x="3379684" y="2454116"/>
              <a:ext cx="143541" cy="263065"/>
            </a:xfrm>
            <a:prstGeom prst="rect">
              <a:avLst/>
            </a:prstGeom>
            <a:ln>
              <a:noFill/>
            </a:ln>
          </p:spPr>
          <p:txBody>
            <a:bodyPr wrap="none">
              <a:spAutoFit/>
            </a:bodyPr>
            <a:lstStyle/>
            <a:p>
              <a:endParaRPr lang="id-ID" sz="1600" dirty="0">
                <a:solidFill>
                  <a:schemeClr val="bg1">
                    <a:lumMod val="65000"/>
                  </a:schemeClr>
                </a:solidFill>
                <a:latin typeface="思源黑体 Medium" panose="020B0600000000000000" pitchFamily="34" charset="-122"/>
                <a:ea typeface="思源黑体 Medium" panose="020B0600000000000000" pitchFamily="34" charset="-122"/>
                <a:sym typeface="思源黑体 Medium" panose="020B0600000000000000" pitchFamily="34" charset="-122"/>
              </a:endParaRPr>
            </a:p>
          </p:txBody>
        </p:sp>
        <p:sp>
          <p:nvSpPr>
            <p:cNvPr id="48" name="Rectangle 13">
              <a:extLst>
                <a:ext uri="{FF2B5EF4-FFF2-40B4-BE49-F238E27FC236}">
                  <a16:creationId xmlns="" xmlns:a16="http://schemas.microsoft.com/office/drawing/2014/main" id="{20B1425E-4CAC-4119-B55C-05596969FC3B}"/>
                </a:ext>
              </a:extLst>
            </p:cNvPr>
            <p:cNvSpPr/>
            <p:nvPr/>
          </p:nvSpPr>
          <p:spPr>
            <a:xfrm>
              <a:off x="7313143" y="2454116"/>
              <a:ext cx="143541" cy="263065"/>
            </a:xfrm>
            <a:prstGeom prst="rect">
              <a:avLst/>
            </a:prstGeom>
            <a:ln>
              <a:noFill/>
            </a:ln>
          </p:spPr>
          <p:txBody>
            <a:bodyPr wrap="none">
              <a:spAutoFit/>
            </a:bodyPr>
            <a:lstStyle/>
            <a:p>
              <a:endParaRPr lang="id-ID" sz="1600" dirty="0">
                <a:solidFill>
                  <a:schemeClr val="bg1">
                    <a:lumMod val="65000"/>
                  </a:schemeClr>
                </a:solidFill>
                <a:latin typeface="思源黑体 Medium" panose="020B0600000000000000" pitchFamily="34" charset="-122"/>
                <a:ea typeface="思源黑体 Medium" panose="020B0600000000000000" pitchFamily="34" charset="-122"/>
                <a:sym typeface="思源黑体 Medium" panose="020B0600000000000000" pitchFamily="34" charset="-122"/>
              </a:endParaRPr>
            </a:p>
          </p:txBody>
        </p:sp>
      </p:grpSp>
      <p:sp>
        <p:nvSpPr>
          <p:cNvPr id="9" name="iṩļïḓè">
            <a:extLst>
              <a:ext uri="{FF2B5EF4-FFF2-40B4-BE49-F238E27FC236}">
                <a16:creationId xmlns="" xmlns:a16="http://schemas.microsoft.com/office/drawing/2014/main" id="{7759BF0F-4F2D-6217-C52D-FE63F10C217D}"/>
              </a:ext>
            </a:extLst>
          </p:cNvPr>
          <p:cNvSpPr txBox="1"/>
          <p:nvPr/>
        </p:nvSpPr>
        <p:spPr bwMode="auto">
          <a:xfrm>
            <a:off x="178363" y="98419"/>
            <a:ext cx="4068784" cy="781608"/>
          </a:xfrm>
          <a:prstGeom prst="roundRect">
            <a:avLst>
              <a:gd name="adj" fmla="val 50000"/>
            </a:avLst>
          </a:prstGeom>
          <a:noFill/>
          <a:ln w="9525">
            <a:noFill/>
            <a:miter lim="800000"/>
            <a:headEnd/>
            <a:tailEnd/>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spcBef>
                <a:spcPct val="0"/>
              </a:spcBef>
            </a:pPr>
            <a:r>
              <a:rPr lang="zh-TW" altLang="en-US" sz="4400" b="1"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rPr>
              <a:t>研究步驟</a:t>
            </a:r>
            <a:r>
              <a:rPr lang="en-US" altLang="zh-TW" sz="4400" b="1"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rPr>
              <a:t>-</a:t>
            </a:r>
            <a:r>
              <a:rPr lang="zh-TW" altLang="en-US" sz="3600" b="1"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rPr>
              <a:t>軟體</a:t>
            </a:r>
            <a:endParaRPr lang="en-US" altLang="zh-CN" sz="3600" b="1"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6" name="圖片 5">
            <a:extLst>
              <a:ext uri="{FF2B5EF4-FFF2-40B4-BE49-F238E27FC236}">
                <a16:creationId xmlns="" xmlns:a16="http://schemas.microsoft.com/office/drawing/2014/main" id="{390710D6-AC42-B595-36A6-7FB711BFFE11}"/>
              </a:ext>
            </a:extLst>
          </p:cNvPr>
          <p:cNvPicPr>
            <a:picLocks noChangeAspect="1"/>
          </p:cNvPicPr>
          <p:nvPr/>
        </p:nvPicPr>
        <p:blipFill>
          <a:blip r:embed="rId3"/>
          <a:stretch>
            <a:fillRect/>
          </a:stretch>
        </p:blipFill>
        <p:spPr>
          <a:xfrm>
            <a:off x="1007489" y="2274803"/>
            <a:ext cx="4263205" cy="2783686"/>
          </a:xfrm>
          <a:prstGeom prst="rect">
            <a:avLst/>
          </a:prstGeom>
        </p:spPr>
      </p:pic>
      <p:grpSp>
        <p:nvGrpSpPr>
          <p:cNvPr id="7" name="群組 6">
            <a:extLst>
              <a:ext uri="{FF2B5EF4-FFF2-40B4-BE49-F238E27FC236}">
                <a16:creationId xmlns="" xmlns:a16="http://schemas.microsoft.com/office/drawing/2014/main" id="{1DA81F95-BB13-0E27-2A75-9F530A5EA712}"/>
              </a:ext>
            </a:extLst>
          </p:cNvPr>
          <p:cNvGrpSpPr/>
          <p:nvPr/>
        </p:nvGrpSpPr>
        <p:grpSpPr>
          <a:xfrm>
            <a:off x="5522171" y="2274803"/>
            <a:ext cx="6379164" cy="3618681"/>
            <a:chOff x="1246219" y="1956413"/>
            <a:chExt cx="2428480" cy="1724348"/>
          </a:xfrm>
        </p:grpSpPr>
        <p:sp>
          <p:nvSpPr>
            <p:cNvPr id="11" name="文本框 48">
              <a:extLst>
                <a:ext uri="{FF2B5EF4-FFF2-40B4-BE49-F238E27FC236}">
                  <a16:creationId xmlns="" xmlns:a16="http://schemas.microsoft.com/office/drawing/2014/main" id="{0C492779-A72D-5B40-9114-08CAAA3BE428}"/>
                </a:ext>
              </a:extLst>
            </p:cNvPr>
            <p:cNvSpPr txBox="1"/>
            <p:nvPr/>
          </p:nvSpPr>
          <p:spPr>
            <a:xfrm>
              <a:off x="1246219" y="2325745"/>
              <a:ext cx="2428480" cy="1355016"/>
            </a:xfrm>
            <a:prstGeom prst="rect">
              <a:avLst/>
            </a:prstGeom>
            <a:noFill/>
          </p:spPr>
          <p:txBody>
            <a:bodyPr wrap="square" rtlCol="0">
              <a:spAutoFit/>
            </a:bodyPr>
            <a:lstStyle/>
            <a:p>
              <a:pPr>
                <a:lnSpc>
                  <a:spcPct val="150000"/>
                </a:lnSpc>
                <a:defRPr/>
              </a:pPr>
              <a:r>
                <a:rPr lang="zh-TW" altLang="en-US" sz="2800" b="1" dirty="0">
                  <a:solidFill>
                    <a:schemeClr val="bg2">
                      <a:lumMod val="25000"/>
                    </a:schemeClr>
                  </a:solidFill>
                  <a:latin typeface="思源黑体 Light" panose="020B0300000000000000" pitchFamily="34" charset="-122"/>
                  <a:ea typeface="思源黑体 Light" panose="020B0300000000000000" pitchFamily="34" charset="-122"/>
                  <a:sym typeface="思源黑体 Medium" panose="020B0600000000000000" pitchFamily="34" charset="-122"/>
                </a:rPr>
                <a:t>控制元物件使用。</a:t>
              </a:r>
              <a:endParaRPr lang="en-US" altLang="zh-TW" sz="2800" b="1" dirty="0">
                <a:solidFill>
                  <a:schemeClr val="bg2">
                    <a:lumMod val="25000"/>
                  </a:schemeClr>
                </a:solidFill>
                <a:latin typeface="思源黑体 Light" panose="020B0300000000000000" pitchFamily="34" charset="-122"/>
                <a:ea typeface="思源黑体 Light" panose="020B0300000000000000" pitchFamily="34" charset="-122"/>
                <a:sym typeface="思源黑体 Medium" panose="020B0600000000000000" pitchFamily="34" charset="-122"/>
              </a:endParaRPr>
            </a:p>
            <a:p>
              <a:pPr>
                <a:lnSpc>
                  <a:spcPct val="150000"/>
                </a:lnSpc>
                <a:defRPr/>
              </a:pPr>
              <a:r>
                <a:rPr lang="en-US" altLang="zh-TW" sz="2800" b="1" dirty="0">
                  <a:solidFill>
                    <a:schemeClr val="bg2">
                      <a:lumMod val="25000"/>
                    </a:schemeClr>
                  </a:solidFill>
                  <a:latin typeface="思源黑体 Light" panose="020B0300000000000000" pitchFamily="34" charset="-122"/>
                  <a:ea typeface="思源黑体 Light" panose="020B0300000000000000" pitchFamily="34" charset="-122"/>
                  <a:sym typeface="思源黑体 Medium" panose="020B0600000000000000" pitchFamily="34" charset="-122"/>
                </a:rPr>
                <a:t>(1)</a:t>
              </a:r>
              <a:r>
                <a:rPr lang="zh-TW" altLang="en-US" sz="2800" b="1" dirty="0">
                  <a:solidFill>
                    <a:schemeClr val="bg2">
                      <a:lumMod val="25000"/>
                    </a:schemeClr>
                  </a:solidFill>
                  <a:latin typeface="思源黑体 Light" panose="020B0300000000000000" pitchFamily="34" charset="-122"/>
                  <a:ea typeface="思源黑体 Light" panose="020B0300000000000000" pitchFamily="34" charset="-122"/>
                  <a:sym typeface="思源黑体 Medium" panose="020B0600000000000000" pitchFamily="34" charset="-122"/>
                </a:rPr>
                <a:t>機器與</a:t>
              </a:r>
              <a:r>
                <a:rPr lang="en-US" altLang="zh-TW" sz="2800" b="1" dirty="0">
                  <a:solidFill>
                    <a:schemeClr val="bg2">
                      <a:lumMod val="25000"/>
                    </a:schemeClr>
                  </a:solidFill>
                  <a:latin typeface="思源黑体 Light" panose="020B0300000000000000" pitchFamily="34" charset="-122"/>
                  <a:ea typeface="思源黑体 Light" panose="020B0300000000000000" pitchFamily="34" charset="-122"/>
                  <a:sym typeface="思源黑体 Medium" panose="020B0600000000000000" pitchFamily="34" charset="-122"/>
                </a:rPr>
                <a:t>App Inventor2</a:t>
              </a:r>
              <a:r>
                <a:rPr lang="zh-TW" altLang="en-US" sz="2800" b="1" dirty="0">
                  <a:solidFill>
                    <a:schemeClr val="bg2">
                      <a:lumMod val="25000"/>
                    </a:schemeClr>
                  </a:solidFill>
                  <a:latin typeface="思源黑体 Light" panose="020B0300000000000000" pitchFamily="34" charset="-122"/>
                  <a:ea typeface="思源黑体 Light" panose="020B0300000000000000" pitchFamily="34" charset="-122"/>
                  <a:sym typeface="思源黑体 Medium" panose="020B0600000000000000" pitchFamily="34" charset="-122"/>
                </a:rPr>
                <a:t>的連接</a:t>
              </a:r>
              <a:endParaRPr lang="en-US" altLang="zh-TW" sz="2800" b="1" dirty="0">
                <a:solidFill>
                  <a:schemeClr val="bg2">
                    <a:lumMod val="25000"/>
                  </a:schemeClr>
                </a:solidFill>
                <a:latin typeface="思源黑体 Light" panose="020B0300000000000000" pitchFamily="34" charset="-122"/>
                <a:ea typeface="思源黑体 Light" panose="020B0300000000000000" pitchFamily="34" charset="-122"/>
                <a:sym typeface="思源黑体 Medium" panose="020B0600000000000000" pitchFamily="34" charset="-122"/>
              </a:endParaRPr>
            </a:p>
            <a:p>
              <a:pPr>
                <a:lnSpc>
                  <a:spcPct val="150000"/>
                </a:lnSpc>
                <a:defRPr/>
              </a:pPr>
              <a:r>
                <a:rPr lang="en-US" altLang="zh-TW" sz="2800" b="1" dirty="0">
                  <a:solidFill>
                    <a:schemeClr val="bg2">
                      <a:lumMod val="25000"/>
                    </a:schemeClr>
                  </a:solidFill>
                  <a:latin typeface="思源黑体 Light" panose="020B0300000000000000" pitchFamily="34" charset="-122"/>
                  <a:ea typeface="思源黑体 Light" panose="020B0300000000000000" pitchFamily="34" charset="-122"/>
                  <a:sym typeface="思源黑体 Medium" panose="020B0600000000000000" pitchFamily="34" charset="-122"/>
                </a:rPr>
                <a:t>(2)</a:t>
              </a:r>
              <a:r>
                <a:rPr lang="zh-TW" altLang="en-US" sz="2800" b="1" dirty="0">
                  <a:solidFill>
                    <a:schemeClr val="bg2">
                      <a:lumMod val="25000"/>
                    </a:schemeClr>
                  </a:solidFill>
                  <a:latin typeface="思源黑体 Light" panose="020B0300000000000000" pitchFamily="34" charset="-122"/>
                  <a:ea typeface="思源黑体 Light" panose="020B0300000000000000" pitchFamily="34" charset="-122"/>
                  <a:sym typeface="思源黑体 Medium" panose="020B0600000000000000" pitchFamily="34" charset="-122"/>
                </a:rPr>
                <a:t>數據計算並傳送至</a:t>
              </a:r>
              <a:r>
                <a:rPr lang="en-US" altLang="zh-TW" sz="2800" b="1" dirty="0">
                  <a:solidFill>
                    <a:schemeClr val="bg2">
                      <a:lumMod val="25000"/>
                    </a:schemeClr>
                  </a:solidFill>
                  <a:latin typeface="思源黑体 Light" panose="020B0300000000000000" pitchFamily="34" charset="-122"/>
                  <a:ea typeface="思源黑体 Light" panose="020B0300000000000000" pitchFamily="34" charset="-122"/>
                  <a:sym typeface="思源黑体 Medium" panose="020B0600000000000000" pitchFamily="34" charset="-122"/>
                </a:rPr>
                <a:t>App Inventor2</a:t>
              </a:r>
              <a:endParaRPr lang="zh-CN" altLang="en-US" sz="2800" b="1" dirty="0">
                <a:solidFill>
                  <a:schemeClr val="bg2">
                    <a:lumMod val="25000"/>
                  </a:schemeClr>
                </a:solidFill>
                <a:latin typeface="思源黑体 Light" panose="020B0300000000000000" pitchFamily="34" charset="-122"/>
                <a:ea typeface="思源黑体 Light" panose="020B0300000000000000" pitchFamily="34" charset="-122"/>
                <a:sym typeface="思源黑体 Medium" panose="020B0600000000000000" pitchFamily="34" charset="-122"/>
              </a:endParaRPr>
            </a:p>
          </p:txBody>
        </p:sp>
        <p:sp>
          <p:nvSpPr>
            <p:cNvPr id="12" name="矩形 11">
              <a:extLst>
                <a:ext uri="{FF2B5EF4-FFF2-40B4-BE49-F238E27FC236}">
                  <a16:creationId xmlns="" xmlns:a16="http://schemas.microsoft.com/office/drawing/2014/main" id="{3A031D12-8EE3-2225-27B5-6FB52326A962}"/>
                </a:ext>
              </a:extLst>
            </p:cNvPr>
            <p:cNvSpPr/>
            <p:nvPr/>
          </p:nvSpPr>
          <p:spPr>
            <a:xfrm>
              <a:off x="1246219" y="1956413"/>
              <a:ext cx="1938156" cy="431141"/>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TW" sz="3600" b="1" i="0" u="none" strike="noStrike" kern="1200" cap="none" spc="0" normalizeH="0" baseline="0" noProof="0" dirty="0">
                  <a:ln>
                    <a:noFill/>
                  </a:ln>
                  <a:solidFill>
                    <a:schemeClr val="bg2">
                      <a:lumMod val="25000"/>
                    </a:schemeClr>
                  </a:solidFill>
                  <a:effectLst/>
                  <a:uLnTx/>
                  <a:uFillTx/>
                  <a:latin typeface="思源黑体 Medium" panose="020B0600000000000000" pitchFamily="34" charset="-122"/>
                  <a:ea typeface="思源黑体 Medium" panose="020B0600000000000000" pitchFamily="34" charset="-122"/>
                  <a:sym typeface="思源黑体 Medium" panose="020B0600000000000000" pitchFamily="34" charset="-122"/>
                </a:rPr>
                <a:t>Arduino</a:t>
              </a:r>
              <a:endParaRPr kumimoji="0" lang="en-US" altLang="zh-CN" sz="3600" b="1" i="0" u="none" strike="noStrike" kern="1200" cap="none" spc="0" normalizeH="0" baseline="0" noProof="0" dirty="0">
                <a:ln>
                  <a:noFill/>
                </a:ln>
                <a:solidFill>
                  <a:schemeClr val="bg2">
                    <a:lumMod val="25000"/>
                  </a:schemeClr>
                </a:solidFill>
                <a:effectLst/>
                <a:uLnTx/>
                <a:uFillTx/>
                <a:latin typeface="思源黑体 Medium" panose="020B0600000000000000" pitchFamily="34" charset="-122"/>
                <a:ea typeface="思源黑体 Medium" panose="020B0600000000000000" pitchFamily="34" charset="-122"/>
                <a:sym typeface="思源黑体 Medium" panose="020B0600000000000000" pitchFamily="34" charset="-122"/>
              </a:endParaRPr>
            </a:p>
          </p:txBody>
        </p:sp>
      </p:grpSp>
    </p:spTree>
    <p:custDataLst>
      <p:tags r:id="rId1"/>
    </p:custDataLst>
    <p:extLst>
      <p:ext uri="{BB962C8B-B14F-4D97-AF65-F5344CB8AC3E}">
        <p14:creationId xmlns:p14="http://schemas.microsoft.com/office/powerpoint/2010/main" val="274844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 xmlns:a16="http://schemas.microsoft.com/office/drawing/2014/main" id="{7EA7FDBD-61BE-B85B-D591-BE7E07F7BA50}"/>
              </a:ext>
            </a:extLst>
          </p:cNvPr>
          <p:cNvSpPr/>
          <p:nvPr/>
        </p:nvSpPr>
        <p:spPr>
          <a:xfrm>
            <a:off x="290665" y="964516"/>
            <a:ext cx="11610672" cy="540426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40" name="Group 14">
            <a:extLst>
              <a:ext uri="{FF2B5EF4-FFF2-40B4-BE49-F238E27FC236}">
                <a16:creationId xmlns="" xmlns:a16="http://schemas.microsoft.com/office/drawing/2014/main" id="{9BA18363-DA41-4C76-81A4-4DCBC8EDA93F}"/>
              </a:ext>
            </a:extLst>
          </p:cNvPr>
          <p:cNvGrpSpPr/>
          <p:nvPr/>
        </p:nvGrpSpPr>
        <p:grpSpPr>
          <a:xfrm>
            <a:off x="4580589" y="2800617"/>
            <a:ext cx="5246929" cy="338554"/>
            <a:chOff x="3379684" y="2454116"/>
            <a:chExt cx="4077000" cy="263065"/>
          </a:xfrm>
        </p:grpSpPr>
        <p:sp>
          <p:nvSpPr>
            <p:cNvPr id="47" name="Rectangle 12">
              <a:extLst>
                <a:ext uri="{FF2B5EF4-FFF2-40B4-BE49-F238E27FC236}">
                  <a16:creationId xmlns="" xmlns:a16="http://schemas.microsoft.com/office/drawing/2014/main" id="{F251E02B-D662-4A87-8762-CE52C4BE9BBE}"/>
                </a:ext>
              </a:extLst>
            </p:cNvPr>
            <p:cNvSpPr/>
            <p:nvPr/>
          </p:nvSpPr>
          <p:spPr>
            <a:xfrm>
              <a:off x="3379684" y="2454116"/>
              <a:ext cx="143541" cy="263065"/>
            </a:xfrm>
            <a:prstGeom prst="rect">
              <a:avLst/>
            </a:prstGeom>
            <a:ln>
              <a:noFill/>
            </a:ln>
          </p:spPr>
          <p:txBody>
            <a:bodyPr wrap="none">
              <a:spAutoFit/>
            </a:bodyPr>
            <a:lstStyle/>
            <a:p>
              <a:endParaRPr lang="id-ID" sz="1600" dirty="0">
                <a:solidFill>
                  <a:schemeClr val="bg1">
                    <a:lumMod val="65000"/>
                  </a:schemeClr>
                </a:solidFill>
                <a:latin typeface="思源黑体 Medium" panose="020B0600000000000000" pitchFamily="34" charset="-122"/>
                <a:ea typeface="思源黑体 Medium" panose="020B0600000000000000" pitchFamily="34" charset="-122"/>
                <a:sym typeface="思源黑体 Medium" panose="020B0600000000000000" pitchFamily="34" charset="-122"/>
              </a:endParaRPr>
            </a:p>
          </p:txBody>
        </p:sp>
        <p:sp>
          <p:nvSpPr>
            <p:cNvPr id="48" name="Rectangle 13">
              <a:extLst>
                <a:ext uri="{FF2B5EF4-FFF2-40B4-BE49-F238E27FC236}">
                  <a16:creationId xmlns="" xmlns:a16="http://schemas.microsoft.com/office/drawing/2014/main" id="{20B1425E-4CAC-4119-B55C-05596969FC3B}"/>
                </a:ext>
              </a:extLst>
            </p:cNvPr>
            <p:cNvSpPr/>
            <p:nvPr/>
          </p:nvSpPr>
          <p:spPr>
            <a:xfrm>
              <a:off x="7313143" y="2454116"/>
              <a:ext cx="143541" cy="263065"/>
            </a:xfrm>
            <a:prstGeom prst="rect">
              <a:avLst/>
            </a:prstGeom>
            <a:ln>
              <a:noFill/>
            </a:ln>
          </p:spPr>
          <p:txBody>
            <a:bodyPr wrap="none">
              <a:spAutoFit/>
            </a:bodyPr>
            <a:lstStyle/>
            <a:p>
              <a:endParaRPr lang="id-ID" sz="1600" dirty="0">
                <a:solidFill>
                  <a:schemeClr val="bg1">
                    <a:lumMod val="65000"/>
                  </a:schemeClr>
                </a:solidFill>
                <a:latin typeface="思源黑体 Medium" panose="020B0600000000000000" pitchFamily="34" charset="-122"/>
                <a:ea typeface="思源黑体 Medium" panose="020B0600000000000000" pitchFamily="34" charset="-122"/>
                <a:sym typeface="思源黑体 Medium" panose="020B0600000000000000" pitchFamily="34" charset="-122"/>
              </a:endParaRPr>
            </a:p>
          </p:txBody>
        </p:sp>
      </p:grpSp>
      <p:grpSp>
        <p:nvGrpSpPr>
          <p:cNvPr id="2" name="群組 1">
            <a:extLst>
              <a:ext uri="{FF2B5EF4-FFF2-40B4-BE49-F238E27FC236}">
                <a16:creationId xmlns="" xmlns:a16="http://schemas.microsoft.com/office/drawing/2014/main" id="{35E13785-D291-E047-78F9-1222CFBC6AFE}"/>
              </a:ext>
            </a:extLst>
          </p:cNvPr>
          <p:cNvGrpSpPr/>
          <p:nvPr/>
        </p:nvGrpSpPr>
        <p:grpSpPr>
          <a:xfrm>
            <a:off x="814851" y="2369565"/>
            <a:ext cx="7838043" cy="2594163"/>
            <a:chOff x="1312392" y="1956413"/>
            <a:chExt cx="5281157" cy="1149185"/>
          </a:xfrm>
        </p:grpSpPr>
        <p:sp>
          <p:nvSpPr>
            <p:cNvPr id="49" name="文本框 48">
              <a:extLst>
                <a:ext uri="{FF2B5EF4-FFF2-40B4-BE49-F238E27FC236}">
                  <a16:creationId xmlns="" xmlns:a16="http://schemas.microsoft.com/office/drawing/2014/main" id="{180AE009-5D95-49B9-969F-C1F784769D2A}"/>
                </a:ext>
              </a:extLst>
            </p:cNvPr>
            <p:cNvSpPr txBox="1"/>
            <p:nvPr/>
          </p:nvSpPr>
          <p:spPr>
            <a:xfrm>
              <a:off x="1312392" y="2239460"/>
              <a:ext cx="5281157" cy="866138"/>
            </a:xfrm>
            <a:prstGeom prst="rect">
              <a:avLst/>
            </a:prstGeom>
            <a:noFill/>
          </p:spPr>
          <p:txBody>
            <a:bodyPr wrap="square" rtlCol="0">
              <a:spAutoFit/>
            </a:bodyPr>
            <a:lstStyle/>
            <a:p>
              <a:pPr>
                <a:lnSpc>
                  <a:spcPct val="150000"/>
                </a:lnSpc>
                <a:defRPr/>
              </a:pPr>
              <a:r>
                <a:rPr lang="zh-TW" altLang="en-US" sz="2800" b="1" dirty="0">
                  <a:solidFill>
                    <a:schemeClr val="bg2">
                      <a:lumMod val="25000"/>
                    </a:schemeClr>
                  </a:solidFill>
                  <a:latin typeface="思源黑体 Light" panose="020B0300000000000000" pitchFamily="34" charset="-122"/>
                  <a:ea typeface="思源黑体 Light" panose="020B0300000000000000" pitchFamily="34" charset="-122"/>
                  <a:sym typeface="思源黑体 Medium" panose="020B0600000000000000" pitchFamily="34" charset="-122"/>
                </a:rPr>
                <a:t>（</a:t>
              </a:r>
              <a:r>
                <a:rPr lang="en-US" altLang="zh-TW" sz="2800" b="1" dirty="0">
                  <a:solidFill>
                    <a:schemeClr val="bg2">
                      <a:lumMod val="25000"/>
                    </a:schemeClr>
                  </a:solidFill>
                  <a:latin typeface="思源黑体 Light" panose="020B0300000000000000" pitchFamily="34" charset="-122"/>
                  <a:ea typeface="思源黑体 Light" panose="020B0300000000000000" pitchFamily="34" charset="-122"/>
                  <a:sym typeface="思源黑体 Medium" panose="020B0600000000000000" pitchFamily="34" charset="-122"/>
                </a:rPr>
                <a:t>1</a:t>
              </a:r>
              <a:r>
                <a:rPr lang="zh-TW" altLang="en-US" sz="2800" b="1" dirty="0">
                  <a:solidFill>
                    <a:schemeClr val="bg2">
                      <a:lumMod val="25000"/>
                    </a:schemeClr>
                  </a:solidFill>
                  <a:latin typeface="思源黑体 Light" panose="020B0300000000000000" pitchFamily="34" charset="-122"/>
                  <a:ea typeface="思源黑体 Light" panose="020B0300000000000000" pitchFamily="34" charset="-122"/>
                  <a:sym typeface="思源黑体 Medium" panose="020B0600000000000000" pitchFamily="34" charset="-122"/>
                </a:rPr>
                <a:t>）控制機器</a:t>
              </a:r>
              <a:endParaRPr lang="en-US" altLang="zh-TW" sz="2800" b="1" dirty="0">
                <a:solidFill>
                  <a:schemeClr val="bg2">
                    <a:lumMod val="25000"/>
                  </a:schemeClr>
                </a:solidFill>
                <a:latin typeface="思源黑体 Light" panose="020B0300000000000000" pitchFamily="34" charset="-122"/>
                <a:ea typeface="思源黑体 Light" panose="020B0300000000000000" pitchFamily="34" charset="-122"/>
                <a:sym typeface="思源黑体 Medium" panose="020B0600000000000000" pitchFamily="34" charset="-122"/>
              </a:endParaRPr>
            </a:p>
            <a:p>
              <a:pPr>
                <a:lnSpc>
                  <a:spcPct val="150000"/>
                </a:lnSpc>
                <a:defRPr/>
              </a:pPr>
              <a:r>
                <a:rPr lang="zh-TW" altLang="en-US" sz="2800" b="1" dirty="0">
                  <a:solidFill>
                    <a:schemeClr val="bg2">
                      <a:lumMod val="25000"/>
                    </a:schemeClr>
                  </a:solidFill>
                  <a:latin typeface="思源黑体 Light" panose="020B0300000000000000" pitchFamily="34" charset="-122"/>
                  <a:ea typeface="思源黑体 Light" panose="020B0300000000000000" pitchFamily="34" charset="-122"/>
                  <a:sym typeface="思源黑体 Medium" panose="020B0600000000000000" pitchFamily="34" charset="-122"/>
                </a:rPr>
                <a:t>（</a:t>
              </a:r>
              <a:r>
                <a:rPr lang="en-US" altLang="zh-TW" sz="2800" b="1" dirty="0">
                  <a:solidFill>
                    <a:schemeClr val="bg2">
                      <a:lumMod val="25000"/>
                    </a:schemeClr>
                  </a:solidFill>
                  <a:latin typeface="思源黑体 Light" panose="020B0300000000000000" pitchFamily="34" charset="-122"/>
                  <a:ea typeface="思源黑体 Light" panose="020B0300000000000000" pitchFamily="34" charset="-122"/>
                  <a:sym typeface="思源黑体 Medium" panose="020B0600000000000000" pitchFamily="34" charset="-122"/>
                </a:rPr>
                <a:t>2</a:t>
              </a:r>
              <a:r>
                <a:rPr lang="zh-TW" altLang="en-US" sz="2800" b="1" dirty="0">
                  <a:solidFill>
                    <a:schemeClr val="bg2">
                      <a:lumMod val="25000"/>
                    </a:schemeClr>
                  </a:solidFill>
                  <a:latin typeface="思源黑体 Light" panose="020B0300000000000000" pitchFamily="34" charset="-122"/>
                  <a:ea typeface="思源黑体 Light" panose="020B0300000000000000" pitchFamily="34" charset="-122"/>
                  <a:sym typeface="思源黑体 Medium" panose="020B0600000000000000" pitchFamily="34" charset="-122"/>
                </a:rPr>
                <a:t>）將統整後的數據傳送至後台，並配合指令進行執行動作。</a:t>
              </a:r>
              <a:endParaRPr lang="en-US" altLang="zh-TW" sz="2800" b="1" dirty="0">
                <a:solidFill>
                  <a:schemeClr val="bg2">
                    <a:lumMod val="25000"/>
                  </a:schemeClr>
                </a:solidFill>
                <a:latin typeface="思源黑体 Light" panose="020B0300000000000000" pitchFamily="34" charset="-122"/>
                <a:ea typeface="思源黑体 Light" panose="020B0300000000000000" pitchFamily="34" charset="-122"/>
                <a:sym typeface="思源黑体 Medium" panose="020B0600000000000000" pitchFamily="34" charset="-122"/>
              </a:endParaRPr>
            </a:p>
          </p:txBody>
        </p:sp>
        <p:sp>
          <p:nvSpPr>
            <p:cNvPr id="50" name="矩形 49">
              <a:extLst>
                <a:ext uri="{FF2B5EF4-FFF2-40B4-BE49-F238E27FC236}">
                  <a16:creationId xmlns="" xmlns:a16="http://schemas.microsoft.com/office/drawing/2014/main" id="{0DE2BC74-A547-4B8C-8781-A2A25EE68E25}"/>
                </a:ext>
              </a:extLst>
            </p:cNvPr>
            <p:cNvSpPr/>
            <p:nvPr/>
          </p:nvSpPr>
          <p:spPr>
            <a:xfrm>
              <a:off x="1312392" y="1956413"/>
              <a:ext cx="2399300" cy="286317"/>
            </a:xfrm>
            <a:prstGeom prst="rect">
              <a:avLst/>
            </a:prstGeom>
          </p:spPr>
          <p:txBody>
            <a:bodyPr wrap="non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3600" i="0" u="none" strike="noStrike" kern="1200" cap="none" spc="0" normalizeH="0" baseline="0" noProof="0" dirty="0">
                  <a:ln>
                    <a:noFill/>
                  </a:ln>
                  <a:solidFill>
                    <a:schemeClr val="bg2">
                      <a:lumMod val="25000"/>
                    </a:schemeClr>
                  </a:solidFill>
                  <a:effectLst/>
                  <a:uLnTx/>
                  <a:uFillTx/>
                  <a:latin typeface="思源黑体 Medium" panose="020B0600000000000000" pitchFamily="34" charset="-122"/>
                  <a:ea typeface="思源黑体 Medium" panose="020B0600000000000000" pitchFamily="34" charset="-122"/>
                  <a:sym typeface="思源黑体 Medium" panose="020B0600000000000000" pitchFamily="34" charset="-122"/>
                </a:rPr>
                <a:t>App</a:t>
              </a:r>
              <a:r>
                <a:rPr kumimoji="0" lang="en-US" altLang="zh-CN" sz="3600" i="0" u="none" strike="noStrike" kern="1200" cap="none" spc="0" normalizeH="0" noProof="0" dirty="0">
                  <a:ln>
                    <a:noFill/>
                  </a:ln>
                  <a:solidFill>
                    <a:schemeClr val="bg2">
                      <a:lumMod val="25000"/>
                    </a:schemeClr>
                  </a:solidFill>
                  <a:effectLst/>
                  <a:uLnTx/>
                  <a:uFillTx/>
                  <a:latin typeface="思源黑体 Medium" panose="020B0600000000000000" pitchFamily="34" charset="-122"/>
                  <a:ea typeface="思源黑体 Medium" panose="020B0600000000000000" pitchFamily="34" charset="-122"/>
                  <a:sym typeface="思源黑体 Medium" panose="020B0600000000000000" pitchFamily="34" charset="-122"/>
                </a:rPr>
                <a:t> Inventor2</a:t>
              </a:r>
              <a:endParaRPr kumimoji="0" lang="en-US" altLang="zh-CN" sz="3600" i="0" u="none" strike="noStrike" kern="1200" cap="none" spc="0" normalizeH="0" baseline="0" noProof="0" dirty="0">
                <a:ln>
                  <a:noFill/>
                </a:ln>
                <a:solidFill>
                  <a:schemeClr val="bg2">
                    <a:lumMod val="25000"/>
                  </a:schemeClr>
                </a:solidFill>
                <a:effectLst/>
                <a:uLnTx/>
                <a:uFillTx/>
                <a:latin typeface="思源黑体 Medium" panose="020B0600000000000000" pitchFamily="34" charset="-122"/>
                <a:ea typeface="思源黑体 Medium" panose="020B0600000000000000" pitchFamily="34" charset="-122"/>
                <a:sym typeface="思源黑体 Medium" panose="020B0600000000000000" pitchFamily="34" charset="-122"/>
              </a:endParaRPr>
            </a:p>
          </p:txBody>
        </p:sp>
      </p:grpSp>
      <p:pic>
        <p:nvPicPr>
          <p:cNvPr id="7" name="圖片 6">
            <a:extLst>
              <a:ext uri="{FF2B5EF4-FFF2-40B4-BE49-F238E27FC236}">
                <a16:creationId xmlns="" xmlns:a16="http://schemas.microsoft.com/office/drawing/2014/main" id="{23D56E9A-F8FB-30D4-CC21-01F9FFC77A2A}"/>
              </a:ext>
            </a:extLst>
          </p:cNvPr>
          <p:cNvPicPr>
            <a:picLocks noChangeAspect="1"/>
          </p:cNvPicPr>
          <p:nvPr/>
        </p:nvPicPr>
        <p:blipFill>
          <a:blip r:embed="rId3"/>
          <a:stretch>
            <a:fillRect/>
          </a:stretch>
        </p:blipFill>
        <p:spPr>
          <a:xfrm>
            <a:off x="8652894" y="2104485"/>
            <a:ext cx="2724255" cy="2649029"/>
          </a:xfrm>
          <a:prstGeom prst="rect">
            <a:avLst/>
          </a:prstGeom>
        </p:spPr>
      </p:pic>
      <p:sp>
        <p:nvSpPr>
          <p:cNvPr id="3" name="iṩļïḓè">
            <a:extLst>
              <a:ext uri="{FF2B5EF4-FFF2-40B4-BE49-F238E27FC236}">
                <a16:creationId xmlns="" xmlns:a16="http://schemas.microsoft.com/office/drawing/2014/main" id="{F34A42C5-480E-13AF-72DD-77F1DFE04888}"/>
              </a:ext>
            </a:extLst>
          </p:cNvPr>
          <p:cNvSpPr txBox="1"/>
          <p:nvPr/>
        </p:nvSpPr>
        <p:spPr bwMode="auto">
          <a:xfrm>
            <a:off x="178363" y="98419"/>
            <a:ext cx="4068784" cy="781608"/>
          </a:xfrm>
          <a:prstGeom prst="roundRect">
            <a:avLst>
              <a:gd name="adj" fmla="val 50000"/>
            </a:avLst>
          </a:prstGeom>
          <a:noFill/>
          <a:ln w="9525">
            <a:noFill/>
            <a:miter lim="800000"/>
            <a:headEnd/>
            <a:tailEnd/>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spcBef>
                <a:spcPct val="0"/>
              </a:spcBef>
            </a:pPr>
            <a:r>
              <a:rPr lang="zh-TW" altLang="en-US" sz="4400" b="1"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rPr>
              <a:t>研究步驟</a:t>
            </a:r>
            <a:r>
              <a:rPr lang="en-US" altLang="zh-TW" sz="4400" b="1"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rPr>
              <a:t>-</a:t>
            </a:r>
            <a:r>
              <a:rPr lang="zh-TW" altLang="en-US" sz="3600" b="1"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rPr>
              <a:t>軟體</a:t>
            </a:r>
            <a:endParaRPr lang="en-US" altLang="zh-CN" sz="3600" b="1"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custDataLst>
      <p:tags r:id="rId1"/>
    </p:custDataLst>
    <p:extLst>
      <p:ext uri="{BB962C8B-B14F-4D97-AF65-F5344CB8AC3E}">
        <p14:creationId xmlns:p14="http://schemas.microsoft.com/office/powerpoint/2010/main" val="2118089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 xmlns:a16="http://schemas.microsoft.com/office/drawing/2014/main" id="{7EA7FDBD-61BE-B85B-D591-BE7E07F7BA50}"/>
              </a:ext>
            </a:extLst>
          </p:cNvPr>
          <p:cNvSpPr/>
          <p:nvPr/>
        </p:nvSpPr>
        <p:spPr>
          <a:xfrm>
            <a:off x="290665" y="964516"/>
            <a:ext cx="11610672" cy="540426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chemeClr val="bg2">
                  <a:lumMod val="25000"/>
                </a:schemeClr>
              </a:solidFill>
              <a:latin typeface="思源黑体 Medium" panose="020B0600000000000000" pitchFamily="34" charset="-122"/>
              <a:ea typeface="思源黑体 Medium" panose="020B0600000000000000" pitchFamily="34" charset="-122"/>
              <a:sym typeface="思源黑体" panose="020B0500000000000000" pitchFamily="34" charset="-122"/>
            </a:endParaRPr>
          </a:p>
        </p:txBody>
      </p:sp>
      <p:grpSp>
        <p:nvGrpSpPr>
          <p:cNvPr id="40" name="Group 14">
            <a:extLst>
              <a:ext uri="{FF2B5EF4-FFF2-40B4-BE49-F238E27FC236}">
                <a16:creationId xmlns="" xmlns:a16="http://schemas.microsoft.com/office/drawing/2014/main" id="{9BA18363-DA41-4C76-81A4-4DCBC8EDA93F}"/>
              </a:ext>
            </a:extLst>
          </p:cNvPr>
          <p:cNvGrpSpPr/>
          <p:nvPr/>
        </p:nvGrpSpPr>
        <p:grpSpPr>
          <a:xfrm>
            <a:off x="4580589" y="2800617"/>
            <a:ext cx="5246929" cy="338554"/>
            <a:chOff x="3379684" y="2454116"/>
            <a:chExt cx="4077000" cy="263065"/>
          </a:xfrm>
        </p:grpSpPr>
        <p:sp>
          <p:nvSpPr>
            <p:cNvPr id="47" name="Rectangle 12">
              <a:extLst>
                <a:ext uri="{FF2B5EF4-FFF2-40B4-BE49-F238E27FC236}">
                  <a16:creationId xmlns="" xmlns:a16="http://schemas.microsoft.com/office/drawing/2014/main" id="{F251E02B-D662-4A87-8762-CE52C4BE9BBE}"/>
                </a:ext>
              </a:extLst>
            </p:cNvPr>
            <p:cNvSpPr/>
            <p:nvPr/>
          </p:nvSpPr>
          <p:spPr>
            <a:xfrm>
              <a:off x="3379684" y="2454116"/>
              <a:ext cx="143541" cy="263065"/>
            </a:xfrm>
            <a:prstGeom prst="rect">
              <a:avLst/>
            </a:prstGeom>
            <a:ln>
              <a:noFill/>
            </a:ln>
          </p:spPr>
          <p:txBody>
            <a:bodyPr wrap="none">
              <a:spAutoFit/>
            </a:bodyPr>
            <a:lstStyle/>
            <a:p>
              <a:endParaRPr lang="id-ID" sz="1600" dirty="0">
                <a:solidFill>
                  <a:schemeClr val="bg1">
                    <a:lumMod val="65000"/>
                  </a:schemeClr>
                </a:solidFill>
                <a:latin typeface="思源黑体 Medium" panose="020B0600000000000000" pitchFamily="34" charset="-122"/>
                <a:ea typeface="思源黑体 Medium" panose="020B0600000000000000" pitchFamily="34" charset="-122"/>
                <a:sym typeface="思源黑体 Medium" panose="020B0600000000000000" pitchFamily="34" charset="-122"/>
              </a:endParaRPr>
            </a:p>
          </p:txBody>
        </p:sp>
        <p:sp>
          <p:nvSpPr>
            <p:cNvPr id="48" name="Rectangle 13">
              <a:extLst>
                <a:ext uri="{FF2B5EF4-FFF2-40B4-BE49-F238E27FC236}">
                  <a16:creationId xmlns="" xmlns:a16="http://schemas.microsoft.com/office/drawing/2014/main" id="{20B1425E-4CAC-4119-B55C-05596969FC3B}"/>
                </a:ext>
              </a:extLst>
            </p:cNvPr>
            <p:cNvSpPr/>
            <p:nvPr/>
          </p:nvSpPr>
          <p:spPr>
            <a:xfrm>
              <a:off x="7313143" y="2454116"/>
              <a:ext cx="143541" cy="263065"/>
            </a:xfrm>
            <a:prstGeom prst="rect">
              <a:avLst/>
            </a:prstGeom>
            <a:ln>
              <a:noFill/>
            </a:ln>
          </p:spPr>
          <p:txBody>
            <a:bodyPr wrap="none">
              <a:spAutoFit/>
            </a:bodyPr>
            <a:lstStyle/>
            <a:p>
              <a:endParaRPr lang="id-ID" sz="1600" dirty="0">
                <a:solidFill>
                  <a:schemeClr val="bg1">
                    <a:lumMod val="65000"/>
                  </a:schemeClr>
                </a:solidFill>
                <a:latin typeface="思源黑体 Medium" panose="020B0600000000000000" pitchFamily="34" charset="-122"/>
                <a:ea typeface="思源黑体 Medium" panose="020B0600000000000000" pitchFamily="34" charset="-122"/>
                <a:sym typeface="思源黑体 Medium" panose="020B0600000000000000" pitchFamily="34" charset="-122"/>
              </a:endParaRPr>
            </a:p>
          </p:txBody>
        </p:sp>
      </p:grpSp>
      <p:sp>
        <p:nvSpPr>
          <p:cNvPr id="50" name="矩形 49">
            <a:extLst>
              <a:ext uri="{FF2B5EF4-FFF2-40B4-BE49-F238E27FC236}">
                <a16:creationId xmlns="" xmlns:a16="http://schemas.microsoft.com/office/drawing/2014/main" id="{0DE2BC74-A547-4B8C-8781-A2A25EE68E25}"/>
              </a:ext>
            </a:extLst>
          </p:cNvPr>
          <p:cNvSpPr/>
          <p:nvPr/>
        </p:nvSpPr>
        <p:spPr>
          <a:xfrm>
            <a:off x="1161863" y="2039950"/>
            <a:ext cx="1378173" cy="1200328"/>
          </a:xfrm>
          <a:prstGeom prst="rect">
            <a:avLst/>
          </a:prstGeom>
        </p:spPr>
        <p:txBody>
          <a:bodyPr wrap="non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3600" i="0" u="none" strike="noStrike" kern="1200" cap="none" spc="0" normalizeH="0" baseline="0" noProof="0" dirty="0" smtClean="0">
                <a:ln>
                  <a:noFill/>
                </a:ln>
                <a:solidFill>
                  <a:schemeClr val="bg2">
                    <a:lumMod val="25000"/>
                  </a:schemeClr>
                </a:solidFill>
                <a:effectLst/>
                <a:uLnTx/>
                <a:uFillTx/>
                <a:latin typeface="思源黑体 Medium" panose="020B0600000000000000" pitchFamily="34" charset="-122"/>
                <a:ea typeface="思源黑体 Medium" panose="020B0600000000000000" pitchFamily="34" charset="-122"/>
                <a:sym typeface="思源黑体 Medium" panose="020B0600000000000000" pitchFamily="34" charset="-122"/>
              </a:rPr>
              <a:t>Mega2560</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altLang="zh-CN" sz="3600" i="0" u="none" strike="noStrike" kern="1200" cap="none" spc="0" normalizeH="0" baseline="0" noProof="0" dirty="0">
              <a:ln>
                <a:noFill/>
              </a:ln>
              <a:solidFill>
                <a:schemeClr val="bg2">
                  <a:lumMod val="25000"/>
                </a:schemeClr>
              </a:solidFill>
              <a:effectLst/>
              <a:uLnTx/>
              <a:uFillTx/>
              <a:latin typeface="思源黑体 Medium" panose="020B0600000000000000" pitchFamily="34" charset="-122"/>
              <a:ea typeface="思源黑体 Medium" panose="020B0600000000000000" pitchFamily="34" charset="-122"/>
              <a:sym typeface="思源黑体 Medium" panose="020B0600000000000000" pitchFamily="34" charset="-122"/>
            </a:endParaRPr>
          </a:p>
        </p:txBody>
      </p:sp>
      <p:sp>
        <p:nvSpPr>
          <p:cNvPr id="3" name="iṩļïḓè">
            <a:extLst>
              <a:ext uri="{FF2B5EF4-FFF2-40B4-BE49-F238E27FC236}">
                <a16:creationId xmlns="" xmlns:a16="http://schemas.microsoft.com/office/drawing/2014/main" id="{F34A42C5-480E-13AF-72DD-77F1DFE04888}"/>
              </a:ext>
            </a:extLst>
          </p:cNvPr>
          <p:cNvSpPr txBox="1"/>
          <p:nvPr/>
        </p:nvSpPr>
        <p:spPr bwMode="auto">
          <a:xfrm>
            <a:off x="178363" y="98419"/>
            <a:ext cx="4068784" cy="781608"/>
          </a:xfrm>
          <a:prstGeom prst="roundRect">
            <a:avLst>
              <a:gd name="adj" fmla="val 50000"/>
            </a:avLst>
          </a:prstGeom>
          <a:noFill/>
          <a:ln w="9525">
            <a:noFill/>
            <a:miter lim="800000"/>
            <a:headEnd/>
            <a:tailEnd/>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spcBef>
                <a:spcPct val="0"/>
              </a:spcBef>
            </a:pPr>
            <a:r>
              <a:rPr lang="zh-TW" altLang="en-US" sz="4400" b="1" dirty="0" smtClean="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rPr>
              <a:t>實體</a:t>
            </a:r>
            <a:r>
              <a:rPr lang="zh-TW" altLang="en-US" sz="4400" b="1"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rPr>
              <a:t>機器</a:t>
            </a:r>
            <a:r>
              <a:rPr lang="en-US" altLang="zh-TW" sz="4400" b="1" dirty="0" smtClean="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rPr>
              <a:t>-</a:t>
            </a:r>
            <a:r>
              <a:rPr lang="zh-TW" altLang="en-US" sz="3600" b="1"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rPr>
              <a:t>硬</a:t>
            </a:r>
            <a:r>
              <a:rPr lang="zh-TW" altLang="en-US" sz="3600" b="1" dirty="0" smtClean="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rPr>
              <a:t>體</a:t>
            </a:r>
            <a:endParaRPr lang="en-US" altLang="zh-CN" sz="3600" b="1"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484" y="2800617"/>
            <a:ext cx="4081104" cy="1981886"/>
          </a:xfrm>
          <a:prstGeom prst="rect">
            <a:avLst/>
          </a:prstGeom>
        </p:spPr>
      </p:pic>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9407" y="2790992"/>
            <a:ext cx="2987266" cy="1991511"/>
          </a:xfrm>
          <a:prstGeom prst="rect">
            <a:avLst/>
          </a:prstGeom>
        </p:spPr>
      </p:pic>
      <p:sp>
        <p:nvSpPr>
          <p:cNvPr id="6" name="文字方塊 5"/>
          <p:cNvSpPr txBox="1"/>
          <p:nvPr/>
        </p:nvSpPr>
        <p:spPr>
          <a:xfrm>
            <a:off x="4789408" y="2064414"/>
            <a:ext cx="2987265" cy="923330"/>
          </a:xfrm>
          <a:prstGeom prst="rect">
            <a:avLst/>
          </a:prstGeom>
          <a:noFill/>
        </p:spPr>
        <p:txBody>
          <a:bodyPr wrap="square" rtlCol="0">
            <a:spAutoFit/>
          </a:bodyPr>
          <a:lstStyle/>
          <a:p>
            <a:pPr algn="ctr"/>
            <a:r>
              <a:rPr lang="zh-TW" altLang="en-US" sz="3600" dirty="0">
                <a:solidFill>
                  <a:schemeClr val="bg2">
                    <a:lumMod val="25000"/>
                  </a:schemeClr>
                </a:solidFill>
                <a:latin typeface="思源黑体 Medium" panose="020B0600000000000000" pitchFamily="34" charset="-122"/>
                <a:ea typeface="思源黑体 Medium" panose="020B0600000000000000" pitchFamily="34" charset="-122"/>
                <a:sym typeface="思源黑体" panose="020B0500000000000000" pitchFamily="34" charset="-122"/>
              </a:rPr>
              <a:t>繼電器</a:t>
            </a:r>
            <a:endParaRPr lang="zh-CN" altLang="en-US" sz="3600" dirty="0">
              <a:solidFill>
                <a:schemeClr val="bg2">
                  <a:lumMod val="25000"/>
                </a:schemeClr>
              </a:solidFill>
              <a:latin typeface="思源黑体 Medium" panose="020B0600000000000000" pitchFamily="34" charset="-122"/>
              <a:ea typeface="思源黑体 Medium" panose="020B0600000000000000" pitchFamily="34" charset="-122"/>
              <a:sym typeface="思源黑体" panose="020B0500000000000000" pitchFamily="34" charset="-122"/>
            </a:endParaRPr>
          </a:p>
          <a:p>
            <a:endParaRPr lang="zh-TW" altLang="en-US" dirty="0"/>
          </a:p>
        </p:txBody>
      </p:sp>
      <p:sp>
        <p:nvSpPr>
          <p:cNvPr id="14" name="文字方塊 13"/>
          <p:cNvSpPr txBox="1"/>
          <p:nvPr/>
        </p:nvSpPr>
        <p:spPr>
          <a:xfrm>
            <a:off x="7973943" y="2039950"/>
            <a:ext cx="3337688" cy="646331"/>
          </a:xfrm>
          <a:prstGeom prst="rect">
            <a:avLst/>
          </a:prstGeom>
          <a:noFill/>
        </p:spPr>
        <p:txBody>
          <a:bodyPr wrap="square" rtlCol="0">
            <a:spAutoFit/>
          </a:bodyPr>
          <a:lstStyle/>
          <a:p>
            <a:pPr algn="ctr"/>
            <a:r>
              <a:rPr lang="en-US" altLang="zh-CN" sz="3600" dirty="0">
                <a:solidFill>
                  <a:schemeClr val="bg2">
                    <a:lumMod val="25000"/>
                  </a:schemeClr>
                </a:solidFill>
                <a:latin typeface="思源黑体 Medium" panose="020B0600000000000000" pitchFamily="34" charset="-122"/>
                <a:ea typeface="思源黑体 Medium" panose="020B0600000000000000" pitchFamily="34" charset="-122"/>
                <a:sym typeface="思源黑体" panose="020B0500000000000000" pitchFamily="34" charset="-122"/>
              </a:rPr>
              <a:t>HC05</a:t>
            </a:r>
            <a:r>
              <a:rPr lang="zh-CN" altLang="en-US" sz="3600" dirty="0">
                <a:solidFill>
                  <a:schemeClr val="bg2">
                    <a:lumMod val="25000"/>
                  </a:schemeClr>
                </a:solidFill>
                <a:latin typeface="思源黑体 Medium" panose="020B0600000000000000" pitchFamily="34" charset="-122"/>
                <a:ea typeface="思源黑体 Medium" panose="020B0600000000000000" pitchFamily="34" charset="-122"/>
                <a:sym typeface="思源黑体" panose="020B0500000000000000" pitchFamily="34" charset="-122"/>
              </a:rPr>
              <a:t>藍芽模組</a:t>
            </a:r>
            <a:endParaRPr lang="zh-TW" altLang="en-US" dirty="0"/>
          </a:p>
        </p:txBody>
      </p:sp>
      <p:pic>
        <p:nvPicPr>
          <p:cNvPr id="9" name="圖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5492" y="2790992"/>
            <a:ext cx="3226590" cy="1991511"/>
          </a:xfrm>
          <a:prstGeom prst="rect">
            <a:avLst/>
          </a:prstGeom>
        </p:spPr>
      </p:pic>
    </p:spTree>
    <p:custDataLst>
      <p:tags r:id="rId1"/>
    </p:custDataLst>
    <p:extLst>
      <p:ext uri="{BB962C8B-B14F-4D97-AF65-F5344CB8AC3E}">
        <p14:creationId xmlns:p14="http://schemas.microsoft.com/office/powerpoint/2010/main" val="32584992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 xmlns:a16="http://schemas.microsoft.com/office/drawing/2014/main" id="{7EA7FDBD-61BE-B85B-D591-BE7E07F7BA50}"/>
              </a:ext>
            </a:extLst>
          </p:cNvPr>
          <p:cNvSpPr/>
          <p:nvPr/>
        </p:nvSpPr>
        <p:spPr>
          <a:xfrm>
            <a:off x="290664" y="994446"/>
            <a:ext cx="11610672" cy="540426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40" name="Group 14">
            <a:extLst>
              <a:ext uri="{FF2B5EF4-FFF2-40B4-BE49-F238E27FC236}">
                <a16:creationId xmlns="" xmlns:a16="http://schemas.microsoft.com/office/drawing/2014/main" id="{9BA18363-DA41-4C76-81A4-4DCBC8EDA93F}"/>
              </a:ext>
            </a:extLst>
          </p:cNvPr>
          <p:cNvGrpSpPr/>
          <p:nvPr/>
        </p:nvGrpSpPr>
        <p:grpSpPr>
          <a:xfrm>
            <a:off x="4580589" y="2800617"/>
            <a:ext cx="5246929" cy="338554"/>
            <a:chOff x="3379684" y="2454116"/>
            <a:chExt cx="4077000" cy="263065"/>
          </a:xfrm>
        </p:grpSpPr>
        <p:sp>
          <p:nvSpPr>
            <p:cNvPr id="47" name="Rectangle 12">
              <a:extLst>
                <a:ext uri="{FF2B5EF4-FFF2-40B4-BE49-F238E27FC236}">
                  <a16:creationId xmlns="" xmlns:a16="http://schemas.microsoft.com/office/drawing/2014/main" id="{F251E02B-D662-4A87-8762-CE52C4BE9BBE}"/>
                </a:ext>
              </a:extLst>
            </p:cNvPr>
            <p:cNvSpPr/>
            <p:nvPr/>
          </p:nvSpPr>
          <p:spPr>
            <a:xfrm>
              <a:off x="3379684" y="2454116"/>
              <a:ext cx="143541" cy="263065"/>
            </a:xfrm>
            <a:prstGeom prst="rect">
              <a:avLst/>
            </a:prstGeom>
            <a:ln>
              <a:noFill/>
            </a:ln>
          </p:spPr>
          <p:txBody>
            <a:bodyPr wrap="none">
              <a:spAutoFit/>
            </a:bodyPr>
            <a:lstStyle/>
            <a:p>
              <a:endParaRPr lang="id-ID" sz="1600" dirty="0">
                <a:solidFill>
                  <a:schemeClr val="bg1">
                    <a:lumMod val="65000"/>
                  </a:schemeClr>
                </a:solidFill>
                <a:latin typeface="思源黑体 Medium" panose="020B0600000000000000" pitchFamily="34" charset="-122"/>
                <a:ea typeface="思源黑体 Medium" panose="020B0600000000000000" pitchFamily="34" charset="-122"/>
                <a:sym typeface="思源黑体 Medium" panose="020B0600000000000000" pitchFamily="34" charset="-122"/>
              </a:endParaRPr>
            </a:p>
          </p:txBody>
        </p:sp>
        <p:sp>
          <p:nvSpPr>
            <p:cNvPr id="48" name="Rectangle 13">
              <a:extLst>
                <a:ext uri="{FF2B5EF4-FFF2-40B4-BE49-F238E27FC236}">
                  <a16:creationId xmlns="" xmlns:a16="http://schemas.microsoft.com/office/drawing/2014/main" id="{20B1425E-4CAC-4119-B55C-05596969FC3B}"/>
                </a:ext>
              </a:extLst>
            </p:cNvPr>
            <p:cNvSpPr/>
            <p:nvPr/>
          </p:nvSpPr>
          <p:spPr>
            <a:xfrm>
              <a:off x="7313143" y="2454116"/>
              <a:ext cx="143541" cy="263065"/>
            </a:xfrm>
            <a:prstGeom prst="rect">
              <a:avLst/>
            </a:prstGeom>
            <a:ln>
              <a:noFill/>
            </a:ln>
          </p:spPr>
          <p:txBody>
            <a:bodyPr wrap="none">
              <a:spAutoFit/>
            </a:bodyPr>
            <a:lstStyle/>
            <a:p>
              <a:endParaRPr lang="id-ID" sz="1600" dirty="0">
                <a:solidFill>
                  <a:schemeClr val="bg1">
                    <a:lumMod val="65000"/>
                  </a:schemeClr>
                </a:solidFill>
                <a:latin typeface="思源黑体 Medium" panose="020B0600000000000000" pitchFamily="34" charset="-122"/>
                <a:ea typeface="思源黑体 Medium" panose="020B0600000000000000" pitchFamily="34" charset="-122"/>
                <a:sym typeface="思源黑体 Medium" panose="020B0600000000000000" pitchFamily="34" charset="-122"/>
              </a:endParaRPr>
            </a:p>
          </p:txBody>
        </p:sp>
      </p:grpSp>
      <p:sp>
        <p:nvSpPr>
          <p:cNvPr id="9" name="iṩļïḓè">
            <a:extLst>
              <a:ext uri="{FF2B5EF4-FFF2-40B4-BE49-F238E27FC236}">
                <a16:creationId xmlns="" xmlns:a16="http://schemas.microsoft.com/office/drawing/2014/main" id="{7759BF0F-4F2D-6217-C52D-FE63F10C217D}"/>
              </a:ext>
            </a:extLst>
          </p:cNvPr>
          <p:cNvSpPr txBox="1"/>
          <p:nvPr/>
        </p:nvSpPr>
        <p:spPr bwMode="auto">
          <a:xfrm>
            <a:off x="290663" y="98419"/>
            <a:ext cx="3170383" cy="781608"/>
          </a:xfrm>
          <a:prstGeom prst="roundRect">
            <a:avLst>
              <a:gd name="adj" fmla="val 50000"/>
            </a:avLst>
          </a:prstGeom>
          <a:noFill/>
          <a:ln w="9525">
            <a:noFill/>
            <a:miter lim="800000"/>
            <a:headEnd/>
            <a:tailEnd/>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spcBef>
                <a:spcPct val="0"/>
              </a:spcBef>
            </a:pPr>
            <a:r>
              <a:rPr lang="zh-TW" altLang="en-US" sz="4400" b="1" dirty="0" smtClean="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rPr>
              <a:t>實體</a:t>
            </a:r>
            <a:r>
              <a:rPr lang="zh-TW" altLang="en-US" sz="4400" b="1"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rPr>
              <a:t>機器</a:t>
            </a:r>
            <a:endParaRPr lang="en-US" altLang="zh-CN" sz="4400" b="1"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2" name="image1.jpg" descr="一張含有 牆, 爐, 烤箱, 室內 的圖片&#10;&#10;自動產生的描述">
            <a:extLst>
              <a:ext uri="{FF2B5EF4-FFF2-40B4-BE49-F238E27FC236}">
                <a16:creationId xmlns="" xmlns:a16="http://schemas.microsoft.com/office/drawing/2014/main" id="{45B0F587-39E4-0F6A-BC7D-CD0F372C0397}"/>
              </a:ext>
            </a:extLst>
          </p:cNvPr>
          <p:cNvPicPr/>
          <p:nvPr/>
        </p:nvPicPr>
        <p:blipFill rotWithShape="1">
          <a:blip r:embed="rId3"/>
          <a:srcRect l="11736" t="39204" r="11675"/>
          <a:stretch/>
        </p:blipFill>
        <p:spPr>
          <a:xfrm>
            <a:off x="8269548" y="1912997"/>
            <a:ext cx="2931208" cy="4058540"/>
          </a:xfrm>
          <a:prstGeom prst="rect">
            <a:avLst/>
          </a:prstGeom>
          <a:ln/>
        </p:spPr>
      </p:pic>
      <p:pic>
        <p:nvPicPr>
          <p:cNvPr id="3" name="圖片 2"/>
          <p:cNvPicPr>
            <a:picLocks noChangeAspect="1"/>
          </p:cNvPicPr>
          <p:nvPr/>
        </p:nvPicPr>
        <p:blipFill rotWithShape="1">
          <a:blip r:embed="rId4" cstate="print">
            <a:extLst>
              <a:ext uri="{28A0092B-C50C-407E-A947-70E740481C1C}">
                <a14:useLocalDpi xmlns:a14="http://schemas.microsoft.com/office/drawing/2010/main" val="0"/>
              </a:ext>
            </a:extLst>
          </a:blip>
          <a:srcRect t="19670" b="15476"/>
          <a:stretch/>
        </p:blipFill>
        <p:spPr>
          <a:xfrm>
            <a:off x="553033" y="2380523"/>
            <a:ext cx="3793577" cy="2632106"/>
          </a:xfrm>
          <a:prstGeom prst="rect">
            <a:avLst/>
          </a:prstGeom>
        </p:spPr>
      </p:pic>
      <p:pic>
        <p:nvPicPr>
          <p:cNvPr id="4" name="圖片 3"/>
          <p:cNvPicPr>
            <a:picLocks noChangeAspect="1"/>
          </p:cNvPicPr>
          <p:nvPr/>
        </p:nvPicPr>
        <p:blipFill rotWithShape="1">
          <a:blip r:embed="rId5" cstate="print">
            <a:extLst>
              <a:ext uri="{28A0092B-C50C-407E-A947-70E740481C1C}">
                <a14:useLocalDpi xmlns:a14="http://schemas.microsoft.com/office/drawing/2010/main" val="0"/>
              </a:ext>
            </a:extLst>
          </a:blip>
          <a:srcRect t="23039"/>
          <a:stretch/>
        </p:blipFill>
        <p:spPr>
          <a:xfrm>
            <a:off x="4786126" y="2380523"/>
            <a:ext cx="3043905" cy="3123488"/>
          </a:xfrm>
          <a:prstGeom prst="rect">
            <a:avLst/>
          </a:prstGeom>
        </p:spPr>
      </p:pic>
      <p:sp>
        <p:nvSpPr>
          <p:cNvPr id="10" name="文字方塊 9"/>
          <p:cNvSpPr txBox="1"/>
          <p:nvPr/>
        </p:nvSpPr>
        <p:spPr>
          <a:xfrm>
            <a:off x="956188" y="1731128"/>
            <a:ext cx="2987265" cy="923330"/>
          </a:xfrm>
          <a:prstGeom prst="rect">
            <a:avLst/>
          </a:prstGeom>
          <a:noFill/>
        </p:spPr>
        <p:txBody>
          <a:bodyPr wrap="square" rtlCol="0">
            <a:spAutoFit/>
          </a:bodyPr>
          <a:lstStyle/>
          <a:p>
            <a:pPr algn="ctr"/>
            <a:r>
              <a:rPr lang="zh-TW" altLang="en-US" sz="3600" dirty="0" smtClean="0">
                <a:solidFill>
                  <a:schemeClr val="bg2">
                    <a:lumMod val="25000"/>
                  </a:schemeClr>
                </a:solidFill>
                <a:latin typeface="思源黑体 Medium" panose="020B0600000000000000" pitchFamily="34" charset="-122"/>
                <a:ea typeface="思源黑体 Medium" panose="020B0600000000000000" pitchFamily="34" charset="-122"/>
                <a:sym typeface="思源黑体" panose="020B0500000000000000" pitchFamily="34" charset="-122"/>
              </a:rPr>
              <a:t>卡式</a:t>
            </a:r>
            <a:r>
              <a:rPr lang="zh-TW" altLang="en-US" sz="3600" dirty="0">
                <a:solidFill>
                  <a:schemeClr val="bg2">
                    <a:lumMod val="25000"/>
                  </a:schemeClr>
                </a:solidFill>
                <a:latin typeface="思源黑体 Medium" panose="020B0600000000000000" pitchFamily="34" charset="-122"/>
                <a:ea typeface="思源黑体 Medium" panose="020B0600000000000000" pitchFamily="34" charset="-122"/>
                <a:sym typeface="思源黑体" panose="020B0500000000000000" pitchFamily="34" charset="-122"/>
              </a:rPr>
              <a:t>爐</a:t>
            </a:r>
            <a:endParaRPr lang="zh-CN" altLang="en-US" sz="3600" dirty="0">
              <a:solidFill>
                <a:schemeClr val="bg2">
                  <a:lumMod val="25000"/>
                </a:schemeClr>
              </a:solidFill>
              <a:latin typeface="思源黑体 Medium" panose="020B0600000000000000" pitchFamily="34" charset="-122"/>
              <a:ea typeface="思源黑体 Medium" panose="020B0600000000000000" pitchFamily="34" charset="-122"/>
              <a:sym typeface="思源黑体" panose="020B0500000000000000" pitchFamily="34" charset="-122"/>
            </a:endParaRPr>
          </a:p>
          <a:p>
            <a:endParaRPr lang="zh-TW" altLang="en-US" dirty="0"/>
          </a:p>
        </p:txBody>
      </p:sp>
      <p:sp>
        <p:nvSpPr>
          <p:cNvPr id="11" name="文字方塊 10"/>
          <p:cNvSpPr txBox="1"/>
          <p:nvPr/>
        </p:nvSpPr>
        <p:spPr>
          <a:xfrm>
            <a:off x="4785090" y="1731128"/>
            <a:ext cx="2987265" cy="923330"/>
          </a:xfrm>
          <a:prstGeom prst="rect">
            <a:avLst/>
          </a:prstGeom>
          <a:noFill/>
        </p:spPr>
        <p:txBody>
          <a:bodyPr wrap="square" rtlCol="0">
            <a:spAutoFit/>
          </a:bodyPr>
          <a:lstStyle/>
          <a:p>
            <a:pPr algn="ctr"/>
            <a:r>
              <a:rPr lang="zh-TW" altLang="en-US" sz="3600" dirty="0" smtClean="0">
                <a:solidFill>
                  <a:schemeClr val="bg2">
                    <a:lumMod val="25000"/>
                  </a:schemeClr>
                </a:solidFill>
                <a:latin typeface="思源黑体 Medium" panose="020B0600000000000000" pitchFamily="34" charset="-122"/>
                <a:ea typeface="思源黑体 Medium" panose="020B0600000000000000" pitchFamily="34" charset="-122"/>
                <a:sym typeface="思源黑体" panose="020B0500000000000000" pitchFamily="34" charset="-122"/>
              </a:rPr>
              <a:t>有刷電</a:t>
            </a:r>
            <a:r>
              <a:rPr lang="zh-TW" altLang="en-US" sz="3600" dirty="0">
                <a:solidFill>
                  <a:schemeClr val="bg2">
                    <a:lumMod val="25000"/>
                  </a:schemeClr>
                </a:solidFill>
                <a:latin typeface="思源黑体 Medium" panose="020B0600000000000000" pitchFamily="34" charset="-122"/>
                <a:ea typeface="思源黑体 Medium" panose="020B0600000000000000" pitchFamily="34" charset="-122"/>
                <a:sym typeface="思源黑体" panose="020B0500000000000000" pitchFamily="34" charset="-122"/>
              </a:rPr>
              <a:t>機</a:t>
            </a:r>
            <a:endParaRPr lang="zh-CN" altLang="en-US" sz="3600" dirty="0">
              <a:solidFill>
                <a:schemeClr val="bg2">
                  <a:lumMod val="25000"/>
                </a:schemeClr>
              </a:solidFill>
              <a:latin typeface="思源黑体 Medium" panose="020B0600000000000000" pitchFamily="34" charset="-122"/>
              <a:ea typeface="思源黑体 Medium" panose="020B0600000000000000" pitchFamily="34" charset="-122"/>
              <a:sym typeface="思源黑体" panose="020B0500000000000000" pitchFamily="34" charset="-122"/>
            </a:endParaRPr>
          </a:p>
          <a:p>
            <a:endParaRPr lang="zh-TW" altLang="en-US" dirty="0"/>
          </a:p>
        </p:txBody>
      </p:sp>
      <p:sp>
        <p:nvSpPr>
          <p:cNvPr id="14" name="文字方塊 13"/>
          <p:cNvSpPr txBox="1"/>
          <p:nvPr/>
        </p:nvSpPr>
        <p:spPr>
          <a:xfrm>
            <a:off x="8452665" y="712668"/>
            <a:ext cx="2748091" cy="1200329"/>
          </a:xfrm>
          <a:prstGeom prst="rect">
            <a:avLst/>
          </a:prstGeom>
          <a:noFill/>
        </p:spPr>
        <p:txBody>
          <a:bodyPr wrap="square" rtlCol="0">
            <a:spAutoFit/>
          </a:bodyPr>
          <a:lstStyle/>
          <a:p>
            <a:pPr algn="ctr"/>
            <a:endParaRPr lang="zh-CN" altLang="en-US" sz="3600" dirty="0" smtClean="0">
              <a:solidFill>
                <a:schemeClr val="bg2">
                  <a:lumMod val="25000"/>
                </a:schemeClr>
              </a:solidFill>
              <a:latin typeface="思源黑体 Medium" panose="020B0600000000000000" pitchFamily="34" charset="-122"/>
              <a:ea typeface="思源黑体 Medium" panose="020B0600000000000000" pitchFamily="34" charset="-122"/>
              <a:sym typeface="思源黑体" panose="020B0500000000000000" pitchFamily="34" charset="-122"/>
            </a:endParaRPr>
          </a:p>
          <a:p>
            <a:r>
              <a:rPr lang="zh-TW" altLang="en-US" sz="3600" dirty="0">
                <a:solidFill>
                  <a:schemeClr val="bg2">
                    <a:lumMod val="25000"/>
                  </a:schemeClr>
                </a:solidFill>
                <a:latin typeface="思源黑体 Medium" panose="020B0600000000000000" pitchFamily="34" charset="-122"/>
                <a:ea typeface="思源黑体 Medium" panose="020B0600000000000000" pitchFamily="34" charset="-122"/>
              </a:rPr>
              <a:t>焊接炒菜鍋</a:t>
            </a:r>
          </a:p>
        </p:txBody>
      </p:sp>
    </p:spTree>
    <p:custDataLst>
      <p:tags r:id="rId1"/>
    </p:custDataLst>
    <p:extLst>
      <p:ext uri="{BB962C8B-B14F-4D97-AF65-F5344CB8AC3E}">
        <p14:creationId xmlns:p14="http://schemas.microsoft.com/office/powerpoint/2010/main" val="3916019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 xmlns:a16="http://schemas.microsoft.com/office/drawing/2014/main" id="{7EA7FDBD-61BE-B85B-D591-BE7E07F7BA50}"/>
              </a:ext>
            </a:extLst>
          </p:cNvPr>
          <p:cNvSpPr/>
          <p:nvPr/>
        </p:nvSpPr>
        <p:spPr>
          <a:xfrm>
            <a:off x="290664" y="994446"/>
            <a:ext cx="11610672" cy="540426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40" name="Group 14">
            <a:extLst>
              <a:ext uri="{FF2B5EF4-FFF2-40B4-BE49-F238E27FC236}">
                <a16:creationId xmlns="" xmlns:a16="http://schemas.microsoft.com/office/drawing/2014/main" id="{9BA18363-DA41-4C76-81A4-4DCBC8EDA93F}"/>
              </a:ext>
            </a:extLst>
          </p:cNvPr>
          <p:cNvGrpSpPr/>
          <p:nvPr/>
        </p:nvGrpSpPr>
        <p:grpSpPr>
          <a:xfrm>
            <a:off x="4580589" y="2800617"/>
            <a:ext cx="5246929" cy="338554"/>
            <a:chOff x="3379684" y="2454116"/>
            <a:chExt cx="4077000" cy="263065"/>
          </a:xfrm>
        </p:grpSpPr>
        <p:sp>
          <p:nvSpPr>
            <p:cNvPr id="47" name="Rectangle 12">
              <a:extLst>
                <a:ext uri="{FF2B5EF4-FFF2-40B4-BE49-F238E27FC236}">
                  <a16:creationId xmlns="" xmlns:a16="http://schemas.microsoft.com/office/drawing/2014/main" id="{F251E02B-D662-4A87-8762-CE52C4BE9BBE}"/>
                </a:ext>
              </a:extLst>
            </p:cNvPr>
            <p:cNvSpPr/>
            <p:nvPr/>
          </p:nvSpPr>
          <p:spPr>
            <a:xfrm>
              <a:off x="3379684" y="2454116"/>
              <a:ext cx="143541" cy="263065"/>
            </a:xfrm>
            <a:prstGeom prst="rect">
              <a:avLst/>
            </a:prstGeom>
            <a:ln>
              <a:noFill/>
            </a:ln>
          </p:spPr>
          <p:txBody>
            <a:bodyPr wrap="none">
              <a:spAutoFit/>
            </a:bodyPr>
            <a:lstStyle/>
            <a:p>
              <a:endParaRPr lang="id-ID" sz="1600" dirty="0">
                <a:solidFill>
                  <a:schemeClr val="bg1">
                    <a:lumMod val="65000"/>
                  </a:schemeClr>
                </a:solidFill>
                <a:latin typeface="思源黑体 Medium" panose="020B0600000000000000" pitchFamily="34" charset="-122"/>
                <a:ea typeface="思源黑体 Medium" panose="020B0600000000000000" pitchFamily="34" charset="-122"/>
                <a:sym typeface="思源黑体 Medium" panose="020B0600000000000000" pitchFamily="34" charset="-122"/>
              </a:endParaRPr>
            </a:p>
          </p:txBody>
        </p:sp>
        <p:sp>
          <p:nvSpPr>
            <p:cNvPr id="48" name="Rectangle 13">
              <a:extLst>
                <a:ext uri="{FF2B5EF4-FFF2-40B4-BE49-F238E27FC236}">
                  <a16:creationId xmlns="" xmlns:a16="http://schemas.microsoft.com/office/drawing/2014/main" id="{20B1425E-4CAC-4119-B55C-05596969FC3B}"/>
                </a:ext>
              </a:extLst>
            </p:cNvPr>
            <p:cNvSpPr/>
            <p:nvPr/>
          </p:nvSpPr>
          <p:spPr>
            <a:xfrm>
              <a:off x="7313143" y="2454116"/>
              <a:ext cx="143541" cy="263065"/>
            </a:xfrm>
            <a:prstGeom prst="rect">
              <a:avLst/>
            </a:prstGeom>
            <a:ln>
              <a:noFill/>
            </a:ln>
          </p:spPr>
          <p:txBody>
            <a:bodyPr wrap="none">
              <a:spAutoFit/>
            </a:bodyPr>
            <a:lstStyle/>
            <a:p>
              <a:endParaRPr lang="id-ID" sz="1600" dirty="0">
                <a:solidFill>
                  <a:schemeClr val="bg1">
                    <a:lumMod val="65000"/>
                  </a:schemeClr>
                </a:solidFill>
                <a:latin typeface="思源黑体 Medium" panose="020B0600000000000000" pitchFamily="34" charset="-122"/>
                <a:ea typeface="思源黑体 Medium" panose="020B0600000000000000" pitchFamily="34" charset="-122"/>
                <a:sym typeface="思源黑体 Medium" panose="020B0600000000000000" pitchFamily="34" charset="-122"/>
              </a:endParaRPr>
            </a:p>
          </p:txBody>
        </p:sp>
      </p:grpSp>
      <p:sp>
        <p:nvSpPr>
          <p:cNvPr id="9" name="iṩļïḓè">
            <a:extLst>
              <a:ext uri="{FF2B5EF4-FFF2-40B4-BE49-F238E27FC236}">
                <a16:creationId xmlns="" xmlns:a16="http://schemas.microsoft.com/office/drawing/2014/main" id="{7759BF0F-4F2D-6217-C52D-FE63F10C217D}"/>
              </a:ext>
            </a:extLst>
          </p:cNvPr>
          <p:cNvSpPr txBox="1"/>
          <p:nvPr/>
        </p:nvSpPr>
        <p:spPr bwMode="auto">
          <a:xfrm>
            <a:off x="178363" y="98419"/>
            <a:ext cx="2534357" cy="781608"/>
          </a:xfrm>
          <a:prstGeom prst="roundRect">
            <a:avLst>
              <a:gd name="adj" fmla="val 50000"/>
            </a:avLst>
          </a:prstGeom>
          <a:noFill/>
          <a:ln w="9525">
            <a:noFill/>
            <a:miter lim="800000"/>
            <a:headEnd/>
            <a:tailEnd/>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spcBef>
                <a:spcPct val="0"/>
              </a:spcBef>
            </a:pPr>
            <a:r>
              <a:rPr lang="zh-TW" altLang="en-US" sz="4400" b="1"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rPr>
              <a:t>影片</a:t>
            </a:r>
            <a:endParaRPr lang="en-US" altLang="zh-CN" sz="4400" b="1"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2" name="image1.jpg" descr="一張含有 牆, 爐, 烤箱, 室內 的圖片&#10;&#10;自動產生的描述">
            <a:extLst>
              <a:ext uri="{FF2B5EF4-FFF2-40B4-BE49-F238E27FC236}">
                <a16:creationId xmlns="" xmlns:a16="http://schemas.microsoft.com/office/drawing/2014/main" id="{45B0F587-39E4-0F6A-BC7D-CD0F372C0397}"/>
              </a:ext>
            </a:extLst>
          </p:cNvPr>
          <p:cNvPicPr/>
          <p:nvPr/>
        </p:nvPicPr>
        <p:blipFill>
          <a:blip r:embed="rId3"/>
          <a:srcRect/>
          <a:stretch>
            <a:fillRect/>
          </a:stretch>
        </p:blipFill>
        <p:spPr>
          <a:xfrm>
            <a:off x="1312807" y="1141336"/>
            <a:ext cx="3832860" cy="5110480"/>
          </a:xfrm>
          <a:prstGeom prst="rect">
            <a:avLst/>
          </a:prstGeom>
          <a:ln/>
        </p:spPr>
      </p:pic>
      <p:pic>
        <p:nvPicPr>
          <p:cNvPr id="10" name="圖片 9"/>
          <p:cNvPicPr>
            <a:picLocks noChangeAspect="1"/>
          </p:cNvPicPr>
          <p:nvPr/>
        </p:nvPicPr>
        <p:blipFill rotWithShape="1">
          <a:blip r:embed="rId4">
            <a:extLst>
              <a:ext uri="{28A0092B-C50C-407E-A947-70E740481C1C}">
                <a14:useLocalDpi xmlns:a14="http://schemas.microsoft.com/office/drawing/2010/main" val="0"/>
              </a:ext>
            </a:extLst>
          </a:blip>
          <a:srcRect l="12807" t="416" r="27520" b="2547"/>
          <a:stretch/>
        </p:blipFill>
        <p:spPr>
          <a:xfrm>
            <a:off x="5526014" y="1141336"/>
            <a:ext cx="5476082" cy="5110480"/>
          </a:xfrm>
          <a:prstGeom prst="rect">
            <a:avLst/>
          </a:prstGeom>
        </p:spPr>
      </p:pic>
    </p:spTree>
    <p:custDataLst>
      <p:tags r:id="rId1"/>
    </p:custDataLst>
    <p:extLst>
      <p:ext uri="{BB962C8B-B14F-4D97-AF65-F5344CB8AC3E}">
        <p14:creationId xmlns:p14="http://schemas.microsoft.com/office/powerpoint/2010/main" val="3248031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 xmlns:a16="http://schemas.microsoft.com/office/drawing/2014/main" id="{7EA7FDBD-61BE-B85B-D591-BE7E07F7BA50}"/>
              </a:ext>
            </a:extLst>
          </p:cNvPr>
          <p:cNvSpPr/>
          <p:nvPr/>
        </p:nvSpPr>
        <p:spPr>
          <a:xfrm>
            <a:off x="290665" y="964516"/>
            <a:ext cx="11610672" cy="540426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40" name="Group 14">
            <a:extLst>
              <a:ext uri="{FF2B5EF4-FFF2-40B4-BE49-F238E27FC236}">
                <a16:creationId xmlns="" xmlns:a16="http://schemas.microsoft.com/office/drawing/2014/main" id="{9BA18363-DA41-4C76-81A4-4DCBC8EDA93F}"/>
              </a:ext>
            </a:extLst>
          </p:cNvPr>
          <p:cNvGrpSpPr/>
          <p:nvPr/>
        </p:nvGrpSpPr>
        <p:grpSpPr>
          <a:xfrm>
            <a:off x="4580589" y="2800617"/>
            <a:ext cx="5246929" cy="338554"/>
            <a:chOff x="3379684" y="2454116"/>
            <a:chExt cx="4077000" cy="263065"/>
          </a:xfrm>
        </p:grpSpPr>
        <p:sp>
          <p:nvSpPr>
            <p:cNvPr id="47" name="Rectangle 12">
              <a:extLst>
                <a:ext uri="{FF2B5EF4-FFF2-40B4-BE49-F238E27FC236}">
                  <a16:creationId xmlns="" xmlns:a16="http://schemas.microsoft.com/office/drawing/2014/main" id="{F251E02B-D662-4A87-8762-CE52C4BE9BBE}"/>
                </a:ext>
              </a:extLst>
            </p:cNvPr>
            <p:cNvSpPr/>
            <p:nvPr/>
          </p:nvSpPr>
          <p:spPr>
            <a:xfrm>
              <a:off x="3379684" y="2454116"/>
              <a:ext cx="143541" cy="263065"/>
            </a:xfrm>
            <a:prstGeom prst="rect">
              <a:avLst/>
            </a:prstGeom>
            <a:ln>
              <a:noFill/>
            </a:ln>
          </p:spPr>
          <p:txBody>
            <a:bodyPr wrap="none">
              <a:spAutoFit/>
            </a:bodyPr>
            <a:lstStyle/>
            <a:p>
              <a:endParaRPr lang="id-ID" sz="1600" dirty="0">
                <a:solidFill>
                  <a:schemeClr val="bg1">
                    <a:lumMod val="65000"/>
                  </a:schemeClr>
                </a:solidFill>
                <a:latin typeface="思源黑体 Medium" panose="020B0600000000000000" pitchFamily="34" charset="-122"/>
                <a:ea typeface="思源黑体 Medium" panose="020B0600000000000000" pitchFamily="34" charset="-122"/>
                <a:sym typeface="思源黑体 Medium" panose="020B0600000000000000" pitchFamily="34" charset="-122"/>
              </a:endParaRPr>
            </a:p>
          </p:txBody>
        </p:sp>
        <p:sp>
          <p:nvSpPr>
            <p:cNvPr id="48" name="Rectangle 13">
              <a:extLst>
                <a:ext uri="{FF2B5EF4-FFF2-40B4-BE49-F238E27FC236}">
                  <a16:creationId xmlns="" xmlns:a16="http://schemas.microsoft.com/office/drawing/2014/main" id="{20B1425E-4CAC-4119-B55C-05596969FC3B}"/>
                </a:ext>
              </a:extLst>
            </p:cNvPr>
            <p:cNvSpPr/>
            <p:nvPr/>
          </p:nvSpPr>
          <p:spPr>
            <a:xfrm>
              <a:off x="7313143" y="2454116"/>
              <a:ext cx="143541" cy="263065"/>
            </a:xfrm>
            <a:prstGeom prst="rect">
              <a:avLst/>
            </a:prstGeom>
            <a:ln>
              <a:noFill/>
            </a:ln>
          </p:spPr>
          <p:txBody>
            <a:bodyPr wrap="none">
              <a:spAutoFit/>
            </a:bodyPr>
            <a:lstStyle/>
            <a:p>
              <a:endParaRPr lang="id-ID" sz="1600" dirty="0">
                <a:solidFill>
                  <a:schemeClr val="bg1">
                    <a:lumMod val="65000"/>
                  </a:schemeClr>
                </a:solidFill>
                <a:latin typeface="思源黑体 Medium" panose="020B0600000000000000" pitchFamily="34" charset="-122"/>
                <a:ea typeface="思源黑体 Medium" panose="020B0600000000000000" pitchFamily="34" charset="-122"/>
                <a:sym typeface="思源黑体 Medium" panose="020B0600000000000000" pitchFamily="34" charset="-122"/>
              </a:endParaRPr>
            </a:p>
          </p:txBody>
        </p:sp>
      </p:grpSp>
      <p:pic>
        <p:nvPicPr>
          <p:cNvPr id="2" name="圖片 1"/>
          <p:cNvPicPr>
            <a:picLocks noChangeAspect="1"/>
          </p:cNvPicPr>
          <p:nvPr/>
        </p:nvPicPr>
        <p:blipFill>
          <a:blip r:embed="rId3"/>
          <a:stretch>
            <a:fillRect/>
          </a:stretch>
        </p:blipFill>
        <p:spPr>
          <a:xfrm>
            <a:off x="1284171" y="1022736"/>
            <a:ext cx="9623660" cy="5287820"/>
          </a:xfrm>
          <a:prstGeom prst="rect">
            <a:avLst/>
          </a:prstGeom>
        </p:spPr>
      </p:pic>
      <p:sp>
        <p:nvSpPr>
          <p:cNvPr id="10" name="iṩļïḓè">
            <a:extLst>
              <a:ext uri="{FF2B5EF4-FFF2-40B4-BE49-F238E27FC236}">
                <a16:creationId xmlns="" xmlns:a16="http://schemas.microsoft.com/office/drawing/2014/main" id="{7759BF0F-4F2D-6217-C52D-FE63F10C217D}"/>
              </a:ext>
            </a:extLst>
          </p:cNvPr>
          <p:cNvSpPr txBox="1"/>
          <p:nvPr/>
        </p:nvSpPr>
        <p:spPr bwMode="auto">
          <a:xfrm>
            <a:off x="178363" y="98419"/>
            <a:ext cx="2227953" cy="781608"/>
          </a:xfrm>
          <a:prstGeom prst="roundRect">
            <a:avLst>
              <a:gd name="adj" fmla="val 50000"/>
            </a:avLst>
          </a:prstGeom>
          <a:noFill/>
          <a:ln w="9525">
            <a:noFill/>
            <a:miter lim="800000"/>
            <a:headEnd/>
            <a:tailEnd/>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spcBef>
                <a:spcPct val="0"/>
              </a:spcBef>
            </a:pPr>
            <a:r>
              <a:rPr lang="zh-TW" altLang="en-US" sz="4400" b="1"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rPr>
              <a:t>程式碼</a:t>
            </a:r>
            <a:endParaRPr lang="en-US" altLang="zh-CN" sz="4400" b="1"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custDataLst>
      <p:tags r:id="rId1"/>
    </p:custDataLst>
    <p:extLst>
      <p:ext uri="{BB962C8B-B14F-4D97-AF65-F5344CB8AC3E}">
        <p14:creationId xmlns:p14="http://schemas.microsoft.com/office/powerpoint/2010/main" val="10232820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ISLIDE.DIAGRAM" val="#294701;"/>
</p:tagLst>
</file>

<file path=ppt/tags/tag3.xml><?xml version="1.0" encoding="utf-8"?>
<p:tagLst xmlns:a="http://schemas.openxmlformats.org/drawingml/2006/main" xmlns:r="http://schemas.openxmlformats.org/officeDocument/2006/relationships" xmlns:p="http://schemas.openxmlformats.org/presentationml/2006/main">
  <p:tag name="ISLIDE.DIAGRAM" val="#294701;"/>
</p:tagLst>
</file>

<file path=ppt/tags/tag4.xml><?xml version="1.0" encoding="utf-8"?>
<p:tagLst xmlns:a="http://schemas.openxmlformats.org/drawingml/2006/main" xmlns:r="http://schemas.openxmlformats.org/officeDocument/2006/relationships" xmlns:p="http://schemas.openxmlformats.org/presentationml/2006/main">
  <p:tag name="ISLIDE.DIAGRAM" val="#294701;"/>
</p:tagLst>
</file>

<file path=ppt/tags/tag5.xml><?xml version="1.0" encoding="utf-8"?>
<p:tagLst xmlns:a="http://schemas.openxmlformats.org/drawingml/2006/main" xmlns:r="http://schemas.openxmlformats.org/officeDocument/2006/relationships" xmlns:p="http://schemas.openxmlformats.org/presentationml/2006/main">
  <p:tag name="ISLIDE.DIAGRAM" val="#294701;"/>
</p:tagLst>
</file>

<file path=ppt/tags/tag6.xml><?xml version="1.0" encoding="utf-8"?>
<p:tagLst xmlns:a="http://schemas.openxmlformats.org/drawingml/2006/main" xmlns:r="http://schemas.openxmlformats.org/officeDocument/2006/relationships" xmlns:p="http://schemas.openxmlformats.org/presentationml/2006/main">
  <p:tag name="ISLIDE.DIAGRAM" val="#294701;"/>
</p:tagLst>
</file>

<file path=ppt/tags/tag7.xml><?xml version="1.0" encoding="utf-8"?>
<p:tagLst xmlns:a="http://schemas.openxmlformats.org/drawingml/2006/main" xmlns:r="http://schemas.openxmlformats.org/officeDocument/2006/relationships" xmlns:p="http://schemas.openxmlformats.org/presentationml/2006/main">
  <p:tag name="ISLIDE.DIAGRAM" val="#294701;"/>
</p:tagLst>
</file>

<file path=ppt/tags/tag8.xml><?xml version="1.0" encoding="utf-8"?>
<p:tagLst xmlns:a="http://schemas.openxmlformats.org/drawingml/2006/main" xmlns:r="http://schemas.openxmlformats.org/officeDocument/2006/relationships" xmlns:p="http://schemas.openxmlformats.org/presentationml/2006/main">
  <p:tag name="ISLIDE.DIAGRAM" val="#294701;"/>
</p:tagLst>
</file>

<file path=ppt/tags/tag9.xml><?xml version="1.0" encoding="utf-8"?>
<p:tagLst xmlns:a="http://schemas.openxmlformats.org/drawingml/2006/main" xmlns:r="http://schemas.openxmlformats.org/officeDocument/2006/relationships" xmlns:p="http://schemas.openxmlformats.org/presentationml/2006/main">
  <p:tag name="ISLIDE.DIAGRAM" val="#294701;"/>
</p:tagLst>
</file>

<file path=ppt/theme/theme1.xml><?xml version="1.0" encoding="utf-8"?>
<a:theme xmlns:a="http://schemas.openxmlformats.org/drawingml/2006/main" name="觅知网">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212</Words>
  <Application>Microsoft Office PowerPoint</Application>
  <PresentationFormat>寬螢幕</PresentationFormat>
  <Paragraphs>39</Paragraphs>
  <Slides>12</Slides>
  <Notes>0</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12</vt:i4>
      </vt:variant>
    </vt:vector>
  </HeadingPairs>
  <TitlesOfParts>
    <vt:vector size="22" baseType="lpstr">
      <vt:lpstr>思源黑体</vt:lpstr>
      <vt:lpstr>思源黑体 Light</vt:lpstr>
      <vt:lpstr>思源黑体 Medium</vt:lpstr>
      <vt:lpstr>等线</vt:lpstr>
      <vt:lpstr>等线 Light</vt:lpstr>
      <vt:lpstr>新細明體</vt:lpstr>
      <vt:lpstr>Arial</vt:lpstr>
      <vt:lpstr>Calibri</vt:lpstr>
      <vt:lpstr>Calibri Light</vt:lpstr>
      <vt:lpstr>觅知网</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http:/www.ypppt.com</cp:keywords>
  <cp:lastModifiedBy/>
  <cp:revision>1</cp:revision>
  <dcterms:created xsi:type="dcterms:W3CDTF">2020-12-20T05:06:28Z</dcterms:created>
  <dcterms:modified xsi:type="dcterms:W3CDTF">2023-11-24T01:49:43Z</dcterms:modified>
</cp:coreProperties>
</file>