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172C45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172C45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172C45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172C45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172C45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172C45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172C45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172C45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172C45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172C45"/>
        </a:fontRef>
        <a:srgbClr val="172C45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rgbClr val="D5E4D9"/>
          </a:solidFill>
        </a:fill>
      </a:tcStyle>
    </a:wholeTbl>
    <a:band2H>
      <a:tcTxStyle b="def" i="def"/>
      <a:tcStyle>
        <a:tcBdr/>
        <a:fill>
          <a:solidFill>
            <a:srgbClr val="EBF2ED"/>
          </a:solidFill>
        </a:fill>
      </a:tcStyle>
    </a:band2H>
    <a:firstCol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381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381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172C45"/>
        </a:fontRef>
        <a:srgbClr val="172C45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rgbClr val="FEE8EC"/>
          </a:solidFill>
        </a:fill>
      </a:tcStyle>
    </a:wholeTbl>
    <a:band2H>
      <a:tcTxStyle b="def" i="def"/>
      <a:tcStyle>
        <a:tcBdr/>
        <a:fill>
          <a:solidFill>
            <a:srgbClr val="FFF4F6"/>
          </a:solidFill>
        </a:fill>
      </a:tcStyle>
    </a:band2H>
    <a:firstCol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381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381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172C45"/>
        </a:fontRef>
        <a:srgbClr val="172C45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rgbClr val="D6DFE1"/>
          </a:solidFill>
        </a:fill>
      </a:tcStyle>
    </a:wholeTbl>
    <a:band2H>
      <a:tcTxStyle b="def" i="def"/>
      <a:tcStyle>
        <a:tcBdr/>
        <a:fill>
          <a:solidFill>
            <a:srgbClr val="ECEFF0"/>
          </a:solidFill>
        </a:fill>
      </a:tcStyle>
    </a:band2H>
    <a:firstCol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381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381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172C45"/>
        </a:fontRef>
        <a:srgbClr val="172C4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8"/>
          </a:solidFill>
        </a:fill>
      </a:tcStyle>
    </a:wholeTbl>
    <a:band2H>
      <a:tcTxStyle b="def" i="def"/>
      <a:tcStyle>
        <a:tcBdr/>
        <a:fill>
          <a:solidFill>
            <a:srgbClr val="40475D"/>
          </a:solidFill>
        </a:fill>
      </a:tcStyle>
    </a:band2H>
    <a:firstCol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172C45"/>
        </a:fontRef>
        <a:srgbClr val="172C4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172C45"/>
              </a:solidFill>
              <a:prstDash val="solid"/>
              <a:round/>
            </a:ln>
          </a:top>
          <a:bottom>
            <a:ln w="25400" cap="flat">
              <a:solidFill>
                <a:srgbClr val="172C4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0475D"/>
          </a:solidFill>
        </a:fill>
      </a:tcStyle>
    </a:lastRow>
    <a:firstRow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172C45"/>
              </a:solidFill>
              <a:prstDash val="solid"/>
              <a:round/>
            </a:ln>
          </a:top>
          <a:bottom>
            <a:ln w="25400" cap="flat">
              <a:solidFill>
                <a:srgbClr val="172C4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172C45"/>
        </a:fontRef>
        <a:srgbClr val="172C45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rgbClr val="CACBCE"/>
          </a:solidFill>
        </a:fill>
      </a:tcStyle>
    </a:wholeTbl>
    <a:band2H>
      <a:tcTxStyle b="def" i="def"/>
      <a:tcStyle>
        <a:tcBdr/>
        <a:fill>
          <a:solidFill>
            <a:srgbClr val="E7E7E8"/>
          </a:solidFill>
        </a:fill>
      </a:tcStyle>
    </a:band2H>
    <a:firstCol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rgbClr val="172C45"/>
          </a:solidFill>
        </a:fill>
      </a:tcStyle>
    </a:firstCol>
    <a:lastRow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38100" cap="flat">
              <a:solidFill>
                <a:srgbClr val="40475D"/>
              </a:solidFill>
              <a:prstDash val="solid"/>
              <a:round/>
            </a:ln>
          </a:top>
          <a:bottom>
            <a:ln w="127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rgbClr val="172C45"/>
          </a:solidFill>
        </a:fill>
      </a:tcStyle>
    </a:lastRow>
    <a:firstRow>
      <a:tcTxStyle b="on" i="off">
        <a:fontRef idx="major">
          <a:srgbClr val="40475D"/>
        </a:fontRef>
        <a:srgbClr val="40475D"/>
      </a:tcTxStyle>
      <a:tcStyle>
        <a:tcBdr>
          <a:left>
            <a:ln w="12700" cap="flat">
              <a:solidFill>
                <a:srgbClr val="40475D"/>
              </a:solidFill>
              <a:prstDash val="solid"/>
              <a:round/>
            </a:ln>
          </a:left>
          <a:right>
            <a:ln w="12700" cap="flat">
              <a:solidFill>
                <a:srgbClr val="40475D"/>
              </a:solidFill>
              <a:prstDash val="solid"/>
              <a:round/>
            </a:ln>
          </a:right>
          <a:top>
            <a:ln w="12700" cap="flat">
              <a:solidFill>
                <a:srgbClr val="40475D"/>
              </a:solidFill>
              <a:prstDash val="solid"/>
              <a:round/>
            </a:ln>
          </a:top>
          <a:bottom>
            <a:ln w="38100" cap="flat">
              <a:solidFill>
                <a:srgbClr val="40475D"/>
              </a:solidFill>
              <a:prstDash val="solid"/>
              <a:round/>
            </a:ln>
          </a:bottom>
          <a:insideH>
            <a:ln w="12700" cap="flat">
              <a:solidFill>
                <a:srgbClr val="40475D"/>
              </a:solidFill>
              <a:prstDash val="solid"/>
              <a:round/>
            </a:ln>
          </a:insideH>
          <a:insideV>
            <a:ln w="12700" cap="flat">
              <a:solidFill>
                <a:srgbClr val="40475D"/>
              </a:solidFill>
              <a:prstDash val="solid"/>
              <a:round/>
            </a:ln>
          </a:insideV>
        </a:tcBdr>
        <a:fill>
          <a:solidFill>
            <a:srgbClr val="172C4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Shape 74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46" name="Shape 74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9;p2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27" name="Google Shape;10;p2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" name="Google Shape;11;p2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9" name="Google Shape;12;p2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" name="Google Shape;13;p2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1" name="Google Shape;14;p2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" name="Google Shape;15;p2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" name="Google Shape;16;p2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4" name="Google Shape;17;p2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" name="Google Shape;18;p2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" name="Google Shape;19;p2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7" name="Google Shape;20;p2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" name="Google Shape;21;p2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" name="Google Shape;22;p2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1" name="大標題文字"/>
          <p:cNvSpPr txBox="1"/>
          <p:nvPr>
            <p:ph type="title"/>
          </p:nvPr>
        </p:nvSpPr>
        <p:spPr>
          <a:xfrm>
            <a:off x="2031150" y="985656"/>
            <a:ext cx="5081700" cy="27627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75000"/>
              </a:lnSpc>
              <a:defRPr sz="7700"/>
            </a:lvl1pPr>
          </a:lstStyle>
          <a:p>
            <a:pPr/>
            <a:r>
              <a:t>大標題文字</a:t>
            </a:r>
          </a:p>
        </p:txBody>
      </p:sp>
      <p:sp>
        <p:nvSpPr>
          <p:cNvPr id="42" name="內文層級一…"/>
          <p:cNvSpPr txBox="1"/>
          <p:nvPr>
            <p:ph type="body" sz="quarter" idx="1"/>
          </p:nvPr>
        </p:nvSpPr>
        <p:spPr>
          <a:xfrm>
            <a:off x="2392500" y="3748342"/>
            <a:ext cx="4359000" cy="409501"/>
          </a:xfrm>
          <a:prstGeom prst="rect">
            <a:avLst/>
          </a:prstGeom>
        </p:spPr>
        <p:txBody>
          <a:bodyPr anchor="ctr"/>
          <a:lstStyle>
            <a:lvl1pPr marL="317500" indent="-1778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2pPr>
            <a:lvl3pPr marL="317500" indent="7366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3pPr>
            <a:lvl4pPr marL="317500" indent="11938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4pPr>
            <a:lvl5pPr marL="317500" indent="16510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3" name="Google Shape;25;p2"/>
          <p:cNvSpPr/>
          <p:nvPr/>
        </p:nvSpPr>
        <p:spPr>
          <a:xfrm>
            <a:off x="-98610" y="3578250"/>
            <a:ext cx="1627429" cy="1762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4" name="Google Shape;26;p2"/>
          <p:cNvSpPr/>
          <p:nvPr/>
        </p:nvSpPr>
        <p:spPr>
          <a:xfrm flipH="1" rot="16200000">
            <a:off x="7128726" y="-648133"/>
            <a:ext cx="2334335" cy="2527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5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Google Shape;166;p11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218" name="Google Shape;167;p11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19" name="Google Shape;168;p11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0" name="Google Shape;169;p11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1" name="Google Shape;170;p11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2" name="Google Shape;171;p11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3" name="Google Shape;172;p11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4" name="Google Shape;173;p11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5" name="Google Shape;174;p11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6" name="Google Shape;175;p11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7" name="Google Shape;176;p11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8" name="Google Shape;177;p11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9" name="Google Shape;178;p11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30" name="Google Shape;179;p11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232" name="xx%"/>
          <p:cNvSpPr txBox="1"/>
          <p:nvPr>
            <p:ph type="title" hasCustomPrompt="1"/>
          </p:nvPr>
        </p:nvSpPr>
        <p:spPr>
          <a:xfrm>
            <a:off x="1787400" y="644074"/>
            <a:ext cx="5569200" cy="1234502"/>
          </a:xfrm>
          <a:prstGeom prst="rect">
            <a:avLst/>
          </a:prstGeom>
        </p:spPr>
        <p:txBody>
          <a:bodyPr/>
          <a:lstStyle>
            <a:lvl1pPr algn="ctr">
              <a:defRPr sz="9100">
                <a:solidFill>
                  <a:schemeClr val="accent2"/>
                </a:solidFill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233" name="內文層級一…"/>
          <p:cNvSpPr txBox="1"/>
          <p:nvPr>
            <p:ph type="body" sz="quarter" idx="1"/>
          </p:nvPr>
        </p:nvSpPr>
        <p:spPr>
          <a:xfrm>
            <a:off x="1787400" y="1878575"/>
            <a:ext cx="5569200" cy="480601"/>
          </a:xfrm>
          <a:prstGeom prst="rect">
            <a:avLst/>
          </a:prstGeom>
        </p:spPr>
        <p:txBody>
          <a:bodyPr/>
          <a:lstStyle>
            <a:lvl1pPr marL="317500" indent="-1778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2pPr>
            <a:lvl3pPr marL="317500" indent="7366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3pPr>
            <a:lvl4pPr marL="317500" indent="11938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4pPr>
            <a:lvl5pPr marL="317500" indent="16510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4" name="Google Shape;182;p11"/>
          <p:cNvSpPr/>
          <p:nvPr/>
        </p:nvSpPr>
        <p:spPr>
          <a:xfrm rot="3842690">
            <a:off x="-374104" y="-644779"/>
            <a:ext cx="1867462" cy="2022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5" name="Google Shape;183;p11"/>
          <p:cNvSpPr/>
          <p:nvPr/>
        </p:nvSpPr>
        <p:spPr>
          <a:xfrm flipH="1" rot="899991">
            <a:off x="7774680" y="2477901"/>
            <a:ext cx="2334380" cy="2527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6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Google Shape;186;p13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250" name="Google Shape;187;p13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1" name="Google Shape;188;p13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2" name="Google Shape;189;p13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3" name="Google Shape;190;p13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4" name="Google Shape;191;p13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5" name="Google Shape;192;p13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6" name="Google Shape;193;p13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7" name="Google Shape;194;p13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8" name="Google Shape;195;p13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9" name="Google Shape;196;p13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0" name="Google Shape;197;p13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1" name="Google Shape;198;p13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2" name="Google Shape;199;p13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264" name="大標題文字"/>
          <p:cNvSpPr txBox="1"/>
          <p:nvPr>
            <p:ph type="title"/>
          </p:nvPr>
        </p:nvSpPr>
        <p:spPr>
          <a:xfrm>
            <a:off x="719999" y="1829499"/>
            <a:ext cx="2336402" cy="347401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accent2"/>
                </a:solidFill>
              </a:defRPr>
            </a:lvl1pPr>
          </a:lstStyle>
          <a:p>
            <a:pPr/>
            <a:r>
              <a:t>大標題文字</a:t>
            </a:r>
          </a:p>
        </p:txBody>
      </p:sp>
      <p:sp>
        <p:nvSpPr>
          <p:cNvPr id="265" name="內文層級一…"/>
          <p:cNvSpPr txBox="1"/>
          <p:nvPr>
            <p:ph type="body" sz="quarter" idx="1"/>
          </p:nvPr>
        </p:nvSpPr>
        <p:spPr>
          <a:xfrm>
            <a:off x="719999" y="2287858"/>
            <a:ext cx="2336402" cy="627001"/>
          </a:xfrm>
          <a:prstGeom prst="rect">
            <a:avLst/>
          </a:prstGeom>
        </p:spPr>
        <p:txBody>
          <a:bodyPr/>
          <a:lstStyle>
            <a:lvl1pPr marL="317500" indent="-1778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2pPr>
            <a:lvl3pPr marL="317500" indent="7366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3pPr>
            <a:lvl4pPr marL="317500" indent="11938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4pPr>
            <a:lvl5pPr marL="317500" indent="16510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66" name="Google Shape;219;p13"/>
          <p:cNvSpPr/>
          <p:nvPr/>
        </p:nvSpPr>
        <p:spPr>
          <a:xfrm>
            <a:off x="-689583" y="3864662"/>
            <a:ext cx="1373869" cy="1487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67" name="Google Shape;220;p13"/>
          <p:cNvSpPr/>
          <p:nvPr/>
        </p:nvSpPr>
        <p:spPr>
          <a:xfrm flipH="1" rot="16200000">
            <a:off x="7468700" y="-439551"/>
            <a:ext cx="1980454" cy="2144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68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Google Shape;222;p14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275" name="Google Shape;223;p14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6" name="Google Shape;224;p14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7" name="Google Shape;225;p14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8" name="Google Shape;226;p14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9" name="Google Shape;227;p14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0" name="Google Shape;228;p14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1" name="Google Shape;229;p14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2" name="Google Shape;230;p14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3" name="Google Shape;231;p14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4" name="Google Shape;232;p14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5" name="Google Shape;233;p14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6" name="Google Shape;234;p14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7" name="Google Shape;235;p14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289" name="大標題文字"/>
          <p:cNvSpPr txBox="1"/>
          <p:nvPr>
            <p:ph type="title"/>
          </p:nvPr>
        </p:nvSpPr>
        <p:spPr>
          <a:xfrm>
            <a:off x="3865000" y="3227700"/>
            <a:ext cx="4563901" cy="531901"/>
          </a:xfrm>
          <a:prstGeom prst="rect">
            <a:avLst/>
          </a:prstGeom>
        </p:spPr>
        <p:txBody>
          <a:bodyPr/>
          <a:lstStyle>
            <a:lvl1pPr algn="r">
              <a:defRPr sz="2700"/>
            </a:lvl1pPr>
          </a:lstStyle>
          <a:p>
            <a:pPr/>
            <a:r>
              <a:t>大標題文字</a:t>
            </a:r>
          </a:p>
        </p:txBody>
      </p:sp>
      <p:sp>
        <p:nvSpPr>
          <p:cNvPr id="290" name="內文層級一…"/>
          <p:cNvSpPr txBox="1"/>
          <p:nvPr>
            <p:ph type="body" sz="half" idx="1"/>
          </p:nvPr>
        </p:nvSpPr>
        <p:spPr>
          <a:xfrm>
            <a:off x="2644525" y="1383900"/>
            <a:ext cx="5784601" cy="1843801"/>
          </a:xfrm>
          <a:prstGeom prst="rect">
            <a:avLst/>
          </a:prstGeom>
        </p:spPr>
        <p:txBody>
          <a:bodyPr anchor="ctr"/>
          <a:lstStyle>
            <a:lvl1pPr marL="317500" indent="-177800" algn="r">
              <a:buClrTx/>
              <a:buSzTx/>
              <a:buFontTx/>
              <a:buNone/>
              <a:defRPr sz="2700">
                <a:solidFill>
                  <a:srgbClr val="172C45"/>
                </a:solidFill>
              </a:defRPr>
            </a:lvl1pPr>
            <a:lvl2pPr marL="317500" indent="279400" algn="r">
              <a:buClrTx/>
              <a:buSzTx/>
              <a:buFontTx/>
              <a:buNone/>
              <a:defRPr sz="2700">
                <a:solidFill>
                  <a:srgbClr val="172C45"/>
                </a:solidFill>
              </a:defRPr>
            </a:lvl2pPr>
            <a:lvl3pPr marL="317500" indent="736600" algn="r">
              <a:buClrTx/>
              <a:buSzTx/>
              <a:buFontTx/>
              <a:buNone/>
              <a:defRPr sz="2700">
                <a:solidFill>
                  <a:srgbClr val="172C45"/>
                </a:solidFill>
              </a:defRPr>
            </a:lvl3pPr>
            <a:lvl4pPr marL="317500" indent="1193800" algn="r">
              <a:buClrTx/>
              <a:buSzTx/>
              <a:buFontTx/>
              <a:buNone/>
              <a:defRPr sz="2700">
                <a:solidFill>
                  <a:srgbClr val="172C45"/>
                </a:solidFill>
              </a:defRPr>
            </a:lvl4pPr>
            <a:lvl5pPr marL="317500" indent="1651000" algn="r">
              <a:buClrTx/>
              <a:buSzTx/>
              <a:buFontTx/>
              <a:buNone/>
              <a:defRPr sz="27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91" name="Google Shape;238;p14"/>
          <p:cNvSpPr/>
          <p:nvPr/>
        </p:nvSpPr>
        <p:spPr>
          <a:xfrm flipH="1" rot="10800000">
            <a:off x="-361909" y="-461432"/>
            <a:ext cx="2031042" cy="2199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7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92" name="Google Shape;239;p14"/>
          <p:cNvSpPr/>
          <p:nvPr/>
        </p:nvSpPr>
        <p:spPr>
          <a:xfrm flipH="1" rot="5400000">
            <a:off x="7400466" y="3674500"/>
            <a:ext cx="2056918" cy="2227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7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93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3" name="Google Shape;241;p15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300" name="Google Shape;242;p15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1" name="Google Shape;243;p15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2" name="Google Shape;244;p15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3" name="Google Shape;245;p15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4" name="Google Shape;246;p15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5" name="Google Shape;247;p15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6" name="Google Shape;248;p15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7" name="Google Shape;249;p15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8" name="Google Shape;250;p15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09" name="Google Shape;251;p15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10" name="Google Shape;252;p15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11" name="Google Shape;253;p15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12" name="Google Shape;254;p15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314" name="內文層級一…"/>
          <p:cNvSpPr txBox="1"/>
          <p:nvPr>
            <p:ph type="body" sz="half" idx="1"/>
          </p:nvPr>
        </p:nvSpPr>
        <p:spPr>
          <a:xfrm>
            <a:off x="719999" y="1400524"/>
            <a:ext cx="3240602" cy="2990701"/>
          </a:xfrm>
          <a:prstGeom prst="rect">
            <a:avLst/>
          </a:prstGeom>
        </p:spPr>
        <p:txBody>
          <a:bodyPr/>
          <a:lstStyle>
            <a:lvl1pPr indent="-317500">
              <a:lnSpc>
                <a:spcPct val="115000"/>
              </a:lnSpc>
              <a:buSzPts val="1400"/>
              <a:defRPr sz="1400">
                <a:solidFill>
                  <a:srgbClr val="172C45"/>
                </a:solidFill>
              </a:defRPr>
            </a:lvl1pPr>
            <a:lvl2pPr marL="914400" indent="-317500">
              <a:lnSpc>
                <a:spcPct val="115000"/>
              </a:lnSpc>
              <a:buSzPts val="1400"/>
              <a:defRPr sz="1400">
                <a:solidFill>
                  <a:srgbClr val="172C45"/>
                </a:solidFill>
              </a:defRPr>
            </a:lvl2pPr>
            <a:lvl3pPr marL="1371600" indent="-317500">
              <a:lnSpc>
                <a:spcPct val="115000"/>
              </a:lnSpc>
              <a:buSzPts val="1400"/>
              <a:defRPr sz="1400">
                <a:solidFill>
                  <a:srgbClr val="172C45"/>
                </a:solidFill>
              </a:defRPr>
            </a:lvl3pPr>
            <a:lvl4pPr marL="1828800" indent="-317500">
              <a:lnSpc>
                <a:spcPct val="115000"/>
              </a:lnSpc>
              <a:buSzPts val="1400"/>
              <a:defRPr sz="1400">
                <a:solidFill>
                  <a:srgbClr val="172C45"/>
                </a:solidFill>
              </a:defRPr>
            </a:lvl4pPr>
            <a:lvl5pPr marL="2286000" indent="-317500">
              <a:lnSpc>
                <a:spcPct val="115000"/>
              </a:lnSpc>
              <a:buSzPts val="1400"/>
              <a:defRPr sz="14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315" name="大標題文字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316" name="Google Shape;257;p15"/>
          <p:cNvSpPr/>
          <p:nvPr/>
        </p:nvSpPr>
        <p:spPr>
          <a:xfrm flipH="1" rot="5114733">
            <a:off x="7279990" y="3257020"/>
            <a:ext cx="2297870" cy="2487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17" name="Google Shape;258;p15"/>
          <p:cNvSpPr/>
          <p:nvPr/>
        </p:nvSpPr>
        <p:spPr>
          <a:xfrm rot="15300172">
            <a:off x="-272667" y="4157205"/>
            <a:ext cx="1235114" cy="1337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18" name="Google Shape;259;p15"/>
          <p:cNvSpPr/>
          <p:nvPr/>
        </p:nvSpPr>
        <p:spPr>
          <a:xfrm flipH="1" rot="19589932">
            <a:off x="8059296" y="-388704"/>
            <a:ext cx="1235120" cy="1337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19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AND_TWO_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Google Shape;261;p16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326" name="Google Shape;262;p16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7" name="Google Shape;263;p16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8" name="Google Shape;264;p16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9" name="Google Shape;265;p16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0" name="Google Shape;266;p16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1" name="Google Shape;267;p16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2" name="Google Shape;268;p16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3" name="Google Shape;269;p16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4" name="Google Shape;270;p16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5" name="Google Shape;271;p16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6" name="Google Shape;272;p16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7" name="Google Shape;273;p16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8" name="Google Shape;274;p16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340" name="內文層級一…"/>
          <p:cNvSpPr txBox="1"/>
          <p:nvPr>
            <p:ph type="body" sz="quarter" idx="1"/>
          </p:nvPr>
        </p:nvSpPr>
        <p:spPr>
          <a:xfrm>
            <a:off x="719999" y="2555974"/>
            <a:ext cx="2366701" cy="438901"/>
          </a:xfrm>
          <a:prstGeom prst="rect">
            <a:avLst/>
          </a:prstGeom>
          <a:noFill/>
        </p:spPr>
        <p:txBody>
          <a:bodyPr anchor="ctr"/>
          <a:lstStyle>
            <a:lvl1pPr marL="317500" indent="-177800" algn="r">
              <a:buClrTx/>
              <a:buSzTx/>
              <a:buFontTx/>
              <a:buNone/>
              <a:defRPr b="1" sz="2000">
                <a:solidFill>
                  <a:srgbClr val="172C45"/>
                </a:solidFill>
                <a:latin typeface="Bungee"/>
                <a:ea typeface="Bungee"/>
                <a:cs typeface="Bungee"/>
                <a:sym typeface="Bungee"/>
              </a:defRPr>
            </a:lvl1pPr>
            <a:lvl2pPr marL="317500" indent="279400" algn="r">
              <a:buClrTx/>
              <a:buSzTx/>
              <a:buFontTx/>
              <a:buNone/>
              <a:defRPr b="1" sz="2000">
                <a:solidFill>
                  <a:srgbClr val="172C45"/>
                </a:solidFill>
                <a:latin typeface="Bungee"/>
                <a:ea typeface="Bungee"/>
                <a:cs typeface="Bungee"/>
                <a:sym typeface="Bungee"/>
              </a:defRPr>
            </a:lvl2pPr>
            <a:lvl3pPr marL="317500" indent="736600" algn="r">
              <a:buClrTx/>
              <a:buSzTx/>
              <a:buFontTx/>
              <a:buNone/>
              <a:defRPr b="1" sz="2000">
                <a:solidFill>
                  <a:srgbClr val="172C45"/>
                </a:solidFill>
                <a:latin typeface="Bungee"/>
                <a:ea typeface="Bungee"/>
                <a:cs typeface="Bungee"/>
                <a:sym typeface="Bungee"/>
              </a:defRPr>
            </a:lvl3pPr>
            <a:lvl4pPr marL="317500" indent="1193800" algn="r">
              <a:buClrTx/>
              <a:buSzTx/>
              <a:buFontTx/>
              <a:buNone/>
              <a:defRPr b="1" sz="2000">
                <a:solidFill>
                  <a:srgbClr val="172C45"/>
                </a:solidFill>
                <a:latin typeface="Bungee"/>
                <a:ea typeface="Bungee"/>
                <a:cs typeface="Bungee"/>
                <a:sym typeface="Bungee"/>
              </a:defRPr>
            </a:lvl4pPr>
            <a:lvl5pPr marL="317500" indent="1651000" algn="r">
              <a:buClrTx/>
              <a:buSzTx/>
              <a:buFontTx/>
              <a:buNone/>
              <a:defRPr b="1" sz="2000">
                <a:solidFill>
                  <a:srgbClr val="172C45"/>
                </a:solidFill>
                <a:latin typeface="Bungee"/>
                <a:ea typeface="Bungee"/>
                <a:cs typeface="Bungee"/>
                <a:sym typeface="Bungee"/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341" name="大標題文字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大標題文字</a:t>
            </a:r>
          </a:p>
        </p:txBody>
      </p:sp>
      <p:sp>
        <p:nvSpPr>
          <p:cNvPr id="342" name="Google Shape;280;p16"/>
          <p:cNvSpPr/>
          <p:nvPr/>
        </p:nvSpPr>
        <p:spPr>
          <a:xfrm flipH="1" rot="10210703">
            <a:off x="-664039" y="-651769"/>
            <a:ext cx="2192087" cy="2373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43" name="Google Shape;281;p16"/>
          <p:cNvSpPr/>
          <p:nvPr/>
        </p:nvSpPr>
        <p:spPr>
          <a:xfrm flipH="1" rot="19616627">
            <a:off x="7555323" y="3902253"/>
            <a:ext cx="1881924" cy="2037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44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_1_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283;p17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351" name="Google Shape;284;p17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2" name="Google Shape;285;p17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3" name="Google Shape;286;p17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4" name="Google Shape;287;p17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5" name="Google Shape;288;p17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6" name="Google Shape;289;p17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7" name="Google Shape;290;p17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8" name="Google Shape;291;p17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9" name="Google Shape;292;p17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0" name="Google Shape;293;p17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1" name="Google Shape;294;p17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2" name="Google Shape;295;p17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3" name="Google Shape;296;p17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365" name="大標題文字"/>
          <p:cNvSpPr txBox="1"/>
          <p:nvPr>
            <p:ph type="title"/>
          </p:nvPr>
        </p:nvSpPr>
        <p:spPr>
          <a:xfrm>
            <a:off x="719999" y="2547137"/>
            <a:ext cx="2336402" cy="347401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accent2"/>
                </a:solidFill>
              </a:defRPr>
            </a:lvl1pPr>
          </a:lstStyle>
          <a:p>
            <a:pPr/>
            <a:r>
              <a:t>大標題文字</a:t>
            </a:r>
          </a:p>
        </p:txBody>
      </p:sp>
      <p:sp>
        <p:nvSpPr>
          <p:cNvPr id="366" name="內文層級一…"/>
          <p:cNvSpPr txBox="1"/>
          <p:nvPr>
            <p:ph type="body" sz="quarter" idx="1"/>
          </p:nvPr>
        </p:nvSpPr>
        <p:spPr>
          <a:xfrm>
            <a:off x="719999" y="3009875"/>
            <a:ext cx="2336402" cy="1033801"/>
          </a:xfrm>
          <a:prstGeom prst="rect">
            <a:avLst/>
          </a:prstGeom>
        </p:spPr>
        <p:txBody>
          <a:bodyPr anchor="ctr"/>
          <a:lstStyle>
            <a:lvl1pPr marL="317500" indent="-1778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2pPr>
            <a:lvl3pPr marL="317500" indent="7366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3pPr>
            <a:lvl4pPr marL="317500" indent="11938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4pPr>
            <a:lvl5pPr marL="317500" indent="16510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367" name="Google Shape;304;p17"/>
          <p:cNvSpPr/>
          <p:nvPr/>
        </p:nvSpPr>
        <p:spPr>
          <a:xfrm rot="1424498">
            <a:off x="-516625" y="645230"/>
            <a:ext cx="1287556" cy="1394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68" name="Google Shape;305;p17"/>
          <p:cNvSpPr/>
          <p:nvPr/>
        </p:nvSpPr>
        <p:spPr>
          <a:xfrm flipH="1" rot="2700000">
            <a:off x="8194528" y="3615642"/>
            <a:ext cx="1833819" cy="1985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69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" name="Google Shape;307;p18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376" name="Google Shape;308;p18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77" name="Google Shape;309;p18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78" name="Google Shape;310;p18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79" name="Google Shape;311;p18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0" name="Google Shape;312;p18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1" name="Google Shape;313;p18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2" name="Google Shape;314;p18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3" name="Google Shape;315;p18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4" name="Google Shape;316;p18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5" name="Google Shape;317;p18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6" name="Google Shape;318;p18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7" name="Google Shape;319;p18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8" name="Google Shape;320;p18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390" name="大標題文字"/>
          <p:cNvSpPr txBox="1"/>
          <p:nvPr>
            <p:ph type="title"/>
          </p:nvPr>
        </p:nvSpPr>
        <p:spPr>
          <a:xfrm>
            <a:off x="1266138" y="1682849"/>
            <a:ext cx="2306400" cy="347401"/>
          </a:xfrm>
          <a:prstGeom prst="rect">
            <a:avLst/>
          </a:prstGeom>
        </p:spPr>
        <p:txBody>
          <a:bodyPr/>
          <a:lstStyle>
            <a:lvl1pPr algn="r">
              <a:defRPr sz="2000"/>
            </a:lvl1pPr>
          </a:lstStyle>
          <a:p>
            <a:pPr/>
            <a:r>
              <a:t>大標題文字</a:t>
            </a:r>
          </a:p>
        </p:txBody>
      </p:sp>
      <p:sp>
        <p:nvSpPr>
          <p:cNvPr id="391" name="內文層級一…"/>
          <p:cNvSpPr txBox="1"/>
          <p:nvPr>
            <p:ph type="body" sz="quarter" idx="1"/>
          </p:nvPr>
        </p:nvSpPr>
        <p:spPr>
          <a:xfrm>
            <a:off x="1266136" y="2136475"/>
            <a:ext cx="2306401" cy="617701"/>
          </a:xfrm>
          <a:prstGeom prst="rect">
            <a:avLst/>
          </a:prstGeom>
        </p:spPr>
        <p:txBody>
          <a:bodyPr anchor="ctr"/>
          <a:lstStyle>
            <a:lvl1pPr marL="317500" indent="-177800" algn="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1pPr>
            <a:lvl2pPr marL="317500" indent="279400" algn="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2pPr>
            <a:lvl3pPr marL="317500" indent="736600" algn="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3pPr>
            <a:lvl4pPr marL="317500" indent="1193800" algn="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4pPr>
            <a:lvl5pPr marL="317500" indent="1651000" algn="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392" name="Google Shape;330;p18"/>
          <p:cNvSpPr/>
          <p:nvPr/>
        </p:nvSpPr>
        <p:spPr>
          <a:xfrm flipH="1" rot="12460177">
            <a:off x="-585882" y="202135"/>
            <a:ext cx="1499856" cy="1624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6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93" name="Google Shape;331;p18"/>
          <p:cNvSpPr/>
          <p:nvPr/>
        </p:nvSpPr>
        <p:spPr>
          <a:xfrm flipH="1" rot="1070555">
            <a:off x="8317131" y="3590712"/>
            <a:ext cx="1499862" cy="1624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94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_1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大標題文字"/>
          <p:cNvSpPr txBox="1"/>
          <p:nvPr>
            <p:ph type="title"/>
          </p:nvPr>
        </p:nvSpPr>
        <p:spPr>
          <a:xfrm>
            <a:off x="719999" y="1815288"/>
            <a:ext cx="2305501" cy="347401"/>
          </a:xfrm>
          <a:prstGeom prst="rect">
            <a:avLst/>
          </a:prstGeom>
        </p:spPr>
        <p:txBody>
          <a:bodyPr/>
          <a:lstStyle>
            <a:lvl1pPr algn="ctr">
              <a:defRPr sz="2000"/>
            </a:lvl1pPr>
          </a:lstStyle>
          <a:p>
            <a:pPr/>
            <a:r>
              <a:t>大標題文字</a:t>
            </a:r>
          </a:p>
        </p:txBody>
      </p:sp>
      <p:sp>
        <p:nvSpPr>
          <p:cNvPr id="402" name="內文層級一…"/>
          <p:cNvSpPr txBox="1"/>
          <p:nvPr>
            <p:ph type="body" sz="quarter" idx="1"/>
          </p:nvPr>
        </p:nvSpPr>
        <p:spPr>
          <a:xfrm>
            <a:off x="719999" y="2269375"/>
            <a:ext cx="2305501" cy="572701"/>
          </a:xfrm>
          <a:prstGeom prst="rect">
            <a:avLst/>
          </a:prstGeom>
        </p:spPr>
        <p:txBody>
          <a:bodyPr anchor="ctr"/>
          <a:lstStyle>
            <a:lvl1pPr marL="317500" indent="-1778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2pPr>
            <a:lvl3pPr marL="317500" indent="7366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3pPr>
            <a:lvl4pPr marL="317500" indent="11938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4pPr>
            <a:lvl5pPr marL="317500" indent="16510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03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_1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3" name="Google Shape;363;p20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410" name="Google Shape;364;p20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1" name="Google Shape;365;p20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2" name="Google Shape;366;p20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3" name="Google Shape;367;p20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4" name="Google Shape;368;p20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5" name="Google Shape;369;p20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6" name="Google Shape;370;p20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7" name="Google Shape;371;p20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8" name="Google Shape;372;p20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9" name="Google Shape;373;p20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20" name="Google Shape;374;p20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21" name="Google Shape;375;p20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22" name="Google Shape;376;p20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24" name="xx%"/>
          <p:cNvSpPr txBox="1"/>
          <p:nvPr>
            <p:ph type="title" hasCustomPrompt="1"/>
          </p:nvPr>
        </p:nvSpPr>
        <p:spPr>
          <a:xfrm>
            <a:off x="3607299" y="525699"/>
            <a:ext cx="4821601" cy="649201"/>
          </a:xfrm>
          <a:prstGeom prst="rect">
            <a:avLst/>
          </a:prstGeom>
        </p:spPr>
        <p:txBody>
          <a:bodyPr/>
          <a:lstStyle>
            <a:lvl1pPr algn="r">
              <a:defRPr sz="4500"/>
            </a:lvl1pPr>
          </a:lstStyle>
          <a:p>
            <a:pPr/>
            <a:r>
              <a:t>xx%</a:t>
            </a:r>
          </a:p>
        </p:txBody>
      </p:sp>
      <p:sp>
        <p:nvSpPr>
          <p:cNvPr id="425" name="內文層級一…"/>
          <p:cNvSpPr txBox="1"/>
          <p:nvPr>
            <p:ph type="body" sz="quarter" idx="1"/>
          </p:nvPr>
        </p:nvSpPr>
        <p:spPr>
          <a:xfrm>
            <a:off x="3607299" y="1246015"/>
            <a:ext cx="4821601" cy="445201"/>
          </a:xfrm>
          <a:prstGeom prst="rect">
            <a:avLst/>
          </a:prstGeom>
        </p:spPr>
        <p:txBody>
          <a:bodyPr anchor="ctr"/>
          <a:lstStyle>
            <a:lvl1pPr marL="317500" indent="-1778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1pPr>
            <a:lvl2pPr marL="317500" indent="2794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2pPr>
            <a:lvl3pPr marL="317500" indent="7366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3pPr>
            <a:lvl4pPr marL="317500" indent="11938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4pPr>
            <a:lvl5pPr marL="317500" indent="16510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26" name="Google Shape;383;p20"/>
          <p:cNvSpPr/>
          <p:nvPr/>
        </p:nvSpPr>
        <p:spPr>
          <a:xfrm rot="20700009">
            <a:off x="-824301" y="3697051"/>
            <a:ext cx="2334380" cy="2527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27" name="Google Shape;384;p20"/>
          <p:cNvSpPr/>
          <p:nvPr/>
        </p:nvSpPr>
        <p:spPr>
          <a:xfrm rot="4478057">
            <a:off x="-218595" y="-759088"/>
            <a:ext cx="1867471" cy="2022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28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28;p3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52" name="Google Shape;29;p3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3" name="Google Shape;30;p3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" name="Google Shape;31;p3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5" name="Google Shape;32;p3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" name="Google Shape;33;p3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7" name="Google Shape;34;p3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" name="Google Shape;35;p3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9" name="Google Shape;36;p3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0" name="Google Shape;37;p3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" name="Google Shape;38;p3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2" name="Google Shape;39;p3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3" name="Google Shape;40;p3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" name="Google Shape;41;p3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66" name="大標題文字"/>
          <p:cNvSpPr txBox="1"/>
          <p:nvPr>
            <p:ph type="title"/>
          </p:nvPr>
        </p:nvSpPr>
        <p:spPr>
          <a:xfrm>
            <a:off x="2391899" y="2520075"/>
            <a:ext cx="4360202" cy="567001"/>
          </a:xfrm>
          <a:prstGeom prst="rect">
            <a:avLst/>
          </a:prstGeom>
        </p:spPr>
        <p:txBody>
          <a:bodyPr/>
          <a:lstStyle>
            <a:lvl1pPr algn="ctr">
              <a:defRPr sz="4500">
                <a:solidFill>
                  <a:schemeClr val="accent2"/>
                </a:solidFill>
              </a:defRPr>
            </a:lvl1pPr>
          </a:lstStyle>
          <a:p>
            <a:pPr/>
            <a:r>
              <a:t>大標題文字</a:t>
            </a:r>
          </a:p>
        </p:txBody>
      </p:sp>
      <p:sp>
        <p:nvSpPr>
          <p:cNvPr id="67" name="內文層級一…"/>
          <p:cNvSpPr txBox="1"/>
          <p:nvPr>
            <p:ph type="body" sz="quarter" idx="1"/>
          </p:nvPr>
        </p:nvSpPr>
        <p:spPr>
          <a:xfrm>
            <a:off x="2198549" y="3199800"/>
            <a:ext cx="4746902" cy="530401"/>
          </a:xfrm>
          <a:prstGeom prst="rect">
            <a:avLst/>
          </a:prstGeom>
        </p:spPr>
        <p:txBody>
          <a:bodyPr anchor="ctr"/>
          <a:lstStyle>
            <a:lvl1pPr marL="317500" indent="-1778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2pPr>
            <a:lvl3pPr marL="317500" indent="7366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3pPr>
            <a:lvl4pPr marL="317500" indent="11938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4pPr>
            <a:lvl5pPr marL="317500" indent="16510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Google Shape;45;p3"/>
          <p:cNvSpPr/>
          <p:nvPr/>
        </p:nvSpPr>
        <p:spPr>
          <a:xfrm rot="18900000">
            <a:off x="-1229191" y="2482462"/>
            <a:ext cx="2361315" cy="2556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9" name="Google Shape;46;p3"/>
          <p:cNvSpPr/>
          <p:nvPr/>
        </p:nvSpPr>
        <p:spPr>
          <a:xfrm rot="18900000">
            <a:off x="8005476" y="2497044"/>
            <a:ext cx="2334391" cy="2527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0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8" name="Google Shape;386;p21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435" name="Google Shape;387;p21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36" name="Google Shape;388;p21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37" name="Google Shape;389;p21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38" name="Google Shape;390;p21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39" name="Google Shape;391;p21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0" name="Google Shape;392;p21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1" name="Google Shape;393;p21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2" name="Google Shape;394;p21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3" name="Google Shape;395;p21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4" name="Google Shape;396;p21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5" name="Google Shape;397;p21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6" name="Google Shape;398;p21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7" name="Google Shape;399;p21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49" name="大標題文字"/>
          <p:cNvSpPr txBox="1"/>
          <p:nvPr>
            <p:ph type="title"/>
          </p:nvPr>
        </p:nvSpPr>
        <p:spPr>
          <a:xfrm>
            <a:off x="919399" y="1264099"/>
            <a:ext cx="5059802" cy="1662001"/>
          </a:xfrm>
          <a:prstGeom prst="rect">
            <a:avLst/>
          </a:prstGeom>
        </p:spPr>
        <p:txBody>
          <a:bodyPr/>
          <a:lstStyle>
            <a:lvl1pPr>
              <a:defRPr sz="10400"/>
            </a:lvl1pPr>
          </a:lstStyle>
          <a:p>
            <a:pPr/>
            <a:r>
              <a:t>大標題文字</a:t>
            </a:r>
          </a:p>
        </p:txBody>
      </p:sp>
      <p:sp>
        <p:nvSpPr>
          <p:cNvPr id="450" name="內文層級一…"/>
          <p:cNvSpPr txBox="1"/>
          <p:nvPr>
            <p:ph type="body" sz="quarter" idx="1"/>
          </p:nvPr>
        </p:nvSpPr>
        <p:spPr>
          <a:xfrm>
            <a:off x="878499" y="2926025"/>
            <a:ext cx="5100601" cy="711301"/>
          </a:xfrm>
          <a:prstGeom prst="rect">
            <a:avLst/>
          </a:prstGeom>
        </p:spPr>
        <p:txBody>
          <a:bodyPr/>
          <a:lstStyle>
            <a:lvl1pPr marL="317500" indent="-1778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1pPr>
            <a:lvl2pPr marL="317500" indent="2794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2pPr>
            <a:lvl3pPr marL="317500" indent="7366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3pPr>
            <a:lvl4pPr marL="317500" indent="11938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4pPr>
            <a:lvl5pPr marL="317500" indent="16510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51" name="Google Shape;402;p21"/>
          <p:cNvSpPr/>
          <p:nvPr/>
        </p:nvSpPr>
        <p:spPr>
          <a:xfrm>
            <a:off x="-669644" y="3888021"/>
            <a:ext cx="1728371" cy="1871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52" name="Google Shape;403;p21"/>
          <p:cNvSpPr/>
          <p:nvPr/>
        </p:nvSpPr>
        <p:spPr>
          <a:xfrm rot="3681758">
            <a:off x="129597" y="-1137895"/>
            <a:ext cx="2297836" cy="24880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53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ONLY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3" name="Google Shape;405;p22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460" name="Google Shape;406;p22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61" name="Google Shape;407;p22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62" name="Google Shape;408;p22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63" name="Google Shape;409;p22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64" name="Google Shape;410;p22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65" name="Google Shape;411;p22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66" name="Google Shape;412;p22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67" name="Google Shape;413;p22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68" name="Google Shape;414;p22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69" name="Google Shape;415;p22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70" name="Google Shape;416;p22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71" name="Google Shape;417;p22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72" name="Google Shape;418;p22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74" name="xx%"/>
          <p:cNvSpPr txBox="1"/>
          <p:nvPr>
            <p:ph type="title" hasCustomPrompt="1"/>
          </p:nvPr>
        </p:nvSpPr>
        <p:spPr>
          <a:xfrm>
            <a:off x="1155206" y="3155375"/>
            <a:ext cx="1506301" cy="557701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pPr/>
            <a:r>
              <a:t>xx%</a:t>
            </a:r>
          </a:p>
        </p:txBody>
      </p:sp>
      <p:sp>
        <p:nvSpPr>
          <p:cNvPr id="475" name="內文層級一…"/>
          <p:cNvSpPr txBox="1"/>
          <p:nvPr>
            <p:ph type="body" sz="quarter" idx="1"/>
          </p:nvPr>
        </p:nvSpPr>
        <p:spPr>
          <a:xfrm>
            <a:off x="6120093" y="3790932"/>
            <a:ext cx="2231101" cy="572701"/>
          </a:xfrm>
          <a:prstGeom prst="rect">
            <a:avLst/>
          </a:prstGeom>
        </p:spPr>
        <p:txBody>
          <a:bodyPr anchor="ctr"/>
          <a:lstStyle>
            <a:lvl1pPr marL="317500" indent="-1778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2pPr>
            <a:lvl3pPr marL="317500" indent="7366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3pPr>
            <a:lvl4pPr marL="317500" indent="11938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4pPr>
            <a:lvl5pPr marL="317500" indent="1651000" algn="ctr">
              <a:buClrTx/>
              <a:buSzTx/>
              <a:buFontTx/>
              <a:buNone/>
              <a:defRPr sz="14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76" name="Google Shape;426;p22"/>
          <p:cNvSpPr/>
          <p:nvPr/>
        </p:nvSpPr>
        <p:spPr>
          <a:xfrm rot="16485198">
            <a:off x="-168985" y="4199089"/>
            <a:ext cx="1287536" cy="1394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77" name="Google Shape;427;p22"/>
          <p:cNvSpPr/>
          <p:nvPr/>
        </p:nvSpPr>
        <p:spPr>
          <a:xfrm flipH="1" rot="1799945">
            <a:off x="8318876" y="901075"/>
            <a:ext cx="1614030" cy="17476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78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8" name="Google Shape;429;p23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485" name="Google Shape;430;p23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86" name="Google Shape;431;p23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87" name="Google Shape;432;p23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88" name="Google Shape;433;p23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89" name="Google Shape;434;p23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90" name="Google Shape;435;p23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91" name="Google Shape;436;p23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92" name="Google Shape;437;p23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93" name="Google Shape;438;p23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94" name="Google Shape;439;p23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95" name="Google Shape;440;p23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96" name="Google Shape;441;p23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97" name="Google Shape;442;p23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99" name="大標題文字"/>
          <p:cNvSpPr txBox="1"/>
          <p:nvPr>
            <p:ph type="title"/>
          </p:nvPr>
        </p:nvSpPr>
        <p:spPr>
          <a:xfrm>
            <a:off x="4068700" y="2434028"/>
            <a:ext cx="4360201" cy="567001"/>
          </a:xfrm>
          <a:prstGeom prst="rect">
            <a:avLst/>
          </a:prstGeom>
        </p:spPr>
        <p:txBody>
          <a:bodyPr/>
          <a:lstStyle>
            <a:lvl1pPr algn="r">
              <a:defRPr sz="4500">
                <a:solidFill>
                  <a:schemeClr val="accent2"/>
                </a:solidFill>
              </a:defRPr>
            </a:lvl1pPr>
          </a:lstStyle>
          <a:p>
            <a:pPr/>
            <a:r>
              <a:t>大標題文字</a:t>
            </a:r>
          </a:p>
        </p:txBody>
      </p:sp>
      <p:sp>
        <p:nvSpPr>
          <p:cNvPr id="500" name="內文層級一…"/>
          <p:cNvSpPr txBox="1"/>
          <p:nvPr>
            <p:ph type="body" sz="quarter" idx="1"/>
          </p:nvPr>
        </p:nvSpPr>
        <p:spPr>
          <a:xfrm>
            <a:off x="5020000" y="3113753"/>
            <a:ext cx="3408901" cy="717301"/>
          </a:xfrm>
          <a:prstGeom prst="rect">
            <a:avLst/>
          </a:prstGeom>
        </p:spPr>
        <p:txBody>
          <a:bodyPr anchor="ctr"/>
          <a:lstStyle>
            <a:lvl1pPr marL="317500" indent="-1778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1pPr>
            <a:lvl2pPr marL="317500" indent="2794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2pPr>
            <a:lvl3pPr marL="317500" indent="7366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3pPr>
            <a:lvl4pPr marL="317500" indent="11938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4pPr>
            <a:lvl5pPr marL="317500" indent="1651000" algn="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01" name="Google Shape;446;p23"/>
          <p:cNvSpPr/>
          <p:nvPr/>
        </p:nvSpPr>
        <p:spPr>
          <a:xfrm flipH="1" rot="17918242">
            <a:off x="6871594" y="-1137895"/>
            <a:ext cx="2297836" cy="24880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02" name="Google Shape;447;p23"/>
          <p:cNvSpPr/>
          <p:nvPr/>
        </p:nvSpPr>
        <p:spPr>
          <a:xfrm flipH="1" rot="8999839">
            <a:off x="-121295" y="-492096"/>
            <a:ext cx="1747967" cy="1892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7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03" name="Google Shape;448;p23"/>
          <p:cNvSpPr/>
          <p:nvPr/>
        </p:nvSpPr>
        <p:spPr>
          <a:xfrm flipH="1">
            <a:off x="8240301" y="3888021"/>
            <a:ext cx="1728371" cy="1871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04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HEAD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" name="Google Shape;450;p24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511" name="Google Shape;451;p24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12" name="Google Shape;452;p24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13" name="Google Shape;453;p24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14" name="Google Shape;454;p24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15" name="Google Shape;455;p24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16" name="Google Shape;456;p24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17" name="Google Shape;457;p24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18" name="Google Shape;458;p24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19" name="Google Shape;459;p24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20" name="Google Shape;460;p24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21" name="Google Shape;461;p24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22" name="Google Shape;462;p24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23" name="Google Shape;463;p24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525" name="大標題文字"/>
          <p:cNvSpPr txBox="1"/>
          <p:nvPr>
            <p:ph type="title"/>
          </p:nvPr>
        </p:nvSpPr>
        <p:spPr>
          <a:xfrm>
            <a:off x="715100" y="2363647"/>
            <a:ext cx="4360201" cy="567000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chemeClr val="accent2"/>
                </a:solidFill>
              </a:defRPr>
            </a:lvl1pPr>
          </a:lstStyle>
          <a:p>
            <a:pPr/>
            <a:r>
              <a:t>大標題文字</a:t>
            </a:r>
          </a:p>
        </p:txBody>
      </p:sp>
      <p:sp>
        <p:nvSpPr>
          <p:cNvPr id="526" name="內文層級一…"/>
          <p:cNvSpPr txBox="1"/>
          <p:nvPr>
            <p:ph type="body" sz="quarter" idx="1"/>
          </p:nvPr>
        </p:nvSpPr>
        <p:spPr>
          <a:xfrm>
            <a:off x="715100" y="3075325"/>
            <a:ext cx="4627501" cy="530401"/>
          </a:xfrm>
          <a:prstGeom prst="rect">
            <a:avLst/>
          </a:prstGeom>
        </p:spPr>
        <p:txBody>
          <a:bodyPr anchor="ctr"/>
          <a:lstStyle>
            <a:lvl1pPr marL="317500" indent="-1778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1pPr>
            <a:lvl2pPr marL="317500" indent="2794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2pPr>
            <a:lvl3pPr marL="317500" indent="7366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3pPr>
            <a:lvl4pPr marL="317500" indent="11938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4pPr>
            <a:lvl5pPr marL="317500" indent="16510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27" name="Google Shape;467;p24"/>
          <p:cNvSpPr/>
          <p:nvPr/>
        </p:nvSpPr>
        <p:spPr>
          <a:xfrm rot="2281569">
            <a:off x="-44029" y="3965796"/>
            <a:ext cx="1627387" cy="1762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6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7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28" name="Google Shape;468;p24"/>
          <p:cNvSpPr/>
          <p:nvPr/>
        </p:nvSpPr>
        <p:spPr>
          <a:xfrm flipH="1" rot="20266075">
            <a:off x="7261712" y="-245370"/>
            <a:ext cx="2334352" cy="252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7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29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NE_COLUMN_TEX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9" name="Google Shape;470;p25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536" name="Google Shape;471;p25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37" name="Google Shape;472;p25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38" name="Google Shape;473;p25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39" name="Google Shape;474;p25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0" name="Google Shape;475;p25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1" name="Google Shape;476;p25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2" name="Google Shape;477;p25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3" name="Google Shape;478;p25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4" name="Google Shape;479;p25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5" name="Google Shape;480;p25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6" name="Google Shape;481;p25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7" name="Google Shape;482;p25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8" name="Google Shape;483;p25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550" name="大標題文字"/>
          <p:cNvSpPr txBox="1"/>
          <p:nvPr>
            <p:ph type="title"/>
          </p:nvPr>
        </p:nvSpPr>
        <p:spPr>
          <a:xfrm>
            <a:off x="3973600" y="445025"/>
            <a:ext cx="4455301" cy="1542301"/>
          </a:xfrm>
          <a:prstGeom prst="rect">
            <a:avLst/>
          </a:prstGeom>
        </p:spPr>
        <p:txBody>
          <a:bodyPr/>
          <a:lstStyle>
            <a:lvl1pPr algn="r"/>
          </a:lstStyle>
          <a:p>
            <a:pPr/>
            <a:r>
              <a:t>大標題文字</a:t>
            </a:r>
          </a:p>
        </p:txBody>
      </p:sp>
      <p:sp>
        <p:nvSpPr>
          <p:cNvPr id="551" name="內文層級一…"/>
          <p:cNvSpPr txBox="1"/>
          <p:nvPr>
            <p:ph type="body" sz="quarter" idx="1"/>
          </p:nvPr>
        </p:nvSpPr>
        <p:spPr>
          <a:xfrm>
            <a:off x="4890775" y="2303024"/>
            <a:ext cx="3545400" cy="1217701"/>
          </a:xfrm>
          <a:prstGeom prst="rect">
            <a:avLst/>
          </a:prstGeom>
        </p:spPr>
        <p:txBody>
          <a:bodyPr/>
          <a:lstStyle>
            <a:lvl1pPr indent="-317500" algn="r">
              <a:buClr>
                <a:srgbClr val="172C45"/>
              </a:buClr>
              <a:buSzPts val="1600"/>
              <a:buChar char="●"/>
              <a:defRPr sz="1600">
                <a:solidFill>
                  <a:srgbClr val="172C45"/>
                </a:solidFill>
              </a:defRPr>
            </a:lvl1pPr>
            <a:lvl2pPr marL="959757" indent="-362857" algn="r">
              <a:buClr>
                <a:srgbClr val="172C45"/>
              </a:buClr>
              <a:buSzPts val="1600"/>
              <a:defRPr sz="1600">
                <a:solidFill>
                  <a:srgbClr val="172C45"/>
                </a:solidFill>
              </a:defRPr>
            </a:lvl2pPr>
            <a:lvl3pPr marL="1416957" indent="-362857" algn="r">
              <a:buClr>
                <a:srgbClr val="172C45"/>
              </a:buClr>
              <a:buSzPts val="1600"/>
              <a:defRPr sz="1600">
                <a:solidFill>
                  <a:srgbClr val="172C45"/>
                </a:solidFill>
              </a:defRPr>
            </a:lvl3pPr>
            <a:lvl4pPr marL="1874157" indent="-362857" algn="r">
              <a:buClr>
                <a:srgbClr val="172C45"/>
              </a:buClr>
              <a:buSzPts val="1600"/>
              <a:defRPr sz="1600">
                <a:solidFill>
                  <a:srgbClr val="172C45"/>
                </a:solidFill>
              </a:defRPr>
            </a:lvl4pPr>
            <a:lvl5pPr marL="2331357" indent="-362857" algn="r">
              <a:buClr>
                <a:srgbClr val="172C45"/>
              </a:buClr>
              <a:buSzPts val="1600"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52" name="Google Shape;486;p25"/>
          <p:cNvSpPr/>
          <p:nvPr/>
        </p:nvSpPr>
        <p:spPr>
          <a:xfrm rot="14400037">
            <a:off x="7245618" y="4018376"/>
            <a:ext cx="1703224" cy="18442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7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53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" name="Google Shape;488;p26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560" name="Google Shape;489;p26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1" name="Google Shape;490;p26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2" name="Google Shape;491;p26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3" name="Google Shape;492;p26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4" name="Google Shape;493;p26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5" name="Google Shape;494;p26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6" name="Google Shape;495;p26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7" name="Google Shape;496;p26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8" name="Google Shape;497;p26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69" name="Google Shape;498;p26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70" name="Google Shape;499;p26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71" name="Google Shape;500;p26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72" name="Google Shape;501;p26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574" name="內文層級一…"/>
          <p:cNvSpPr txBox="1"/>
          <p:nvPr>
            <p:ph type="body" sz="quarter" idx="1"/>
          </p:nvPr>
        </p:nvSpPr>
        <p:spPr>
          <a:xfrm>
            <a:off x="719999" y="2553042"/>
            <a:ext cx="3239101" cy="1300501"/>
          </a:xfrm>
          <a:prstGeom prst="rect">
            <a:avLst/>
          </a:prstGeom>
        </p:spPr>
        <p:txBody>
          <a:bodyPr/>
          <a:lstStyle>
            <a:lvl1pPr indent="-317500">
              <a:buSzPts val="1400"/>
              <a:defRPr sz="1400">
                <a:solidFill>
                  <a:srgbClr val="172C45"/>
                </a:solidFill>
              </a:defRPr>
            </a:lvl1pPr>
            <a:lvl2pPr marL="914400" indent="-317500">
              <a:buSzPts val="1400"/>
              <a:defRPr sz="1400">
                <a:solidFill>
                  <a:srgbClr val="172C45"/>
                </a:solidFill>
              </a:defRPr>
            </a:lvl2pPr>
            <a:lvl3pPr marL="1371600" indent="-317500">
              <a:buSzPts val="1400"/>
              <a:defRPr sz="1400">
                <a:solidFill>
                  <a:srgbClr val="172C45"/>
                </a:solidFill>
              </a:defRPr>
            </a:lvl3pPr>
            <a:lvl4pPr marL="1828800" indent="-317500">
              <a:buSzPts val="1400"/>
              <a:defRPr sz="1400">
                <a:solidFill>
                  <a:srgbClr val="172C45"/>
                </a:solidFill>
              </a:defRPr>
            </a:lvl4pPr>
            <a:lvl5pPr marL="2286000" indent="-317500">
              <a:buSzPts val="1400"/>
              <a:defRPr sz="14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75" name="大標題文字"/>
          <p:cNvSpPr txBox="1"/>
          <p:nvPr>
            <p:ph type="title"/>
          </p:nvPr>
        </p:nvSpPr>
        <p:spPr>
          <a:xfrm>
            <a:off x="718549" y="1457225"/>
            <a:ext cx="3239101" cy="1032901"/>
          </a:xfrm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576" name="Google Shape;504;p26"/>
          <p:cNvSpPr/>
          <p:nvPr/>
        </p:nvSpPr>
        <p:spPr>
          <a:xfrm flipH="1" rot="899991">
            <a:off x="8052680" y="-416874"/>
            <a:ext cx="2334380" cy="252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77" name="Google Shape;505;p26"/>
          <p:cNvSpPr/>
          <p:nvPr/>
        </p:nvSpPr>
        <p:spPr>
          <a:xfrm flipH="1" rot="6957310">
            <a:off x="-313979" y="3863373"/>
            <a:ext cx="1867462" cy="2022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78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8" name="Google Shape;507;p27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585" name="Google Shape;508;p27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6" name="Google Shape;509;p27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7" name="Google Shape;510;p27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8" name="Google Shape;511;p27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9" name="Google Shape;512;p27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90" name="Google Shape;513;p27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91" name="Google Shape;514;p27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92" name="Google Shape;515;p27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93" name="Google Shape;516;p27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94" name="Google Shape;517;p27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95" name="Google Shape;518;p27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96" name="Google Shape;519;p27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97" name="Google Shape;520;p27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599" name="內文層級一…"/>
          <p:cNvSpPr txBox="1"/>
          <p:nvPr>
            <p:ph type="body" sz="quarter" idx="1"/>
          </p:nvPr>
        </p:nvSpPr>
        <p:spPr>
          <a:xfrm>
            <a:off x="5189799" y="2553042"/>
            <a:ext cx="3239101" cy="1300501"/>
          </a:xfrm>
          <a:prstGeom prst="rect">
            <a:avLst/>
          </a:prstGeom>
        </p:spPr>
        <p:txBody>
          <a:bodyPr/>
          <a:lstStyle>
            <a:lvl1pPr indent="-317500" algn="r">
              <a:buSzPts val="1400"/>
              <a:defRPr sz="1400">
                <a:solidFill>
                  <a:srgbClr val="172C45"/>
                </a:solidFill>
              </a:defRPr>
            </a:lvl1pPr>
            <a:lvl2pPr marL="914400" indent="-317500" algn="r">
              <a:buSzPts val="1400"/>
              <a:defRPr sz="1400">
                <a:solidFill>
                  <a:srgbClr val="172C45"/>
                </a:solidFill>
              </a:defRPr>
            </a:lvl2pPr>
            <a:lvl3pPr marL="1371600" indent="-317500" algn="r">
              <a:buSzPts val="1400"/>
              <a:defRPr sz="1400">
                <a:solidFill>
                  <a:srgbClr val="172C45"/>
                </a:solidFill>
              </a:defRPr>
            </a:lvl3pPr>
            <a:lvl4pPr marL="1828800" indent="-317500" algn="r">
              <a:buSzPts val="1400"/>
              <a:defRPr sz="1400">
                <a:solidFill>
                  <a:srgbClr val="172C45"/>
                </a:solidFill>
              </a:defRPr>
            </a:lvl4pPr>
            <a:lvl5pPr marL="2286000" indent="-317500" algn="r">
              <a:buSzPts val="1400"/>
              <a:defRPr sz="14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00" name="大標題文字"/>
          <p:cNvSpPr txBox="1"/>
          <p:nvPr>
            <p:ph type="title"/>
          </p:nvPr>
        </p:nvSpPr>
        <p:spPr>
          <a:xfrm>
            <a:off x="5522174" y="1457225"/>
            <a:ext cx="2905201" cy="1032901"/>
          </a:xfrm>
          <a:prstGeom prst="rect">
            <a:avLst/>
          </a:prstGeom>
        </p:spPr>
        <p:txBody>
          <a:bodyPr/>
          <a:lstStyle>
            <a:lvl1pPr algn="r"/>
          </a:lstStyle>
          <a:p>
            <a:pPr/>
            <a:r>
              <a:t>大標題文字</a:t>
            </a:r>
          </a:p>
        </p:txBody>
      </p:sp>
      <p:sp>
        <p:nvSpPr>
          <p:cNvPr id="601" name="Google Shape;523;p27"/>
          <p:cNvSpPr/>
          <p:nvPr/>
        </p:nvSpPr>
        <p:spPr>
          <a:xfrm flipH="1" rot="5530604">
            <a:off x="7453400" y="3741227"/>
            <a:ext cx="2334387" cy="2527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02" name="Google Shape;524;p27"/>
          <p:cNvSpPr/>
          <p:nvPr/>
        </p:nvSpPr>
        <p:spPr>
          <a:xfrm rot="19507136">
            <a:off x="-920323" y="-126419"/>
            <a:ext cx="1867427" cy="2022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03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3" name="Google Shape;526;p28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610" name="Google Shape;527;p28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1" name="Google Shape;528;p28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2" name="Google Shape;529;p28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3" name="Google Shape;530;p28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4" name="Google Shape;531;p28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5" name="Google Shape;532;p28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6" name="Google Shape;533;p28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7" name="Google Shape;534;p28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8" name="Google Shape;535;p28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9" name="Google Shape;536;p28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20" name="Google Shape;537;p28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21" name="Google Shape;538;p28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22" name="Google Shape;539;p28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624" name="內文層級一…"/>
          <p:cNvSpPr txBox="1"/>
          <p:nvPr>
            <p:ph type="body" sz="quarter" idx="1"/>
          </p:nvPr>
        </p:nvSpPr>
        <p:spPr>
          <a:xfrm>
            <a:off x="719999" y="2433199"/>
            <a:ext cx="3325802" cy="1495801"/>
          </a:xfrm>
          <a:prstGeom prst="rect">
            <a:avLst/>
          </a:prstGeom>
        </p:spPr>
        <p:txBody>
          <a:bodyPr/>
          <a:lstStyle>
            <a:lvl1pPr indent="-317500">
              <a:buSzPts val="1400"/>
              <a:defRPr sz="1400">
                <a:solidFill>
                  <a:srgbClr val="172C45"/>
                </a:solidFill>
              </a:defRPr>
            </a:lvl1pPr>
            <a:lvl2pPr marL="914400" indent="-317500">
              <a:buSzPts val="1400"/>
              <a:defRPr sz="1400">
                <a:solidFill>
                  <a:srgbClr val="172C45"/>
                </a:solidFill>
              </a:defRPr>
            </a:lvl2pPr>
            <a:lvl3pPr marL="1371600" indent="-317500">
              <a:buSzPts val="1400"/>
              <a:defRPr sz="1400">
                <a:solidFill>
                  <a:srgbClr val="172C45"/>
                </a:solidFill>
              </a:defRPr>
            </a:lvl3pPr>
            <a:lvl4pPr marL="1828800" indent="-317500">
              <a:buSzPts val="1400"/>
              <a:defRPr sz="1400">
                <a:solidFill>
                  <a:srgbClr val="172C45"/>
                </a:solidFill>
              </a:defRPr>
            </a:lvl4pPr>
            <a:lvl5pPr marL="2286000" indent="-317500">
              <a:buSzPts val="1400"/>
              <a:defRPr sz="14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25" name="大標題文字"/>
          <p:cNvSpPr txBox="1"/>
          <p:nvPr>
            <p:ph type="title"/>
          </p:nvPr>
        </p:nvSpPr>
        <p:spPr>
          <a:xfrm>
            <a:off x="719999" y="445025"/>
            <a:ext cx="4473301" cy="1534801"/>
          </a:xfrm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626" name="Google Shape;542;p28"/>
          <p:cNvSpPr/>
          <p:nvPr/>
        </p:nvSpPr>
        <p:spPr>
          <a:xfrm rot="19294625">
            <a:off x="-698715" y="3778920"/>
            <a:ext cx="1532241" cy="1659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27" name="Google Shape;543;p28"/>
          <p:cNvSpPr/>
          <p:nvPr/>
        </p:nvSpPr>
        <p:spPr>
          <a:xfrm flipH="1" rot="18756260">
            <a:off x="6959064" y="-751782"/>
            <a:ext cx="2376689" cy="2573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28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ONLY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8" name="Google Shape;545;p29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635" name="Google Shape;546;p29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36" name="Google Shape;547;p29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37" name="Google Shape;548;p29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38" name="Google Shape;549;p29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39" name="Google Shape;550;p29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0" name="Google Shape;551;p29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1" name="Google Shape;552;p29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2" name="Google Shape;553;p29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3" name="Google Shape;554;p29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4" name="Google Shape;555;p29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5" name="Google Shape;556;p29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6" name="Google Shape;557;p29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7" name="Google Shape;558;p29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649" name="Google Shape;559;p29"/>
          <p:cNvSpPr/>
          <p:nvPr/>
        </p:nvSpPr>
        <p:spPr>
          <a:xfrm flipH="1" rot="14796458">
            <a:off x="-760555" y="-461378"/>
            <a:ext cx="1840395" cy="1992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50" name="大標題文字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大標題文字</a:t>
            </a:r>
          </a:p>
        </p:txBody>
      </p:sp>
      <p:sp>
        <p:nvSpPr>
          <p:cNvPr id="651" name="Google Shape;561;p29"/>
          <p:cNvSpPr/>
          <p:nvPr/>
        </p:nvSpPr>
        <p:spPr>
          <a:xfrm flipH="1" rot="18150410">
            <a:off x="7724912" y="4403142"/>
            <a:ext cx="1407960" cy="15245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52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_1_1_1_1_1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2" name="Google Shape;563;p30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659" name="Google Shape;564;p30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0" name="Google Shape;565;p30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1" name="Google Shape;566;p30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2" name="Google Shape;567;p30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3" name="Google Shape;568;p30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4" name="Google Shape;569;p30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5" name="Google Shape;570;p30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6" name="Google Shape;571;p30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7" name="Google Shape;572;p30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8" name="Google Shape;573;p30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69" name="Google Shape;574;p30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70" name="Google Shape;575;p30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71" name="Google Shape;576;p30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673" name="大標題文字"/>
          <p:cNvSpPr txBox="1"/>
          <p:nvPr>
            <p:ph type="title"/>
          </p:nvPr>
        </p:nvSpPr>
        <p:spPr>
          <a:xfrm>
            <a:off x="2754450" y="551330"/>
            <a:ext cx="3635100" cy="722401"/>
          </a:xfrm>
          <a:prstGeom prst="rect">
            <a:avLst/>
          </a:prstGeom>
        </p:spPr>
        <p:txBody>
          <a:bodyPr/>
          <a:lstStyle>
            <a:lvl1pPr algn="ctr">
              <a:defRPr sz="5200">
                <a:solidFill>
                  <a:schemeClr val="accent2"/>
                </a:solidFill>
              </a:defRPr>
            </a:lvl1pPr>
          </a:lstStyle>
          <a:p>
            <a:pPr/>
            <a:r>
              <a:t>大標題文字</a:t>
            </a:r>
          </a:p>
        </p:txBody>
      </p:sp>
      <p:sp>
        <p:nvSpPr>
          <p:cNvPr id="674" name="內文層級一…"/>
          <p:cNvSpPr txBox="1"/>
          <p:nvPr>
            <p:ph type="body" sz="quarter" idx="1"/>
          </p:nvPr>
        </p:nvSpPr>
        <p:spPr>
          <a:xfrm>
            <a:off x="2754450" y="2106036"/>
            <a:ext cx="3635100" cy="1185001"/>
          </a:xfrm>
          <a:prstGeom prst="rect">
            <a:avLst/>
          </a:prstGeom>
        </p:spPr>
        <p:txBody>
          <a:bodyPr anchor="ctr"/>
          <a:lstStyle>
            <a:lvl1pPr marL="317500" indent="-1778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2pPr>
            <a:lvl3pPr marL="317500" indent="7366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3pPr>
            <a:lvl4pPr marL="317500" indent="11938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4pPr>
            <a:lvl5pPr marL="317500" indent="1651000" algn="ctr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grpSp>
        <p:nvGrpSpPr>
          <p:cNvPr id="677" name="Google Shape;579;p30"/>
          <p:cNvGrpSpPr/>
          <p:nvPr/>
        </p:nvGrpSpPr>
        <p:grpSpPr>
          <a:xfrm>
            <a:off x="2754450" y="3222375"/>
            <a:ext cx="3635100" cy="1046451"/>
            <a:chOff x="0" y="0"/>
            <a:chExt cx="3635099" cy="1046449"/>
          </a:xfrm>
        </p:grpSpPr>
        <p:sp>
          <p:nvSpPr>
            <p:cNvPr id="675" name="矩形"/>
            <p:cNvSpPr/>
            <p:nvPr/>
          </p:nvSpPr>
          <p:spPr>
            <a:xfrm>
              <a:off x="0" y="48649"/>
              <a:ext cx="3635100" cy="9978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b">
              <a:noAutofit/>
            </a:bodyPr>
            <a:lstStyle/>
            <a:p>
              <a:pPr algn="ctr">
                <a:spcBef>
                  <a:spcPts val="300"/>
                </a:spcBef>
                <a:defRPr b="1">
                  <a:latin typeface="Jura"/>
                  <a:ea typeface="Jura"/>
                  <a:cs typeface="Jura"/>
                  <a:sym typeface="Jura"/>
                </a:defRPr>
              </a:pPr>
            </a:p>
          </p:txBody>
        </p:sp>
        <p:sp>
          <p:nvSpPr>
            <p:cNvPr id="676" name="CREDITS: This presentation template was created by Slidesgo, including icons by Flaticon and infographics &amp; images by Freepik"/>
            <p:cNvSpPr txBox="1"/>
            <p:nvPr/>
          </p:nvSpPr>
          <p:spPr>
            <a:xfrm>
              <a:off x="0" y="0"/>
              <a:ext cx="3635100" cy="10464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b">
              <a:spAutoFit/>
            </a:bodyPr>
            <a:lstStyle/>
            <a:p>
              <a:pPr algn="ctr">
                <a:spcBef>
                  <a:spcPts val="300"/>
                </a:spcBef>
                <a:defRPr>
                  <a:latin typeface="Jura Medium"/>
                  <a:ea typeface="Jura Medium"/>
                  <a:cs typeface="Jura Medium"/>
                  <a:sym typeface="Jura Medium"/>
                </a:defRPr>
              </a:pPr>
              <a:r>
                <a:t>CREDITS: This presentation template was created by </a:t>
              </a:r>
              <a:r>
                <a:rPr b="1" u="sng">
                  <a:uFill>
                    <a:solidFill>
                      <a:srgbClr val="172C45"/>
                    </a:solidFill>
                  </a:uFill>
                  <a:latin typeface="Jura"/>
                  <a:ea typeface="Jura"/>
                  <a:cs typeface="Jura"/>
                  <a:sym typeface="Jura"/>
                  <a:hlinkClick r:id="rId2" invalidUrl="" action="" tgtFrame="" tooltip="" history="1" highlightClick="0" endSnd="0"/>
                </a:rPr>
                <a:t>Slidesgo</a:t>
              </a:r>
              <a:r>
                <a:rPr b="1">
                  <a:latin typeface="Jura"/>
                  <a:ea typeface="Jura"/>
                  <a:cs typeface="Jura"/>
                  <a:sym typeface="Jura"/>
                </a:rPr>
                <a:t>,</a:t>
              </a:r>
              <a:r>
                <a:t> including icons by </a:t>
              </a:r>
              <a:r>
                <a:rPr b="1" u="sng">
                  <a:uFill>
                    <a:solidFill>
                      <a:srgbClr val="172C45"/>
                    </a:solidFill>
                  </a:uFill>
                  <a:latin typeface="Jura"/>
                  <a:ea typeface="Jura"/>
                  <a:cs typeface="Jura"/>
                  <a:sym typeface="Jura"/>
                  <a:hlinkClick r:id="rId3" invalidUrl="" action="" tgtFrame="" tooltip="" history="1" highlightClick="0" endSnd="0"/>
                </a:rPr>
                <a:t>Flaticon</a:t>
              </a:r>
              <a:r>
                <a:t> and infographics &amp; images by </a:t>
              </a:r>
              <a:r>
                <a:rPr b="1" u="sng">
                  <a:uFill>
                    <a:solidFill>
                      <a:srgbClr val="172C45"/>
                    </a:solidFill>
                  </a:uFill>
                  <a:latin typeface="Jura"/>
                  <a:ea typeface="Jura"/>
                  <a:cs typeface="Jura"/>
                  <a:sym typeface="Jura"/>
                  <a:hlinkClick r:id="rId4" invalidUrl="" action="" tgtFrame="" tooltip="" history="1" highlightClick="0" endSnd="0"/>
                </a:rPr>
                <a:t>Freepik</a:t>
              </a:r>
            </a:p>
          </p:txBody>
        </p:sp>
      </p:grpSp>
      <p:sp>
        <p:nvSpPr>
          <p:cNvPr id="678" name="Google Shape;580;p30"/>
          <p:cNvSpPr/>
          <p:nvPr/>
        </p:nvSpPr>
        <p:spPr>
          <a:xfrm flipH="1" rot="10800125">
            <a:off x="-651154" y="-912746"/>
            <a:ext cx="2168507" cy="2348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79" name="Google Shape;581;p30"/>
          <p:cNvSpPr/>
          <p:nvPr/>
        </p:nvSpPr>
        <p:spPr>
          <a:xfrm flipH="1" rot="20266075">
            <a:off x="7329112" y="2971330"/>
            <a:ext cx="2334351" cy="252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7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80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大標題文字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78" name="內文層級一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9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_1_1_1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_1_1_1_1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7" name="Google Shape;584;p32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694" name="Google Shape;585;p32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5" name="Google Shape;586;p32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6" name="Google Shape;587;p32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7" name="Google Shape;588;p32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8" name="Google Shape;589;p32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9" name="Google Shape;590;p32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0" name="Google Shape;591;p32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1" name="Google Shape;592;p32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2" name="Google Shape;593;p32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3" name="Google Shape;594;p32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4" name="Google Shape;595;p32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5" name="Google Shape;596;p32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6" name="Google Shape;597;p32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708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_1_1_1_1_1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599;p33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715" name="Google Shape;600;p33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6" name="Google Shape;601;p33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7" name="Google Shape;602;p33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8" name="Google Shape;603;p33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9" name="Google Shape;604;p33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0" name="Google Shape;605;p33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1" name="Google Shape;606;p33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2" name="Google Shape;607;p33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3" name="Google Shape;608;p33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4" name="Google Shape;609;p33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5" name="Google Shape;610;p33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6" name="Google Shape;611;p33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7" name="Google Shape;612;p33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729" name="Google Shape;613;p33"/>
          <p:cNvSpPr/>
          <p:nvPr/>
        </p:nvSpPr>
        <p:spPr>
          <a:xfrm flipH="1" rot="5114786">
            <a:off x="7585642" y="3085747"/>
            <a:ext cx="2385512" cy="2582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30" name="Google Shape;614;p33"/>
          <p:cNvSpPr/>
          <p:nvPr/>
        </p:nvSpPr>
        <p:spPr>
          <a:xfrm rot="15300168">
            <a:off x="-274438" y="4085468"/>
            <a:ext cx="1282256" cy="1388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31" name="Google Shape;615;p33"/>
          <p:cNvSpPr/>
          <p:nvPr/>
        </p:nvSpPr>
        <p:spPr>
          <a:xfrm flipH="1" rot="19589921">
            <a:off x="8032433" y="-395675"/>
            <a:ext cx="1282277" cy="1388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6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32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0E2A4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67;p5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86" name="Google Shape;68;p5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" name="Google Shape;69;p5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8" name="Google Shape;70;p5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" name="Google Shape;71;p5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" name="Google Shape;72;p5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" name="Google Shape;73;p5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" name="Google Shape;74;p5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3" name="Google Shape;75;p5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" name="Google Shape;76;p5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" name="Google Shape;77;p5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" name="Google Shape;78;p5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" name="Google Shape;79;p5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" name="Google Shape;80;p5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00" name="內文層級一…"/>
          <p:cNvSpPr txBox="1"/>
          <p:nvPr>
            <p:ph type="body" sz="quarter" idx="1"/>
          </p:nvPr>
        </p:nvSpPr>
        <p:spPr>
          <a:xfrm>
            <a:off x="1181424" y="2634540"/>
            <a:ext cx="2856902" cy="347401"/>
          </a:xfrm>
          <a:prstGeom prst="rect">
            <a:avLst/>
          </a:prstGeom>
          <a:noFill/>
        </p:spPr>
        <p:txBody>
          <a:bodyPr anchor="ctr"/>
          <a:lstStyle>
            <a:lvl1pPr marL="317500" indent="-177800" algn="ctr">
              <a:buClrTx/>
              <a:buSzTx/>
              <a:buFontTx/>
              <a:buNone/>
              <a:defRPr sz="2000">
                <a:solidFill>
                  <a:schemeClr val="accent2"/>
                </a:solidFill>
                <a:latin typeface="Bungee"/>
                <a:ea typeface="Bungee"/>
                <a:cs typeface="Bungee"/>
                <a:sym typeface="Bungee"/>
              </a:defRPr>
            </a:lvl1pPr>
            <a:lvl2pPr marL="317500" indent="279400" algn="ctr">
              <a:buClrTx/>
              <a:buSzTx/>
              <a:buFontTx/>
              <a:buNone/>
              <a:defRPr sz="2000">
                <a:solidFill>
                  <a:schemeClr val="accent2"/>
                </a:solidFill>
                <a:latin typeface="Bungee"/>
                <a:ea typeface="Bungee"/>
                <a:cs typeface="Bungee"/>
                <a:sym typeface="Bungee"/>
              </a:defRPr>
            </a:lvl2pPr>
            <a:lvl3pPr marL="317500" indent="736600" algn="ctr">
              <a:buClrTx/>
              <a:buSzTx/>
              <a:buFontTx/>
              <a:buNone/>
              <a:defRPr sz="2000">
                <a:solidFill>
                  <a:schemeClr val="accent2"/>
                </a:solidFill>
                <a:latin typeface="Bungee"/>
                <a:ea typeface="Bungee"/>
                <a:cs typeface="Bungee"/>
                <a:sym typeface="Bungee"/>
              </a:defRPr>
            </a:lvl3pPr>
            <a:lvl4pPr marL="317500" indent="1193800" algn="ctr">
              <a:buClrTx/>
              <a:buSzTx/>
              <a:buFontTx/>
              <a:buNone/>
              <a:defRPr sz="2000">
                <a:solidFill>
                  <a:schemeClr val="accent2"/>
                </a:solidFill>
                <a:latin typeface="Bungee"/>
                <a:ea typeface="Bungee"/>
                <a:cs typeface="Bungee"/>
                <a:sym typeface="Bungee"/>
              </a:defRPr>
            </a:lvl4pPr>
            <a:lvl5pPr marL="317500" indent="1651000" algn="ctr">
              <a:buClrTx/>
              <a:buSzTx/>
              <a:buFontTx/>
              <a:buNone/>
              <a:defRPr sz="2000">
                <a:solidFill>
                  <a:schemeClr val="accent2"/>
                </a:solidFill>
                <a:latin typeface="Bungee"/>
                <a:ea typeface="Bungee"/>
                <a:cs typeface="Bungee"/>
                <a:sym typeface="Bungee"/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01" name="大標題文字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102" name="Google Shape;86;p5"/>
          <p:cNvSpPr/>
          <p:nvPr/>
        </p:nvSpPr>
        <p:spPr>
          <a:xfrm rot="16485198">
            <a:off x="-168985" y="4199089"/>
            <a:ext cx="1287536" cy="1394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03" name="Google Shape;87;p5"/>
          <p:cNvSpPr/>
          <p:nvPr/>
        </p:nvSpPr>
        <p:spPr>
          <a:xfrm flipH="1" rot="1799945">
            <a:off x="8318876" y="901075"/>
            <a:ext cx="1614030" cy="17476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04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89;p6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111" name="Google Shape;90;p6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" name="Google Shape;91;p6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" name="Google Shape;92;p6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" name="Google Shape;93;p6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" name="Google Shape;94;p6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" name="Google Shape;95;p6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" name="Google Shape;96;p6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" name="Google Shape;97;p6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" name="Google Shape;98;p6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" name="Google Shape;99;p6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" name="Google Shape;100;p6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" name="Google Shape;101;p6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3" name="Google Shape;102;p6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25" name="大標題文字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大標題文字</a:t>
            </a:r>
          </a:p>
        </p:txBody>
      </p:sp>
      <p:sp>
        <p:nvSpPr>
          <p:cNvPr id="126" name="Google Shape;104;p6"/>
          <p:cNvSpPr/>
          <p:nvPr/>
        </p:nvSpPr>
        <p:spPr>
          <a:xfrm flipH="1" rot="17411636">
            <a:off x="-31835" y="-563370"/>
            <a:ext cx="1493826" cy="1617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7" name="Google Shape;105;p6"/>
          <p:cNvSpPr/>
          <p:nvPr/>
        </p:nvSpPr>
        <p:spPr>
          <a:xfrm flipH="1" rot="4638979">
            <a:off x="7509437" y="3711311"/>
            <a:ext cx="1973758" cy="2137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8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07;p7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135" name="Google Shape;108;p7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" name="Google Shape;109;p7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7" name="Google Shape;110;p7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8" name="Google Shape;111;p7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9" name="Google Shape;112;p7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0" name="Google Shape;113;p7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1" name="Google Shape;114;p7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2" name="Google Shape;115;p7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" name="Google Shape;116;p7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" name="Google Shape;117;p7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" name="Google Shape;118;p7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" name="Google Shape;119;p7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" name="Google Shape;120;p7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49" name="大標題文字"/>
          <p:cNvSpPr txBox="1"/>
          <p:nvPr>
            <p:ph type="title"/>
          </p:nvPr>
        </p:nvSpPr>
        <p:spPr>
          <a:xfrm>
            <a:off x="719999" y="445025"/>
            <a:ext cx="4455302" cy="1542301"/>
          </a:xfrm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150" name="內文層級一…"/>
          <p:cNvSpPr txBox="1"/>
          <p:nvPr>
            <p:ph type="body" sz="quarter" idx="1"/>
          </p:nvPr>
        </p:nvSpPr>
        <p:spPr>
          <a:xfrm>
            <a:off x="715100" y="2303024"/>
            <a:ext cx="3545400" cy="1217701"/>
          </a:xfrm>
          <a:prstGeom prst="rect">
            <a:avLst/>
          </a:prstGeom>
        </p:spPr>
        <p:txBody>
          <a:bodyPr/>
          <a:lstStyle>
            <a:lvl1pPr indent="-317500">
              <a:buClr>
                <a:srgbClr val="172C45"/>
              </a:buClr>
              <a:buSzPts val="1600"/>
              <a:buChar char="●"/>
              <a:defRPr sz="1600">
                <a:solidFill>
                  <a:srgbClr val="172C45"/>
                </a:solidFill>
              </a:defRPr>
            </a:lvl1pPr>
            <a:lvl2pPr marL="959757" indent="-362857">
              <a:buClr>
                <a:srgbClr val="172C45"/>
              </a:buClr>
              <a:buSzPts val="1600"/>
              <a:defRPr sz="1600">
                <a:solidFill>
                  <a:srgbClr val="172C45"/>
                </a:solidFill>
              </a:defRPr>
            </a:lvl2pPr>
            <a:lvl3pPr marL="1416957" indent="-362857">
              <a:buClr>
                <a:srgbClr val="172C45"/>
              </a:buClr>
              <a:buSzPts val="1600"/>
              <a:defRPr sz="1600">
                <a:solidFill>
                  <a:srgbClr val="172C45"/>
                </a:solidFill>
              </a:defRPr>
            </a:lvl3pPr>
            <a:lvl4pPr marL="1874157" indent="-362857">
              <a:buClr>
                <a:srgbClr val="172C45"/>
              </a:buClr>
              <a:buSzPts val="1600"/>
              <a:defRPr sz="1600">
                <a:solidFill>
                  <a:srgbClr val="172C45"/>
                </a:solidFill>
              </a:defRPr>
            </a:lvl4pPr>
            <a:lvl5pPr marL="2331357" indent="-362857">
              <a:buClr>
                <a:srgbClr val="172C45"/>
              </a:buClr>
              <a:buSzPts val="1600"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51" name="Google Shape;123;p7"/>
          <p:cNvSpPr/>
          <p:nvPr/>
        </p:nvSpPr>
        <p:spPr>
          <a:xfrm flipH="1" rot="1800033">
            <a:off x="-712124" y="3624238"/>
            <a:ext cx="1373847" cy="1487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52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25;p8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159" name="Google Shape;126;p8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" name="Google Shape;127;p8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" name="Google Shape;128;p8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" name="Google Shape;129;p8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" name="Google Shape;130;p8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" name="Google Shape;131;p8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" name="Google Shape;132;p8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" name="Google Shape;133;p8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" name="Google Shape;134;p8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" name="Google Shape;135;p8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" name="Google Shape;136;p8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0" name="Google Shape;137;p8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1" name="Google Shape;138;p8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73" name="大標題文字"/>
          <p:cNvSpPr txBox="1"/>
          <p:nvPr>
            <p:ph type="title"/>
          </p:nvPr>
        </p:nvSpPr>
        <p:spPr>
          <a:xfrm>
            <a:off x="2269800" y="1475549"/>
            <a:ext cx="4604400" cy="2192402"/>
          </a:xfrm>
          <a:prstGeom prst="rect">
            <a:avLst/>
          </a:prstGeom>
        </p:spPr>
        <p:txBody>
          <a:bodyPr/>
          <a:lstStyle>
            <a:lvl1pPr algn="ctr">
              <a:defRPr sz="6400"/>
            </a:lvl1pPr>
          </a:lstStyle>
          <a:p>
            <a:pPr/>
            <a:r>
              <a:t>大標題文字</a:t>
            </a:r>
          </a:p>
        </p:txBody>
      </p:sp>
      <p:sp>
        <p:nvSpPr>
          <p:cNvPr id="174" name="Google Shape;140;p8"/>
          <p:cNvSpPr/>
          <p:nvPr/>
        </p:nvSpPr>
        <p:spPr>
          <a:xfrm rot="20700051">
            <a:off x="-428688" y="3226646"/>
            <a:ext cx="2100589" cy="2274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75" name="Google Shape;141;p8"/>
          <p:cNvSpPr/>
          <p:nvPr/>
        </p:nvSpPr>
        <p:spPr>
          <a:xfrm rot="9601323">
            <a:off x="7102013" y="-552158"/>
            <a:ext cx="2653796" cy="28737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76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oogle Shape;143;p9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183" name="Google Shape;144;p9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84" name="Google Shape;145;p9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85" name="Google Shape;146;p9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86" name="Google Shape;147;p9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87" name="Google Shape;148;p9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88" name="Google Shape;149;p9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89" name="Google Shape;150;p9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90" name="Google Shape;151;p9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91" name="Google Shape;152;p9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92" name="Google Shape;153;p9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93" name="Google Shape;154;p9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94" name="Google Shape;155;p9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95" name="Google Shape;156;p9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97" name="大標題文字"/>
          <p:cNvSpPr txBox="1"/>
          <p:nvPr>
            <p:ph type="title"/>
          </p:nvPr>
        </p:nvSpPr>
        <p:spPr>
          <a:xfrm>
            <a:off x="875895" y="1293787"/>
            <a:ext cx="5206801" cy="567001"/>
          </a:xfrm>
          <a:prstGeom prst="rect">
            <a:avLst/>
          </a:prstGeom>
        </p:spPr>
        <p:txBody>
          <a:bodyPr/>
          <a:lstStyle>
            <a:lvl1pPr>
              <a:defRPr sz="4700">
                <a:solidFill>
                  <a:schemeClr val="accent2"/>
                </a:solidFill>
              </a:defRPr>
            </a:lvl1pPr>
          </a:lstStyle>
          <a:p>
            <a:pPr/>
            <a:r>
              <a:t>大標題文字</a:t>
            </a:r>
          </a:p>
        </p:txBody>
      </p:sp>
      <p:sp>
        <p:nvSpPr>
          <p:cNvPr id="198" name="內文層級一…"/>
          <p:cNvSpPr txBox="1"/>
          <p:nvPr>
            <p:ph type="body" sz="quarter" idx="1"/>
          </p:nvPr>
        </p:nvSpPr>
        <p:spPr>
          <a:xfrm>
            <a:off x="875900" y="2091575"/>
            <a:ext cx="5206801" cy="1438201"/>
          </a:xfrm>
          <a:prstGeom prst="rect">
            <a:avLst/>
          </a:prstGeom>
        </p:spPr>
        <p:txBody>
          <a:bodyPr anchor="ctr"/>
          <a:lstStyle>
            <a:lvl1pPr marL="317500" indent="-1778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1pPr>
            <a:lvl2pPr marL="317500" indent="2794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2pPr>
            <a:lvl3pPr marL="317500" indent="7366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3pPr>
            <a:lvl4pPr marL="317500" indent="11938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4pPr>
            <a:lvl5pPr marL="317500" indent="1651000">
              <a:buClrTx/>
              <a:buSzTx/>
              <a:buFontTx/>
              <a:buNone/>
              <a:defRPr sz="1600">
                <a:solidFill>
                  <a:srgbClr val="172C45"/>
                </a:solidFill>
              </a:defRPr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99" name="Google Shape;159;p9"/>
          <p:cNvSpPr/>
          <p:nvPr/>
        </p:nvSpPr>
        <p:spPr>
          <a:xfrm rot="2281569">
            <a:off x="-44029" y="3965796"/>
            <a:ext cx="1627387" cy="1762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6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7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00" name="Google Shape;160;p9"/>
          <p:cNvSpPr/>
          <p:nvPr/>
        </p:nvSpPr>
        <p:spPr>
          <a:xfrm flipH="1" rot="20266075">
            <a:off x="7261712" y="-245370"/>
            <a:ext cx="2334352" cy="252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89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7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01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大標題文字"/>
          <p:cNvSpPr txBox="1"/>
          <p:nvPr>
            <p:ph type="title"/>
          </p:nvPr>
        </p:nvSpPr>
        <p:spPr>
          <a:xfrm>
            <a:off x="719999" y="4035800"/>
            <a:ext cx="7704002" cy="572701"/>
          </a:xfrm>
          <a:prstGeom prst="rect">
            <a:avLst/>
          </a:prstGeom>
          <a:solidFill>
            <a:srgbClr val="C8F6C2"/>
          </a:solidFill>
        </p:spPr>
        <p:txBody>
          <a:bodyPr anchor="b"/>
          <a:lstStyle>
            <a:lvl1pPr algn="ctr">
              <a:defRPr sz="2600"/>
            </a:lvl1pPr>
          </a:lstStyle>
          <a:p>
            <a:pPr/>
            <a:r>
              <a:t>大標題文字</a:t>
            </a:r>
          </a:p>
        </p:txBody>
      </p:sp>
      <p:sp>
        <p:nvSpPr>
          <p:cNvPr id="209" name="Google Shape;163;p10"/>
          <p:cNvSpPr/>
          <p:nvPr/>
        </p:nvSpPr>
        <p:spPr>
          <a:xfrm rot="20233555">
            <a:off x="-410225" y="4210251"/>
            <a:ext cx="1152671" cy="1248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10" name="Google Shape;164;p10"/>
          <p:cNvSpPr/>
          <p:nvPr/>
        </p:nvSpPr>
        <p:spPr>
          <a:xfrm flipH="1" rot="16377572">
            <a:off x="7011711" y="-932073"/>
            <a:ext cx="2334340" cy="25276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79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11" name="幻燈片編號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3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C8F6C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/>
          <p:nvPr>
            <p:ph type="title"/>
          </p:nvPr>
        </p:nvSpPr>
        <p:spPr>
          <a:xfrm>
            <a:off x="719999" y="445025"/>
            <a:ext cx="7704002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/>
          <a:p>
            <a:pPr/>
            <a:r>
              <a:t>大標題文字</a:t>
            </a:r>
          </a:p>
        </p:txBody>
      </p:sp>
      <p:sp>
        <p:nvSpPr>
          <p:cNvPr id="3" name="內文層級一…"/>
          <p:cNvSpPr txBox="1"/>
          <p:nvPr>
            <p:ph type="body" idx="1"/>
          </p:nvPr>
        </p:nvSpPr>
        <p:spPr>
          <a:xfrm>
            <a:off x="719999" y="1152475"/>
            <a:ext cx="7704002" cy="3456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grpSp>
        <p:nvGrpSpPr>
          <p:cNvPr id="17" name="Google Shape;50;p4"/>
          <p:cNvGrpSpPr/>
          <p:nvPr/>
        </p:nvGrpSpPr>
        <p:grpSpPr>
          <a:xfrm>
            <a:off x="-3356036" y="-3027355"/>
            <a:ext cx="12991617" cy="9196181"/>
            <a:chOff x="0" y="0"/>
            <a:chExt cx="12991616" cy="9196179"/>
          </a:xfrm>
        </p:grpSpPr>
        <p:sp>
          <p:nvSpPr>
            <p:cNvPr id="4" name="Google Shape;51;p4"/>
            <p:cNvSpPr/>
            <p:nvPr/>
          </p:nvSpPr>
          <p:spPr>
            <a:xfrm>
              <a:off x="3356047" y="2692405"/>
              <a:ext cx="8797716" cy="612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48" y="121"/>
                    <a:pt x="21401" y="306"/>
                    <a:pt x="21325" y="465"/>
                  </a:cubicBezTo>
                  <a:cubicBezTo>
                    <a:pt x="21315" y="485"/>
                    <a:pt x="21292" y="520"/>
                    <a:pt x="21283" y="540"/>
                  </a:cubicBezTo>
                  <a:cubicBezTo>
                    <a:pt x="21270" y="559"/>
                    <a:pt x="21250" y="595"/>
                    <a:pt x="21240" y="612"/>
                  </a:cubicBezTo>
                  <a:cubicBezTo>
                    <a:pt x="20938" y="1088"/>
                    <a:pt x="20475" y="1469"/>
                    <a:pt x="20015" y="1837"/>
                  </a:cubicBezTo>
                  <a:cubicBezTo>
                    <a:pt x="19738" y="2007"/>
                    <a:pt x="19478" y="2194"/>
                    <a:pt x="19192" y="2358"/>
                  </a:cubicBezTo>
                  <a:cubicBezTo>
                    <a:pt x="18911" y="2526"/>
                    <a:pt x="18611" y="2668"/>
                    <a:pt x="18326" y="2834"/>
                  </a:cubicBezTo>
                  <a:cubicBezTo>
                    <a:pt x="18078" y="2980"/>
                    <a:pt x="17791" y="3087"/>
                    <a:pt x="17591" y="3285"/>
                  </a:cubicBezTo>
                  <a:cubicBezTo>
                    <a:pt x="17113" y="3729"/>
                    <a:pt x="16571" y="4120"/>
                    <a:pt x="16008" y="4482"/>
                  </a:cubicBezTo>
                  <a:cubicBezTo>
                    <a:pt x="15378" y="4883"/>
                    <a:pt x="14776" y="5320"/>
                    <a:pt x="14226" y="5798"/>
                  </a:cubicBezTo>
                  <a:cubicBezTo>
                    <a:pt x="13934" y="6040"/>
                    <a:pt x="13596" y="6240"/>
                    <a:pt x="13319" y="6497"/>
                  </a:cubicBezTo>
                  <a:cubicBezTo>
                    <a:pt x="13021" y="6736"/>
                    <a:pt x="12771" y="7008"/>
                    <a:pt x="12509" y="7273"/>
                  </a:cubicBezTo>
                  <a:cubicBezTo>
                    <a:pt x="12293" y="7499"/>
                    <a:pt x="12081" y="7728"/>
                    <a:pt x="11899" y="7975"/>
                  </a:cubicBezTo>
                  <a:cubicBezTo>
                    <a:pt x="11666" y="8290"/>
                    <a:pt x="11406" y="8594"/>
                    <a:pt x="11211" y="8927"/>
                  </a:cubicBezTo>
                  <a:cubicBezTo>
                    <a:pt x="11176" y="8985"/>
                    <a:pt x="11141" y="9042"/>
                    <a:pt x="11108" y="9100"/>
                  </a:cubicBezTo>
                  <a:cubicBezTo>
                    <a:pt x="11071" y="9161"/>
                    <a:pt x="11036" y="9223"/>
                    <a:pt x="11001" y="9285"/>
                  </a:cubicBezTo>
                  <a:cubicBezTo>
                    <a:pt x="10971" y="9331"/>
                    <a:pt x="10944" y="9381"/>
                    <a:pt x="10916" y="9430"/>
                  </a:cubicBezTo>
                  <a:cubicBezTo>
                    <a:pt x="10724" y="9718"/>
                    <a:pt x="10553" y="10018"/>
                    <a:pt x="10392" y="10320"/>
                  </a:cubicBezTo>
                  <a:cubicBezTo>
                    <a:pt x="10304" y="10499"/>
                    <a:pt x="10219" y="10678"/>
                    <a:pt x="10139" y="10860"/>
                  </a:cubicBezTo>
                  <a:cubicBezTo>
                    <a:pt x="10094" y="10971"/>
                    <a:pt x="10044" y="11077"/>
                    <a:pt x="9991" y="11185"/>
                  </a:cubicBezTo>
                  <a:cubicBezTo>
                    <a:pt x="9927" y="11300"/>
                    <a:pt x="9871" y="11419"/>
                    <a:pt x="9822" y="11540"/>
                  </a:cubicBezTo>
                  <a:cubicBezTo>
                    <a:pt x="9779" y="11626"/>
                    <a:pt x="9739" y="11711"/>
                    <a:pt x="9696" y="11794"/>
                  </a:cubicBezTo>
                  <a:cubicBezTo>
                    <a:pt x="9621" y="11923"/>
                    <a:pt x="9554" y="12055"/>
                    <a:pt x="9484" y="12187"/>
                  </a:cubicBezTo>
                  <a:cubicBezTo>
                    <a:pt x="9454" y="12234"/>
                    <a:pt x="9426" y="12282"/>
                    <a:pt x="9399" y="12331"/>
                  </a:cubicBezTo>
                  <a:cubicBezTo>
                    <a:pt x="9324" y="12466"/>
                    <a:pt x="9231" y="12593"/>
                    <a:pt x="9149" y="12725"/>
                  </a:cubicBezTo>
                  <a:cubicBezTo>
                    <a:pt x="8834" y="13161"/>
                    <a:pt x="8552" y="13612"/>
                    <a:pt x="8281" y="14068"/>
                  </a:cubicBezTo>
                  <a:cubicBezTo>
                    <a:pt x="7877" y="14726"/>
                    <a:pt x="7234" y="15245"/>
                    <a:pt x="6747" y="15855"/>
                  </a:cubicBezTo>
                  <a:cubicBezTo>
                    <a:pt x="6582" y="16065"/>
                    <a:pt x="6369" y="16246"/>
                    <a:pt x="6177" y="16439"/>
                  </a:cubicBezTo>
                  <a:cubicBezTo>
                    <a:pt x="5850" y="16712"/>
                    <a:pt x="5542" y="17001"/>
                    <a:pt x="5252" y="17305"/>
                  </a:cubicBezTo>
                  <a:cubicBezTo>
                    <a:pt x="4740" y="17836"/>
                    <a:pt x="4007" y="18183"/>
                    <a:pt x="3525" y="18740"/>
                  </a:cubicBezTo>
                  <a:cubicBezTo>
                    <a:pt x="3277" y="19016"/>
                    <a:pt x="3022" y="19286"/>
                    <a:pt x="2745" y="19541"/>
                  </a:cubicBezTo>
                  <a:cubicBezTo>
                    <a:pt x="2340" y="19960"/>
                    <a:pt x="1852" y="20311"/>
                    <a:pt x="1402" y="20694"/>
                  </a:cubicBezTo>
                  <a:cubicBezTo>
                    <a:pt x="1108" y="20951"/>
                    <a:pt x="772" y="21170"/>
                    <a:pt x="422" y="21370"/>
                  </a:cubicBezTo>
                  <a:cubicBezTo>
                    <a:pt x="350" y="21404"/>
                    <a:pt x="280" y="21442"/>
                    <a:pt x="208" y="21478"/>
                  </a:cubicBezTo>
                  <a:cubicBezTo>
                    <a:pt x="133" y="21512"/>
                    <a:pt x="13" y="21509"/>
                    <a:pt x="0" y="21600"/>
                  </a:cubicBezTo>
                  <a:cubicBezTo>
                    <a:pt x="88" y="21595"/>
                    <a:pt x="165" y="21564"/>
                    <a:pt x="243" y="21531"/>
                  </a:cubicBezTo>
                  <a:cubicBezTo>
                    <a:pt x="625" y="21345"/>
                    <a:pt x="973" y="21111"/>
                    <a:pt x="1307" y="20866"/>
                  </a:cubicBezTo>
                  <a:cubicBezTo>
                    <a:pt x="1633" y="20594"/>
                    <a:pt x="1955" y="20317"/>
                    <a:pt x="2280" y="20043"/>
                  </a:cubicBezTo>
                  <a:cubicBezTo>
                    <a:pt x="2827" y="19599"/>
                    <a:pt x="3297" y="19091"/>
                    <a:pt x="3762" y="18583"/>
                  </a:cubicBezTo>
                  <a:cubicBezTo>
                    <a:pt x="3927" y="18396"/>
                    <a:pt x="4157" y="18268"/>
                    <a:pt x="4357" y="18108"/>
                  </a:cubicBezTo>
                  <a:cubicBezTo>
                    <a:pt x="4732" y="17836"/>
                    <a:pt x="5117" y="17567"/>
                    <a:pt x="5419" y="17230"/>
                  </a:cubicBezTo>
                  <a:cubicBezTo>
                    <a:pt x="5617" y="17018"/>
                    <a:pt x="5847" y="16829"/>
                    <a:pt x="6052" y="16623"/>
                  </a:cubicBezTo>
                  <a:cubicBezTo>
                    <a:pt x="6414" y="16329"/>
                    <a:pt x="6729" y="15997"/>
                    <a:pt x="7007" y="15644"/>
                  </a:cubicBezTo>
                  <a:cubicBezTo>
                    <a:pt x="7449" y="15155"/>
                    <a:pt x="7949" y="14700"/>
                    <a:pt x="8304" y="14158"/>
                  </a:cubicBezTo>
                  <a:cubicBezTo>
                    <a:pt x="8369" y="14050"/>
                    <a:pt x="8437" y="13944"/>
                    <a:pt x="8496" y="13833"/>
                  </a:cubicBezTo>
                  <a:cubicBezTo>
                    <a:pt x="8657" y="13567"/>
                    <a:pt x="8836" y="13308"/>
                    <a:pt x="8999" y="13044"/>
                  </a:cubicBezTo>
                  <a:cubicBezTo>
                    <a:pt x="9244" y="12710"/>
                    <a:pt x="9471" y="12368"/>
                    <a:pt x="9651" y="12008"/>
                  </a:cubicBezTo>
                  <a:cubicBezTo>
                    <a:pt x="9729" y="11879"/>
                    <a:pt x="9794" y="11745"/>
                    <a:pt x="9861" y="11611"/>
                  </a:cubicBezTo>
                  <a:cubicBezTo>
                    <a:pt x="9906" y="11502"/>
                    <a:pt x="9957" y="11394"/>
                    <a:pt x="10011" y="11287"/>
                  </a:cubicBezTo>
                  <a:cubicBezTo>
                    <a:pt x="10229" y="10858"/>
                    <a:pt x="10392" y="10412"/>
                    <a:pt x="10643" y="9997"/>
                  </a:cubicBezTo>
                  <a:cubicBezTo>
                    <a:pt x="10654" y="9978"/>
                    <a:pt x="10673" y="9942"/>
                    <a:pt x="10686" y="9922"/>
                  </a:cubicBezTo>
                  <a:cubicBezTo>
                    <a:pt x="10714" y="9876"/>
                    <a:pt x="10741" y="9829"/>
                    <a:pt x="10771" y="9782"/>
                  </a:cubicBezTo>
                  <a:cubicBezTo>
                    <a:pt x="10973" y="9478"/>
                    <a:pt x="11141" y="9160"/>
                    <a:pt x="11339" y="8853"/>
                  </a:cubicBezTo>
                  <a:cubicBezTo>
                    <a:pt x="11526" y="8539"/>
                    <a:pt x="11781" y="8258"/>
                    <a:pt x="11993" y="7954"/>
                  </a:cubicBezTo>
                  <a:cubicBezTo>
                    <a:pt x="12119" y="7797"/>
                    <a:pt x="12248" y="7642"/>
                    <a:pt x="12391" y="7495"/>
                  </a:cubicBezTo>
                  <a:cubicBezTo>
                    <a:pt x="12884" y="6965"/>
                    <a:pt x="13413" y="6452"/>
                    <a:pt x="14036" y="6030"/>
                  </a:cubicBezTo>
                  <a:cubicBezTo>
                    <a:pt x="14261" y="5830"/>
                    <a:pt x="14508" y="5645"/>
                    <a:pt x="14748" y="5458"/>
                  </a:cubicBezTo>
                  <a:cubicBezTo>
                    <a:pt x="15541" y="4784"/>
                    <a:pt x="16528" y="4303"/>
                    <a:pt x="17303" y="3612"/>
                  </a:cubicBezTo>
                  <a:cubicBezTo>
                    <a:pt x="17546" y="3412"/>
                    <a:pt x="17761" y="3176"/>
                    <a:pt x="18068" y="3042"/>
                  </a:cubicBezTo>
                  <a:cubicBezTo>
                    <a:pt x="18626" y="2728"/>
                    <a:pt x="19210" y="2451"/>
                    <a:pt x="19728" y="2092"/>
                  </a:cubicBezTo>
                  <a:cubicBezTo>
                    <a:pt x="19935" y="1960"/>
                    <a:pt x="20153" y="1837"/>
                    <a:pt x="20330" y="1675"/>
                  </a:cubicBezTo>
                  <a:cubicBezTo>
                    <a:pt x="20683" y="1373"/>
                    <a:pt x="21022" y="1054"/>
                    <a:pt x="21273" y="684"/>
                  </a:cubicBezTo>
                  <a:cubicBezTo>
                    <a:pt x="21393" y="512"/>
                    <a:pt x="21442" y="312"/>
                    <a:pt x="21560" y="140"/>
                  </a:cubicBezTo>
                  <a:cubicBezTo>
                    <a:pt x="21577" y="93"/>
                    <a:pt x="21590" y="46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" name="Google Shape;52;p4"/>
            <p:cNvSpPr/>
            <p:nvPr/>
          </p:nvSpPr>
          <p:spPr>
            <a:xfrm>
              <a:off x="3781531" y="3108424"/>
              <a:ext cx="8887310" cy="5913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0"/>
                  </a:moveTo>
                  <a:cubicBezTo>
                    <a:pt x="21123" y="299"/>
                    <a:pt x="20779" y="689"/>
                    <a:pt x="20351" y="1000"/>
                  </a:cubicBezTo>
                  <a:cubicBezTo>
                    <a:pt x="20079" y="1240"/>
                    <a:pt x="19806" y="1482"/>
                    <a:pt x="19479" y="1665"/>
                  </a:cubicBezTo>
                  <a:cubicBezTo>
                    <a:pt x="19160" y="1843"/>
                    <a:pt x="18844" y="2024"/>
                    <a:pt x="18525" y="2202"/>
                  </a:cubicBezTo>
                  <a:cubicBezTo>
                    <a:pt x="18015" y="2485"/>
                    <a:pt x="17502" y="2768"/>
                    <a:pt x="17023" y="3093"/>
                  </a:cubicBezTo>
                  <a:cubicBezTo>
                    <a:pt x="16458" y="3418"/>
                    <a:pt x="15979" y="3841"/>
                    <a:pt x="15451" y="4211"/>
                  </a:cubicBezTo>
                  <a:cubicBezTo>
                    <a:pt x="15248" y="4356"/>
                    <a:pt x="15103" y="4548"/>
                    <a:pt x="14927" y="4713"/>
                  </a:cubicBezTo>
                  <a:cubicBezTo>
                    <a:pt x="14763" y="4900"/>
                    <a:pt x="14568" y="5061"/>
                    <a:pt x="14405" y="5249"/>
                  </a:cubicBezTo>
                  <a:cubicBezTo>
                    <a:pt x="14108" y="5590"/>
                    <a:pt x="13771" y="5903"/>
                    <a:pt x="13506" y="6264"/>
                  </a:cubicBezTo>
                  <a:cubicBezTo>
                    <a:pt x="13311" y="6533"/>
                    <a:pt x="13053" y="6762"/>
                    <a:pt x="12861" y="7031"/>
                  </a:cubicBezTo>
                  <a:cubicBezTo>
                    <a:pt x="12660" y="7312"/>
                    <a:pt x="12427" y="7575"/>
                    <a:pt x="12257" y="7870"/>
                  </a:cubicBezTo>
                  <a:cubicBezTo>
                    <a:pt x="12197" y="7973"/>
                    <a:pt x="12130" y="8072"/>
                    <a:pt x="12066" y="8174"/>
                  </a:cubicBezTo>
                  <a:cubicBezTo>
                    <a:pt x="11942" y="8358"/>
                    <a:pt x="11816" y="8543"/>
                    <a:pt x="11692" y="8728"/>
                  </a:cubicBezTo>
                  <a:cubicBezTo>
                    <a:pt x="11655" y="8777"/>
                    <a:pt x="11623" y="8825"/>
                    <a:pt x="11588" y="8876"/>
                  </a:cubicBezTo>
                  <a:cubicBezTo>
                    <a:pt x="11549" y="8938"/>
                    <a:pt x="11504" y="8997"/>
                    <a:pt x="11462" y="9059"/>
                  </a:cubicBezTo>
                  <a:cubicBezTo>
                    <a:pt x="11408" y="9147"/>
                    <a:pt x="11351" y="9233"/>
                    <a:pt x="11296" y="9319"/>
                  </a:cubicBezTo>
                  <a:cubicBezTo>
                    <a:pt x="11269" y="9370"/>
                    <a:pt x="11239" y="9418"/>
                    <a:pt x="11213" y="9466"/>
                  </a:cubicBezTo>
                  <a:cubicBezTo>
                    <a:pt x="11106" y="9651"/>
                    <a:pt x="10999" y="9836"/>
                    <a:pt x="10898" y="10026"/>
                  </a:cubicBezTo>
                  <a:cubicBezTo>
                    <a:pt x="10827" y="10151"/>
                    <a:pt x="10752" y="10277"/>
                    <a:pt x="10670" y="10396"/>
                  </a:cubicBezTo>
                  <a:cubicBezTo>
                    <a:pt x="10584" y="10530"/>
                    <a:pt x="10500" y="10667"/>
                    <a:pt x="10420" y="10803"/>
                  </a:cubicBezTo>
                  <a:cubicBezTo>
                    <a:pt x="10393" y="10854"/>
                    <a:pt x="10366" y="10905"/>
                    <a:pt x="10337" y="10953"/>
                  </a:cubicBezTo>
                  <a:cubicBezTo>
                    <a:pt x="10259" y="11103"/>
                    <a:pt x="10176" y="11251"/>
                    <a:pt x="10106" y="11405"/>
                  </a:cubicBezTo>
                  <a:cubicBezTo>
                    <a:pt x="10037" y="11541"/>
                    <a:pt x="9973" y="11680"/>
                    <a:pt x="9896" y="11812"/>
                  </a:cubicBezTo>
                  <a:cubicBezTo>
                    <a:pt x="9869" y="11860"/>
                    <a:pt x="9839" y="11911"/>
                    <a:pt x="9814" y="11962"/>
                  </a:cubicBezTo>
                  <a:cubicBezTo>
                    <a:pt x="9764" y="12045"/>
                    <a:pt x="9720" y="12132"/>
                    <a:pt x="9671" y="12217"/>
                  </a:cubicBezTo>
                  <a:cubicBezTo>
                    <a:pt x="9448" y="12642"/>
                    <a:pt x="9213" y="13065"/>
                    <a:pt x="8960" y="13477"/>
                  </a:cubicBezTo>
                  <a:cubicBezTo>
                    <a:pt x="8926" y="13541"/>
                    <a:pt x="8891" y="13605"/>
                    <a:pt x="8857" y="13669"/>
                  </a:cubicBezTo>
                  <a:cubicBezTo>
                    <a:pt x="8713" y="13911"/>
                    <a:pt x="8555" y="14145"/>
                    <a:pt x="8377" y="14367"/>
                  </a:cubicBezTo>
                  <a:cubicBezTo>
                    <a:pt x="7921" y="15076"/>
                    <a:pt x="7260" y="15651"/>
                    <a:pt x="6736" y="16316"/>
                  </a:cubicBezTo>
                  <a:cubicBezTo>
                    <a:pt x="6488" y="16625"/>
                    <a:pt x="6179" y="16884"/>
                    <a:pt x="5890" y="17160"/>
                  </a:cubicBezTo>
                  <a:cubicBezTo>
                    <a:pt x="5565" y="17481"/>
                    <a:pt x="5187" y="17752"/>
                    <a:pt x="4795" y="18010"/>
                  </a:cubicBezTo>
                  <a:cubicBezTo>
                    <a:pt x="4528" y="18193"/>
                    <a:pt x="4239" y="18351"/>
                    <a:pt x="3987" y="18552"/>
                  </a:cubicBezTo>
                  <a:cubicBezTo>
                    <a:pt x="3385" y="19019"/>
                    <a:pt x="2725" y="19424"/>
                    <a:pt x="2143" y="19915"/>
                  </a:cubicBezTo>
                  <a:cubicBezTo>
                    <a:pt x="1896" y="20140"/>
                    <a:pt x="1643" y="20360"/>
                    <a:pt x="1384" y="20576"/>
                  </a:cubicBezTo>
                  <a:cubicBezTo>
                    <a:pt x="1124" y="20763"/>
                    <a:pt x="909" y="20994"/>
                    <a:pt x="649" y="21180"/>
                  </a:cubicBezTo>
                  <a:cubicBezTo>
                    <a:pt x="510" y="21290"/>
                    <a:pt x="376" y="21413"/>
                    <a:pt x="208" y="21488"/>
                  </a:cubicBezTo>
                  <a:cubicBezTo>
                    <a:pt x="137" y="21521"/>
                    <a:pt x="57" y="21545"/>
                    <a:pt x="0" y="21600"/>
                  </a:cubicBezTo>
                  <a:cubicBezTo>
                    <a:pt x="89" y="21598"/>
                    <a:pt x="178" y="21578"/>
                    <a:pt x="255" y="21538"/>
                  </a:cubicBezTo>
                  <a:cubicBezTo>
                    <a:pt x="520" y="21398"/>
                    <a:pt x="733" y="21195"/>
                    <a:pt x="955" y="21007"/>
                  </a:cubicBezTo>
                  <a:cubicBezTo>
                    <a:pt x="1255" y="20794"/>
                    <a:pt x="1505" y="20530"/>
                    <a:pt x="1800" y="20312"/>
                  </a:cubicBezTo>
                  <a:cubicBezTo>
                    <a:pt x="2091" y="20080"/>
                    <a:pt x="2344" y="19807"/>
                    <a:pt x="2655" y="19594"/>
                  </a:cubicBezTo>
                  <a:cubicBezTo>
                    <a:pt x="3005" y="19331"/>
                    <a:pt x="3366" y="19087"/>
                    <a:pt x="3722" y="18834"/>
                  </a:cubicBezTo>
                  <a:cubicBezTo>
                    <a:pt x="4288" y="18364"/>
                    <a:pt x="4971" y="18023"/>
                    <a:pt x="5541" y="17554"/>
                  </a:cubicBezTo>
                  <a:cubicBezTo>
                    <a:pt x="6001" y="17133"/>
                    <a:pt x="6501" y="16741"/>
                    <a:pt x="6874" y="16252"/>
                  </a:cubicBezTo>
                  <a:cubicBezTo>
                    <a:pt x="7352" y="15664"/>
                    <a:pt x="7934" y="15145"/>
                    <a:pt x="8354" y="14521"/>
                  </a:cubicBezTo>
                  <a:cubicBezTo>
                    <a:pt x="8438" y="14392"/>
                    <a:pt x="8542" y="14275"/>
                    <a:pt x="8629" y="14147"/>
                  </a:cubicBezTo>
                  <a:cubicBezTo>
                    <a:pt x="8674" y="14088"/>
                    <a:pt x="8713" y="14023"/>
                    <a:pt x="8753" y="13962"/>
                  </a:cubicBezTo>
                  <a:cubicBezTo>
                    <a:pt x="8834" y="13841"/>
                    <a:pt x="8908" y="13718"/>
                    <a:pt x="8980" y="13594"/>
                  </a:cubicBezTo>
                  <a:cubicBezTo>
                    <a:pt x="9012" y="13528"/>
                    <a:pt x="9050" y="13466"/>
                    <a:pt x="9086" y="13403"/>
                  </a:cubicBezTo>
                  <a:cubicBezTo>
                    <a:pt x="9297" y="13050"/>
                    <a:pt x="9495" y="12691"/>
                    <a:pt x="9688" y="12332"/>
                  </a:cubicBezTo>
                  <a:cubicBezTo>
                    <a:pt x="9715" y="12281"/>
                    <a:pt x="9742" y="12230"/>
                    <a:pt x="9772" y="12182"/>
                  </a:cubicBezTo>
                  <a:cubicBezTo>
                    <a:pt x="9792" y="12142"/>
                    <a:pt x="9814" y="12103"/>
                    <a:pt x="9836" y="12063"/>
                  </a:cubicBezTo>
                  <a:cubicBezTo>
                    <a:pt x="9883" y="11979"/>
                    <a:pt x="9930" y="11894"/>
                    <a:pt x="9980" y="11808"/>
                  </a:cubicBezTo>
                  <a:cubicBezTo>
                    <a:pt x="10037" y="11700"/>
                    <a:pt x="10091" y="11587"/>
                    <a:pt x="10148" y="11477"/>
                  </a:cubicBezTo>
                  <a:cubicBezTo>
                    <a:pt x="10203" y="11365"/>
                    <a:pt x="10252" y="11252"/>
                    <a:pt x="10314" y="11145"/>
                  </a:cubicBezTo>
                  <a:cubicBezTo>
                    <a:pt x="10324" y="11125"/>
                    <a:pt x="10346" y="11088"/>
                    <a:pt x="10356" y="11070"/>
                  </a:cubicBezTo>
                  <a:cubicBezTo>
                    <a:pt x="10391" y="11004"/>
                    <a:pt x="10426" y="10940"/>
                    <a:pt x="10462" y="10876"/>
                  </a:cubicBezTo>
                  <a:cubicBezTo>
                    <a:pt x="10495" y="10817"/>
                    <a:pt x="10529" y="10757"/>
                    <a:pt x="10564" y="10698"/>
                  </a:cubicBezTo>
                  <a:cubicBezTo>
                    <a:pt x="10621" y="10594"/>
                    <a:pt x="10693" y="10497"/>
                    <a:pt x="10755" y="10396"/>
                  </a:cubicBezTo>
                  <a:cubicBezTo>
                    <a:pt x="10975" y="10041"/>
                    <a:pt x="11165" y="9674"/>
                    <a:pt x="11381" y="9317"/>
                  </a:cubicBezTo>
                  <a:cubicBezTo>
                    <a:pt x="11432" y="9231"/>
                    <a:pt x="11492" y="9145"/>
                    <a:pt x="11546" y="9057"/>
                  </a:cubicBezTo>
                  <a:cubicBezTo>
                    <a:pt x="11588" y="8995"/>
                    <a:pt x="11631" y="8936"/>
                    <a:pt x="11673" y="8876"/>
                  </a:cubicBezTo>
                  <a:cubicBezTo>
                    <a:pt x="11717" y="8815"/>
                    <a:pt x="11759" y="8753"/>
                    <a:pt x="11799" y="8689"/>
                  </a:cubicBezTo>
                  <a:cubicBezTo>
                    <a:pt x="11875" y="8581"/>
                    <a:pt x="11952" y="8471"/>
                    <a:pt x="12024" y="8361"/>
                  </a:cubicBezTo>
                  <a:cubicBezTo>
                    <a:pt x="12140" y="8189"/>
                    <a:pt x="12249" y="8013"/>
                    <a:pt x="12358" y="7839"/>
                  </a:cubicBezTo>
                  <a:cubicBezTo>
                    <a:pt x="12549" y="7526"/>
                    <a:pt x="12796" y="7244"/>
                    <a:pt x="13011" y="6944"/>
                  </a:cubicBezTo>
                  <a:cubicBezTo>
                    <a:pt x="13207" y="6709"/>
                    <a:pt x="13425" y="6486"/>
                    <a:pt x="13608" y="6242"/>
                  </a:cubicBezTo>
                  <a:cubicBezTo>
                    <a:pt x="13870" y="5892"/>
                    <a:pt x="14206" y="5590"/>
                    <a:pt x="14488" y="5253"/>
                  </a:cubicBezTo>
                  <a:cubicBezTo>
                    <a:pt x="14781" y="4966"/>
                    <a:pt x="15060" y="4672"/>
                    <a:pt x="15347" y="4383"/>
                  </a:cubicBezTo>
                  <a:cubicBezTo>
                    <a:pt x="15597" y="4180"/>
                    <a:pt x="15860" y="3993"/>
                    <a:pt x="16114" y="3799"/>
                  </a:cubicBezTo>
                  <a:cubicBezTo>
                    <a:pt x="16399" y="3583"/>
                    <a:pt x="16681" y="3361"/>
                    <a:pt x="16997" y="3180"/>
                  </a:cubicBezTo>
                  <a:cubicBezTo>
                    <a:pt x="17332" y="2964"/>
                    <a:pt x="17668" y="2753"/>
                    <a:pt x="18017" y="2557"/>
                  </a:cubicBezTo>
                  <a:cubicBezTo>
                    <a:pt x="18532" y="2275"/>
                    <a:pt x="19037" y="1985"/>
                    <a:pt x="19547" y="1698"/>
                  </a:cubicBezTo>
                  <a:cubicBezTo>
                    <a:pt x="19883" y="1509"/>
                    <a:pt x="20147" y="1244"/>
                    <a:pt x="20445" y="1013"/>
                  </a:cubicBezTo>
                  <a:cubicBezTo>
                    <a:pt x="20682" y="815"/>
                    <a:pt x="20910" y="610"/>
                    <a:pt x="21142" y="405"/>
                  </a:cubicBezTo>
                  <a:cubicBezTo>
                    <a:pt x="21291" y="273"/>
                    <a:pt x="21474" y="169"/>
                    <a:pt x="21600" y="15"/>
                  </a:cubicBez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" name="Google Shape;53;p4"/>
            <p:cNvSpPr/>
            <p:nvPr/>
          </p:nvSpPr>
          <p:spPr>
            <a:xfrm>
              <a:off x="0" y="0"/>
              <a:ext cx="8691954" cy="58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54" y="0"/>
                  </a:moveTo>
                  <a:cubicBezTo>
                    <a:pt x="21350" y="183"/>
                    <a:pt x="21066" y="293"/>
                    <a:pt x="20904" y="512"/>
                  </a:cubicBezTo>
                  <a:cubicBezTo>
                    <a:pt x="20819" y="616"/>
                    <a:pt x="20682" y="672"/>
                    <a:pt x="20583" y="761"/>
                  </a:cubicBezTo>
                  <a:cubicBezTo>
                    <a:pt x="20424" y="884"/>
                    <a:pt x="20297" y="1039"/>
                    <a:pt x="20125" y="1144"/>
                  </a:cubicBezTo>
                  <a:cubicBezTo>
                    <a:pt x="19984" y="1238"/>
                    <a:pt x="19837" y="1321"/>
                    <a:pt x="19703" y="1419"/>
                  </a:cubicBezTo>
                  <a:cubicBezTo>
                    <a:pt x="19356" y="1659"/>
                    <a:pt x="18974" y="1852"/>
                    <a:pt x="18615" y="2074"/>
                  </a:cubicBezTo>
                  <a:cubicBezTo>
                    <a:pt x="18321" y="2255"/>
                    <a:pt x="18003" y="2411"/>
                    <a:pt x="17744" y="2631"/>
                  </a:cubicBezTo>
                  <a:cubicBezTo>
                    <a:pt x="17350" y="2909"/>
                    <a:pt x="17031" y="3254"/>
                    <a:pt x="16677" y="3569"/>
                  </a:cubicBezTo>
                  <a:cubicBezTo>
                    <a:pt x="16517" y="3730"/>
                    <a:pt x="16315" y="3854"/>
                    <a:pt x="16148" y="4010"/>
                  </a:cubicBezTo>
                  <a:cubicBezTo>
                    <a:pt x="15817" y="4295"/>
                    <a:pt x="15488" y="4584"/>
                    <a:pt x="15190" y="4895"/>
                  </a:cubicBezTo>
                  <a:cubicBezTo>
                    <a:pt x="14990" y="5083"/>
                    <a:pt x="14769" y="5256"/>
                    <a:pt x="14590" y="5457"/>
                  </a:cubicBezTo>
                  <a:cubicBezTo>
                    <a:pt x="14377" y="5663"/>
                    <a:pt x="14210" y="5898"/>
                    <a:pt x="14013" y="6115"/>
                  </a:cubicBezTo>
                  <a:cubicBezTo>
                    <a:pt x="13747" y="6420"/>
                    <a:pt x="13512" y="6743"/>
                    <a:pt x="13295" y="7076"/>
                  </a:cubicBezTo>
                  <a:cubicBezTo>
                    <a:pt x="13011" y="7490"/>
                    <a:pt x="12705" y="7891"/>
                    <a:pt x="12462" y="8325"/>
                  </a:cubicBezTo>
                  <a:cubicBezTo>
                    <a:pt x="12368" y="8463"/>
                    <a:pt x="12286" y="8601"/>
                    <a:pt x="12206" y="8742"/>
                  </a:cubicBezTo>
                  <a:cubicBezTo>
                    <a:pt x="12045" y="9069"/>
                    <a:pt x="11830" y="9369"/>
                    <a:pt x="11650" y="9687"/>
                  </a:cubicBezTo>
                  <a:cubicBezTo>
                    <a:pt x="11607" y="9761"/>
                    <a:pt x="11564" y="9837"/>
                    <a:pt x="11523" y="9913"/>
                  </a:cubicBezTo>
                  <a:cubicBezTo>
                    <a:pt x="11445" y="10037"/>
                    <a:pt x="11367" y="10160"/>
                    <a:pt x="11291" y="10285"/>
                  </a:cubicBezTo>
                  <a:cubicBezTo>
                    <a:pt x="11215" y="10413"/>
                    <a:pt x="11144" y="10545"/>
                    <a:pt x="11056" y="10668"/>
                  </a:cubicBezTo>
                  <a:cubicBezTo>
                    <a:pt x="10932" y="10845"/>
                    <a:pt x="10853" y="11044"/>
                    <a:pt x="10757" y="11233"/>
                  </a:cubicBezTo>
                  <a:cubicBezTo>
                    <a:pt x="10648" y="11443"/>
                    <a:pt x="10507" y="11637"/>
                    <a:pt x="10370" y="11835"/>
                  </a:cubicBezTo>
                  <a:cubicBezTo>
                    <a:pt x="10327" y="11897"/>
                    <a:pt x="10284" y="11962"/>
                    <a:pt x="10243" y="12027"/>
                  </a:cubicBezTo>
                  <a:cubicBezTo>
                    <a:pt x="10064" y="12280"/>
                    <a:pt x="9869" y="12526"/>
                    <a:pt x="9690" y="12782"/>
                  </a:cubicBezTo>
                  <a:cubicBezTo>
                    <a:pt x="9371" y="13210"/>
                    <a:pt x="9044" y="13631"/>
                    <a:pt x="8756" y="14076"/>
                  </a:cubicBezTo>
                  <a:cubicBezTo>
                    <a:pt x="8574" y="14379"/>
                    <a:pt x="8331" y="14650"/>
                    <a:pt x="8114" y="14934"/>
                  </a:cubicBezTo>
                  <a:cubicBezTo>
                    <a:pt x="7896" y="15252"/>
                    <a:pt x="7648" y="15556"/>
                    <a:pt x="7393" y="15852"/>
                  </a:cubicBezTo>
                  <a:cubicBezTo>
                    <a:pt x="7170" y="16127"/>
                    <a:pt x="6937" y="16398"/>
                    <a:pt x="6664" y="16640"/>
                  </a:cubicBezTo>
                  <a:cubicBezTo>
                    <a:pt x="6373" y="16945"/>
                    <a:pt x="6054" y="17231"/>
                    <a:pt x="5713" y="17494"/>
                  </a:cubicBezTo>
                  <a:cubicBezTo>
                    <a:pt x="5136" y="17968"/>
                    <a:pt x="4536" y="18419"/>
                    <a:pt x="3931" y="18862"/>
                  </a:cubicBezTo>
                  <a:cubicBezTo>
                    <a:pt x="3375" y="19283"/>
                    <a:pt x="2763" y="19638"/>
                    <a:pt x="2186" y="20033"/>
                  </a:cubicBezTo>
                  <a:cubicBezTo>
                    <a:pt x="1546" y="20431"/>
                    <a:pt x="959" y="20886"/>
                    <a:pt x="364" y="21329"/>
                  </a:cubicBezTo>
                  <a:cubicBezTo>
                    <a:pt x="243" y="21421"/>
                    <a:pt x="97" y="21486"/>
                    <a:pt x="0" y="21600"/>
                  </a:cubicBezTo>
                  <a:cubicBezTo>
                    <a:pt x="61" y="21591"/>
                    <a:pt x="124" y="21576"/>
                    <a:pt x="175" y="21542"/>
                  </a:cubicBezTo>
                  <a:cubicBezTo>
                    <a:pt x="400" y="21390"/>
                    <a:pt x="615" y="21224"/>
                    <a:pt x="832" y="21065"/>
                  </a:cubicBezTo>
                  <a:cubicBezTo>
                    <a:pt x="1698" y="20387"/>
                    <a:pt x="2662" y="19813"/>
                    <a:pt x="3582" y="19195"/>
                  </a:cubicBezTo>
                  <a:cubicBezTo>
                    <a:pt x="4486" y="18550"/>
                    <a:pt x="5361" y="17876"/>
                    <a:pt x="6208" y="17178"/>
                  </a:cubicBezTo>
                  <a:cubicBezTo>
                    <a:pt x="6588" y="16806"/>
                    <a:pt x="6988" y="16452"/>
                    <a:pt x="7322" y="16047"/>
                  </a:cubicBezTo>
                  <a:cubicBezTo>
                    <a:pt x="7580" y="15724"/>
                    <a:pt x="7865" y="15417"/>
                    <a:pt x="8090" y="15077"/>
                  </a:cubicBezTo>
                  <a:cubicBezTo>
                    <a:pt x="8303" y="14784"/>
                    <a:pt x="8554" y="14513"/>
                    <a:pt x="8751" y="14213"/>
                  </a:cubicBezTo>
                  <a:cubicBezTo>
                    <a:pt x="8807" y="14123"/>
                    <a:pt x="8867" y="14038"/>
                    <a:pt x="8920" y="13949"/>
                  </a:cubicBezTo>
                  <a:cubicBezTo>
                    <a:pt x="9371" y="13294"/>
                    <a:pt x="9869" y="12670"/>
                    <a:pt x="10330" y="12023"/>
                  </a:cubicBezTo>
                  <a:cubicBezTo>
                    <a:pt x="10383" y="11935"/>
                    <a:pt x="10443" y="11848"/>
                    <a:pt x="10499" y="11761"/>
                  </a:cubicBezTo>
                  <a:cubicBezTo>
                    <a:pt x="10582" y="11633"/>
                    <a:pt x="10681" y="11515"/>
                    <a:pt x="10757" y="11382"/>
                  </a:cubicBezTo>
                  <a:cubicBezTo>
                    <a:pt x="10816" y="11268"/>
                    <a:pt x="10869" y="11154"/>
                    <a:pt x="10927" y="11042"/>
                  </a:cubicBezTo>
                  <a:cubicBezTo>
                    <a:pt x="11059" y="10749"/>
                    <a:pt x="11263" y="10488"/>
                    <a:pt x="11417" y="10204"/>
                  </a:cubicBezTo>
                  <a:cubicBezTo>
                    <a:pt x="11564" y="9987"/>
                    <a:pt x="11688" y="9756"/>
                    <a:pt x="11820" y="9532"/>
                  </a:cubicBezTo>
                  <a:cubicBezTo>
                    <a:pt x="11898" y="9390"/>
                    <a:pt x="11992" y="9255"/>
                    <a:pt x="12078" y="9118"/>
                  </a:cubicBezTo>
                  <a:cubicBezTo>
                    <a:pt x="12113" y="9054"/>
                    <a:pt x="12151" y="8988"/>
                    <a:pt x="12184" y="8924"/>
                  </a:cubicBezTo>
                  <a:cubicBezTo>
                    <a:pt x="12195" y="8906"/>
                    <a:pt x="12217" y="8866"/>
                    <a:pt x="12227" y="8847"/>
                  </a:cubicBezTo>
                  <a:cubicBezTo>
                    <a:pt x="12270" y="8772"/>
                    <a:pt x="12313" y="8695"/>
                    <a:pt x="12356" y="8619"/>
                  </a:cubicBezTo>
                  <a:cubicBezTo>
                    <a:pt x="12445" y="8471"/>
                    <a:pt x="12546" y="8325"/>
                    <a:pt x="12632" y="8173"/>
                  </a:cubicBezTo>
                  <a:cubicBezTo>
                    <a:pt x="12824" y="7849"/>
                    <a:pt x="13052" y="7542"/>
                    <a:pt x="13272" y="7228"/>
                  </a:cubicBezTo>
                  <a:cubicBezTo>
                    <a:pt x="13525" y="6845"/>
                    <a:pt x="13788" y="6465"/>
                    <a:pt x="14102" y="6118"/>
                  </a:cubicBezTo>
                  <a:cubicBezTo>
                    <a:pt x="14317" y="5869"/>
                    <a:pt x="14509" y="5603"/>
                    <a:pt x="14762" y="5383"/>
                  </a:cubicBezTo>
                  <a:cubicBezTo>
                    <a:pt x="15033" y="5094"/>
                    <a:pt x="15354" y="4850"/>
                    <a:pt x="15619" y="4559"/>
                  </a:cubicBezTo>
                  <a:cubicBezTo>
                    <a:pt x="15875" y="4335"/>
                    <a:pt x="16115" y="4093"/>
                    <a:pt x="16399" y="3894"/>
                  </a:cubicBezTo>
                  <a:cubicBezTo>
                    <a:pt x="17013" y="3406"/>
                    <a:pt x="17517" y="2803"/>
                    <a:pt x="18205" y="2392"/>
                  </a:cubicBezTo>
                  <a:cubicBezTo>
                    <a:pt x="18521" y="2208"/>
                    <a:pt x="18830" y="2017"/>
                    <a:pt x="19149" y="1839"/>
                  </a:cubicBezTo>
                  <a:cubicBezTo>
                    <a:pt x="19189" y="1814"/>
                    <a:pt x="19232" y="1787"/>
                    <a:pt x="19278" y="1765"/>
                  </a:cubicBezTo>
                  <a:cubicBezTo>
                    <a:pt x="19563" y="1605"/>
                    <a:pt x="19824" y="1411"/>
                    <a:pt x="20100" y="1238"/>
                  </a:cubicBezTo>
                  <a:cubicBezTo>
                    <a:pt x="20312" y="1115"/>
                    <a:pt x="20459" y="927"/>
                    <a:pt x="20657" y="788"/>
                  </a:cubicBezTo>
                  <a:cubicBezTo>
                    <a:pt x="20922" y="625"/>
                    <a:pt x="21099" y="369"/>
                    <a:pt x="21375" y="217"/>
                  </a:cubicBezTo>
                  <a:cubicBezTo>
                    <a:pt x="21454" y="150"/>
                    <a:pt x="21600" y="112"/>
                    <a:pt x="215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" name="Google Shape;54;p4"/>
            <p:cNvSpPr/>
            <p:nvPr/>
          </p:nvSpPr>
          <p:spPr>
            <a:xfrm>
              <a:off x="4830254" y="3489538"/>
              <a:ext cx="7990352" cy="556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74" y="185"/>
                    <a:pt x="21105" y="323"/>
                    <a:pt x="20876" y="506"/>
                  </a:cubicBezTo>
                  <a:cubicBezTo>
                    <a:pt x="20541" y="756"/>
                    <a:pt x="20147" y="955"/>
                    <a:pt x="19875" y="1264"/>
                  </a:cubicBezTo>
                  <a:cubicBezTo>
                    <a:pt x="19651" y="1534"/>
                    <a:pt x="19313" y="1706"/>
                    <a:pt x="19054" y="1948"/>
                  </a:cubicBezTo>
                  <a:cubicBezTo>
                    <a:pt x="18897" y="2093"/>
                    <a:pt x="18705" y="2203"/>
                    <a:pt x="18540" y="2341"/>
                  </a:cubicBezTo>
                  <a:cubicBezTo>
                    <a:pt x="18174" y="2580"/>
                    <a:pt x="17882" y="2887"/>
                    <a:pt x="17538" y="3149"/>
                  </a:cubicBezTo>
                  <a:cubicBezTo>
                    <a:pt x="17252" y="3357"/>
                    <a:pt x="17108" y="3669"/>
                    <a:pt x="16827" y="3882"/>
                  </a:cubicBezTo>
                  <a:cubicBezTo>
                    <a:pt x="16503" y="4140"/>
                    <a:pt x="16216" y="4432"/>
                    <a:pt x="15994" y="4760"/>
                  </a:cubicBezTo>
                  <a:cubicBezTo>
                    <a:pt x="15631" y="5217"/>
                    <a:pt x="15278" y="5678"/>
                    <a:pt x="14926" y="6139"/>
                  </a:cubicBezTo>
                  <a:cubicBezTo>
                    <a:pt x="14802" y="6308"/>
                    <a:pt x="14690" y="6483"/>
                    <a:pt x="14576" y="6657"/>
                  </a:cubicBezTo>
                  <a:cubicBezTo>
                    <a:pt x="14529" y="6722"/>
                    <a:pt x="14480" y="6788"/>
                    <a:pt x="14436" y="6856"/>
                  </a:cubicBezTo>
                  <a:cubicBezTo>
                    <a:pt x="14221" y="7183"/>
                    <a:pt x="13946" y="7476"/>
                    <a:pt x="13720" y="7797"/>
                  </a:cubicBezTo>
                  <a:cubicBezTo>
                    <a:pt x="13649" y="7905"/>
                    <a:pt x="13577" y="8008"/>
                    <a:pt x="13509" y="8118"/>
                  </a:cubicBezTo>
                  <a:cubicBezTo>
                    <a:pt x="13398" y="8275"/>
                    <a:pt x="13286" y="8434"/>
                    <a:pt x="13164" y="8586"/>
                  </a:cubicBezTo>
                  <a:cubicBezTo>
                    <a:pt x="12889" y="9021"/>
                    <a:pt x="12449" y="9366"/>
                    <a:pt x="12209" y="9816"/>
                  </a:cubicBezTo>
                  <a:cubicBezTo>
                    <a:pt x="12064" y="10083"/>
                    <a:pt x="11912" y="10347"/>
                    <a:pt x="11747" y="10607"/>
                  </a:cubicBezTo>
                  <a:cubicBezTo>
                    <a:pt x="11439" y="11014"/>
                    <a:pt x="11048" y="11382"/>
                    <a:pt x="10797" y="11822"/>
                  </a:cubicBezTo>
                  <a:cubicBezTo>
                    <a:pt x="10555" y="12253"/>
                    <a:pt x="10148" y="12592"/>
                    <a:pt x="9867" y="13005"/>
                  </a:cubicBezTo>
                  <a:cubicBezTo>
                    <a:pt x="9823" y="13070"/>
                    <a:pt x="9773" y="13136"/>
                    <a:pt x="9729" y="13204"/>
                  </a:cubicBezTo>
                  <a:cubicBezTo>
                    <a:pt x="9583" y="13424"/>
                    <a:pt x="9451" y="13651"/>
                    <a:pt x="9314" y="13876"/>
                  </a:cubicBezTo>
                  <a:cubicBezTo>
                    <a:pt x="9121" y="14192"/>
                    <a:pt x="8840" y="14461"/>
                    <a:pt x="8590" y="14744"/>
                  </a:cubicBezTo>
                  <a:cubicBezTo>
                    <a:pt x="8334" y="14990"/>
                    <a:pt x="8073" y="15233"/>
                    <a:pt x="7806" y="15470"/>
                  </a:cubicBezTo>
                  <a:cubicBezTo>
                    <a:pt x="7486" y="15801"/>
                    <a:pt x="7178" y="16142"/>
                    <a:pt x="6832" y="16454"/>
                  </a:cubicBezTo>
                  <a:cubicBezTo>
                    <a:pt x="6600" y="16690"/>
                    <a:pt x="6385" y="16941"/>
                    <a:pt x="6138" y="17168"/>
                  </a:cubicBezTo>
                  <a:cubicBezTo>
                    <a:pt x="5546" y="17788"/>
                    <a:pt x="4732" y="18205"/>
                    <a:pt x="4046" y="18741"/>
                  </a:cubicBezTo>
                  <a:cubicBezTo>
                    <a:pt x="3702" y="19027"/>
                    <a:pt x="3341" y="19299"/>
                    <a:pt x="3003" y="19589"/>
                  </a:cubicBezTo>
                  <a:cubicBezTo>
                    <a:pt x="2654" y="19847"/>
                    <a:pt x="2293" y="20095"/>
                    <a:pt x="1924" y="20336"/>
                  </a:cubicBezTo>
                  <a:cubicBezTo>
                    <a:pt x="1327" y="20722"/>
                    <a:pt x="774" y="21160"/>
                    <a:pt x="141" y="21502"/>
                  </a:cubicBezTo>
                  <a:cubicBezTo>
                    <a:pt x="85" y="21525"/>
                    <a:pt x="36" y="21558"/>
                    <a:pt x="0" y="21600"/>
                  </a:cubicBezTo>
                  <a:cubicBezTo>
                    <a:pt x="179" y="21598"/>
                    <a:pt x="314" y="21488"/>
                    <a:pt x="451" y="21406"/>
                  </a:cubicBezTo>
                  <a:cubicBezTo>
                    <a:pt x="854" y="21158"/>
                    <a:pt x="1239" y="20889"/>
                    <a:pt x="1621" y="20619"/>
                  </a:cubicBezTo>
                  <a:cubicBezTo>
                    <a:pt x="2342" y="20148"/>
                    <a:pt x="3058" y="19668"/>
                    <a:pt x="3696" y="19116"/>
                  </a:cubicBezTo>
                  <a:cubicBezTo>
                    <a:pt x="4274" y="18601"/>
                    <a:pt x="4971" y="18200"/>
                    <a:pt x="5598" y="17734"/>
                  </a:cubicBezTo>
                  <a:cubicBezTo>
                    <a:pt x="5997" y="17416"/>
                    <a:pt x="6361" y="17067"/>
                    <a:pt x="6697" y="16700"/>
                  </a:cubicBezTo>
                  <a:cubicBezTo>
                    <a:pt x="6938" y="16430"/>
                    <a:pt x="7228" y="16199"/>
                    <a:pt x="7467" y="15927"/>
                  </a:cubicBezTo>
                  <a:cubicBezTo>
                    <a:pt x="7753" y="15620"/>
                    <a:pt x="8051" y="15320"/>
                    <a:pt x="8384" y="15048"/>
                  </a:cubicBezTo>
                  <a:cubicBezTo>
                    <a:pt x="8764" y="14669"/>
                    <a:pt x="9151" y="14283"/>
                    <a:pt x="9427" y="13840"/>
                  </a:cubicBezTo>
                  <a:cubicBezTo>
                    <a:pt x="9449" y="13798"/>
                    <a:pt x="9474" y="13756"/>
                    <a:pt x="9498" y="13714"/>
                  </a:cubicBezTo>
                  <a:cubicBezTo>
                    <a:pt x="9537" y="13653"/>
                    <a:pt x="9575" y="13587"/>
                    <a:pt x="9611" y="13527"/>
                  </a:cubicBezTo>
                  <a:cubicBezTo>
                    <a:pt x="9686" y="13405"/>
                    <a:pt x="9765" y="13288"/>
                    <a:pt x="9843" y="13168"/>
                  </a:cubicBezTo>
                  <a:cubicBezTo>
                    <a:pt x="9881" y="13112"/>
                    <a:pt x="9922" y="13058"/>
                    <a:pt x="9960" y="13002"/>
                  </a:cubicBezTo>
                  <a:cubicBezTo>
                    <a:pt x="10178" y="12684"/>
                    <a:pt x="10484" y="12414"/>
                    <a:pt x="10706" y="12098"/>
                  </a:cubicBezTo>
                  <a:cubicBezTo>
                    <a:pt x="10789" y="11981"/>
                    <a:pt x="10866" y="11862"/>
                    <a:pt x="10935" y="11740"/>
                  </a:cubicBezTo>
                  <a:cubicBezTo>
                    <a:pt x="11036" y="11579"/>
                    <a:pt x="11164" y="11429"/>
                    <a:pt x="11282" y="11277"/>
                  </a:cubicBezTo>
                  <a:cubicBezTo>
                    <a:pt x="11472" y="11033"/>
                    <a:pt x="11711" y="10820"/>
                    <a:pt x="11866" y="10557"/>
                  </a:cubicBezTo>
                  <a:cubicBezTo>
                    <a:pt x="11887" y="10520"/>
                    <a:pt x="11909" y="10485"/>
                    <a:pt x="11934" y="10448"/>
                  </a:cubicBezTo>
                  <a:cubicBezTo>
                    <a:pt x="12039" y="10276"/>
                    <a:pt x="12138" y="10101"/>
                    <a:pt x="12234" y="9925"/>
                  </a:cubicBezTo>
                  <a:cubicBezTo>
                    <a:pt x="12391" y="9626"/>
                    <a:pt x="12617" y="9359"/>
                    <a:pt x="12859" y="9104"/>
                  </a:cubicBezTo>
                  <a:cubicBezTo>
                    <a:pt x="13123" y="8785"/>
                    <a:pt x="13365" y="8450"/>
                    <a:pt x="13602" y="8116"/>
                  </a:cubicBezTo>
                  <a:cubicBezTo>
                    <a:pt x="13657" y="8022"/>
                    <a:pt x="13723" y="7930"/>
                    <a:pt x="13787" y="7839"/>
                  </a:cubicBezTo>
                  <a:cubicBezTo>
                    <a:pt x="14012" y="7500"/>
                    <a:pt x="14312" y="7200"/>
                    <a:pt x="14529" y="6854"/>
                  </a:cubicBezTo>
                  <a:cubicBezTo>
                    <a:pt x="14582" y="6771"/>
                    <a:pt x="14640" y="6692"/>
                    <a:pt x="14695" y="6610"/>
                  </a:cubicBezTo>
                  <a:cubicBezTo>
                    <a:pt x="14755" y="6519"/>
                    <a:pt x="14818" y="6427"/>
                    <a:pt x="14879" y="6334"/>
                  </a:cubicBezTo>
                  <a:cubicBezTo>
                    <a:pt x="14926" y="6268"/>
                    <a:pt x="14973" y="6202"/>
                    <a:pt x="15017" y="6137"/>
                  </a:cubicBezTo>
                  <a:cubicBezTo>
                    <a:pt x="15372" y="5676"/>
                    <a:pt x="15733" y="5217"/>
                    <a:pt x="16084" y="4755"/>
                  </a:cubicBezTo>
                  <a:cubicBezTo>
                    <a:pt x="16123" y="4706"/>
                    <a:pt x="16162" y="4654"/>
                    <a:pt x="16200" y="4605"/>
                  </a:cubicBezTo>
                  <a:cubicBezTo>
                    <a:pt x="16530" y="4163"/>
                    <a:pt x="17061" y="3859"/>
                    <a:pt x="17367" y="3397"/>
                  </a:cubicBezTo>
                  <a:cubicBezTo>
                    <a:pt x="17821" y="2968"/>
                    <a:pt x="18323" y="2573"/>
                    <a:pt x="18845" y="2205"/>
                  </a:cubicBezTo>
                  <a:cubicBezTo>
                    <a:pt x="19219" y="1864"/>
                    <a:pt x="19690" y="1608"/>
                    <a:pt x="20010" y="1226"/>
                  </a:cubicBezTo>
                  <a:cubicBezTo>
                    <a:pt x="20232" y="976"/>
                    <a:pt x="20565" y="829"/>
                    <a:pt x="20835" y="625"/>
                  </a:cubicBezTo>
                  <a:cubicBezTo>
                    <a:pt x="21047" y="445"/>
                    <a:pt x="21300" y="311"/>
                    <a:pt x="21531" y="150"/>
                  </a:cubicBezTo>
                  <a:cubicBezTo>
                    <a:pt x="21595" y="117"/>
                    <a:pt x="21592" y="54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" name="Google Shape;55;p4"/>
            <p:cNvSpPr/>
            <p:nvPr/>
          </p:nvSpPr>
          <p:spPr>
            <a:xfrm>
              <a:off x="2525378" y="1788298"/>
              <a:ext cx="7662297" cy="546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1" y="0"/>
                  </a:moveTo>
                  <a:cubicBezTo>
                    <a:pt x="21491" y="0"/>
                    <a:pt x="21403" y="37"/>
                    <a:pt x="21316" y="74"/>
                  </a:cubicBezTo>
                  <a:cubicBezTo>
                    <a:pt x="20782" y="295"/>
                    <a:pt x="20340" y="627"/>
                    <a:pt x="19866" y="922"/>
                  </a:cubicBezTo>
                  <a:cubicBezTo>
                    <a:pt x="19829" y="941"/>
                    <a:pt x="19789" y="960"/>
                    <a:pt x="19752" y="977"/>
                  </a:cubicBezTo>
                  <a:lnTo>
                    <a:pt x="19729" y="1001"/>
                  </a:lnTo>
                  <a:cubicBezTo>
                    <a:pt x="19339" y="1191"/>
                    <a:pt x="19011" y="1453"/>
                    <a:pt x="18675" y="1699"/>
                  </a:cubicBezTo>
                  <a:cubicBezTo>
                    <a:pt x="18363" y="1906"/>
                    <a:pt x="18065" y="2125"/>
                    <a:pt x="17791" y="2366"/>
                  </a:cubicBezTo>
                  <a:cubicBezTo>
                    <a:pt x="17177" y="2957"/>
                    <a:pt x="16594" y="3578"/>
                    <a:pt x="16098" y="4243"/>
                  </a:cubicBezTo>
                  <a:cubicBezTo>
                    <a:pt x="16038" y="4321"/>
                    <a:pt x="15981" y="4400"/>
                    <a:pt x="15932" y="4481"/>
                  </a:cubicBezTo>
                  <a:cubicBezTo>
                    <a:pt x="15728" y="4808"/>
                    <a:pt x="15458" y="5101"/>
                    <a:pt x="15226" y="5410"/>
                  </a:cubicBezTo>
                  <a:cubicBezTo>
                    <a:pt x="15151" y="5501"/>
                    <a:pt x="15082" y="5593"/>
                    <a:pt x="15010" y="5687"/>
                  </a:cubicBezTo>
                  <a:cubicBezTo>
                    <a:pt x="14947" y="5780"/>
                    <a:pt x="14879" y="5870"/>
                    <a:pt x="14818" y="5965"/>
                  </a:cubicBezTo>
                  <a:cubicBezTo>
                    <a:pt x="14738" y="6087"/>
                    <a:pt x="14654" y="6206"/>
                    <a:pt x="14577" y="6327"/>
                  </a:cubicBezTo>
                  <a:cubicBezTo>
                    <a:pt x="14532" y="6396"/>
                    <a:pt x="14483" y="6463"/>
                    <a:pt x="14431" y="6530"/>
                  </a:cubicBezTo>
                  <a:cubicBezTo>
                    <a:pt x="14373" y="6611"/>
                    <a:pt x="14313" y="6692"/>
                    <a:pt x="14261" y="6776"/>
                  </a:cubicBezTo>
                  <a:cubicBezTo>
                    <a:pt x="14210" y="6842"/>
                    <a:pt x="14161" y="6909"/>
                    <a:pt x="14115" y="6976"/>
                  </a:cubicBezTo>
                  <a:cubicBezTo>
                    <a:pt x="13960" y="7197"/>
                    <a:pt x="13774" y="7399"/>
                    <a:pt x="13607" y="7614"/>
                  </a:cubicBezTo>
                  <a:cubicBezTo>
                    <a:pt x="13567" y="7668"/>
                    <a:pt x="13524" y="7723"/>
                    <a:pt x="13484" y="7781"/>
                  </a:cubicBezTo>
                  <a:cubicBezTo>
                    <a:pt x="13429" y="7856"/>
                    <a:pt x="13374" y="7935"/>
                    <a:pt x="13317" y="8011"/>
                  </a:cubicBezTo>
                  <a:cubicBezTo>
                    <a:pt x="13223" y="8148"/>
                    <a:pt x="13119" y="8281"/>
                    <a:pt x="13027" y="8417"/>
                  </a:cubicBezTo>
                  <a:cubicBezTo>
                    <a:pt x="12958" y="8526"/>
                    <a:pt x="12875" y="8631"/>
                    <a:pt x="12809" y="8740"/>
                  </a:cubicBezTo>
                  <a:cubicBezTo>
                    <a:pt x="12743" y="8836"/>
                    <a:pt x="12674" y="8928"/>
                    <a:pt x="12614" y="9024"/>
                  </a:cubicBezTo>
                  <a:cubicBezTo>
                    <a:pt x="12568" y="9093"/>
                    <a:pt x="12516" y="9157"/>
                    <a:pt x="12470" y="9227"/>
                  </a:cubicBezTo>
                  <a:cubicBezTo>
                    <a:pt x="12421" y="9294"/>
                    <a:pt x="12373" y="9357"/>
                    <a:pt x="12324" y="9424"/>
                  </a:cubicBezTo>
                  <a:cubicBezTo>
                    <a:pt x="12212" y="9572"/>
                    <a:pt x="12094" y="9720"/>
                    <a:pt x="11985" y="9867"/>
                  </a:cubicBezTo>
                  <a:cubicBezTo>
                    <a:pt x="11936" y="9934"/>
                    <a:pt x="11885" y="9998"/>
                    <a:pt x="11839" y="10067"/>
                  </a:cubicBezTo>
                  <a:cubicBezTo>
                    <a:pt x="11747" y="10203"/>
                    <a:pt x="11647" y="10335"/>
                    <a:pt x="11549" y="10468"/>
                  </a:cubicBezTo>
                  <a:cubicBezTo>
                    <a:pt x="11365" y="10715"/>
                    <a:pt x="11156" y="10947"/>
                    <a:pt x="10969" y="11192"/>
                  </a:cubicBezTo>
                  <a:cubicBezTo>
                    <a:pt x="10774" y="11454"/>
                    <a:pt x="10536" y="11690"/>
                    <a:pt x="10341" y="11952"/>
                  </a:cubicBezTo>
                  <a:cubicBezTo>
                    <a:pt x="9999" y="12421"/>
                    <a:pt x="9548" y="12821"/>
                    <a:pt x="9152" y="13257"/>
                  </a:cubicBezTo>
                  <a:cubicBezTo>
                    <a:pt x="9066" y="13348"/>
                    <a:pt x="8952" y="13420"/>
                    <a:pt x="8886" y="13524"/>
                  </a:cubicBezTo>
                  <a:cubicBezTo>
                    <a:pt x="8667" y="13634"/>
                    <a:pt x="8544" y="13829"/>
                    <a:pt x="8360" y="13970"/>
                  </a:cubicBezTo>
                  <a:cubicBezTo>
                    <a:pt x="8091" y="14243"/>
                    <a:pt x="7815" y="14510"/>
                    <a:pt x="7585" y="14809"/>
                  </a:cubicBezTo>
                  <a:cubicBezTo>
                    <a:pt x="7379" y="15054"/>
                    <a:pt x="7155" y="15289"/>
                    <a:pt x="6957" y="15537"/>
                  </a:cubicBezTo>
                  <a:lnTo>
                    <a:pt x="6931" y="15554"/>
                  </a:lnTo>
                  <a:cubicBezTo>
                    <a:pt x="6868" y="15639"/>
                    <a:pt x="6799" y="15721"/>
                    <a:pt x="6739" y="15804"/>
                  </a:cubicBezTo>
                  <a:cubicBezTo>
                    <a:pt x="6675" y="15899"/>
                    <a:pt x="6607" y="15993"/>
                    <a:pt x="6547" y="16087"/>
                  </a:cubicBezTo>
                  <a:cubicBezTo>
                    <a:pt x="6455" y="16223"/>
                    <a:pt x="6357" y="16356"/>
                    <a:pt x="6256" y="16490"/>
                  </a:cubicBezTo>
                  <a:cubicBezTo>
                    <a:pt x="6079" y="16710"/>
                    <a:pt x="5895" y="16928"/>
                    <a:pt x="5694" y="17133"/>
                  </a:cubicBezTo>
                  <a:cubicBezTo>
                    <a:pt x="5521" y="17300"/>
                    <a:pt x="5318" y="17443"/>
                    <a:pt x="5157" y="17615"/>
                  </a:cubicBezTo>
                  <a:cubicBezTo>
                    <a:pt x="4867" y="17919"/>
                    <a:pt x="4563" y="18219"/>
                    <a:pt x="4222" y="18486"/>
                  </a:cubicBezTo>
                  <a:cubicBezTo>
                    <a:pt x="3665" y="18984"/>
                    <a:pt x="2933" y="19313"/>
                    <a:pt x="2350" y="19789"/>
                  </a:cubicBezTo>
                  <a:cubicBezTo>
                    <a:pt x="2003" y="20054"/>
                    <a:pt x="1604" y="20263"/>
                    <a:pt x="1237" y="20506"/>
                  </a:cubicBezTo>
                  <a:cubicBezTo>
                    <a:pt x="910" y="20718"/>
                    <a:pt x="617" y="20959"/>
                    <a:pt x="321" y="21195"/>
                  </a:cubicBezTo>
                  <a:cubicBezTo>
                    <a:pt x="160" y="21286"/>
                    <a:pt x="54" y="21424"/>
                    <a:pt x="0" y="21578"/>
                  </a:cubicBezTo>
                  <a:lnTo>
                    <a:pt x="57" y="21600"/>
                  </a:lnTo>
                  <a:cubicBezTo>
                    <a:pt x="169" y="21343"/>
                    <a:pt x="453" y="21190"/>
                    <a:pt x="682" y="21009"/>
                  </a:cubicBezTo>
                  <a:cubicBezTo>
                    <a:pt x="866" y="20881"/>
                    <a:pt x="1016" y="20724"/>
                    <a:pt x="1213" y="20612"/>
                  </a:cubicBezTo>
                  <a:cubicBezTo>
                    <a:pt x="1567" y="20366"/>
                    <a:pt x="1960" y="20161"/>
                    <a:pt x="2310" y="19911"/>
                  </a:cubicBezTo>
                  <a:cubicBezTo>
                    <a:pt x="2904" y="19418"/>
                    <a:pt x="3648" y="19068"/>
                    <a:pt x="4242" y="18577"/>
                  </a:cubicBezTo>
                  <a:cubicBezTo>
                    <a:pt x="4505" y="18327"/>
                    <a:pt x="4802" y="18105"/>
                    <a:pt x="5043" y="17841"/>
                  </a:cubicBezTo>
                  <a:cubicBezTo>
                    <a:pt x="5201" y="17655"/>
                    <a:pt x="5413" y="17507"/>
                    <a:pt x="5582" y="17328"/>
                  </a:cubicBezTo>
                  <a:cubicBezTo>
                    <a:pt x="5883" y="17079"/>
                    <a:pt x="6124" y="16785"/>
                    <a:pt x="6352" y="16488"/>
                  </a:cubicBezTo>
                  <a:cubicBezTo>
                    <a:pt x="6391" y="16435"/>
                    <a:pt x="6431" y="16383"/>
                    <a:pt x="6472" y="16330"/>
                  </a:cubicBezTo>
                  <a:cubicBezTo>
                    <a:pt x="6529" y="16247"/>
                    <a:pt x="6586" y="16166"/>
                    <a:pt x="6641" y="16083"/>
                  </a:cubicBezTo>
                  <a:cubicBezTo>
                    <a:pt x="6704" y="15987"/>
                    <a:pt x="6770" y="15895"/>
                    <a:pt x="6834" y="15801"/>
                  </a:cubicBezTo>
                  <a:cubicBezTo>
                    <a:pt x="7109" y="15454"/>
                    <a:pt x="7419" y="15130"/>
                    <a:pt x="7703" y="14787"/>
                  </a:cubicBezTo>
                  <a:cubicBezTo>
                    <a:pt x="7950" y="14477"/>
                    <a:pt x="8242" y="14194"/>
                    <a:pt x="8527" y="13910"/>
                  </a:cubicBezTo>
                  <a:cubicBezTo>
                    <a:pt x="8679" y="13755"/>
                    <a:pt x="8888" y="13641"/>
                    <a:pt x="9015" y="13474"/>
                  </a:cubicBezTo>
                  <a:cubicBezTo>
                    <a:pt x="9282" y="13262"/>
                    <a:pt x="9482" y="13005"/>
                    <a:pt x="9723" y="12774"/>
                  </a:cubicBezTo>
                  <a:cubicBezTo>
                    <a:pt x="10016" y="12488"/>
                    <a:pt x="10272" y="12176"/>
                    <a:pt x="10510" y="11857"/>
                  </a:cubicBezTo>
                  <a:cubicBezTo>
                    <a:pt x="10808" y="11523"/>
                    <a:pt x="11078" y="11175"/>
                    <a:pt x="11359" y="10832"/>
                  </a:cubicBezTo>
                  <a:cubicBezTo>
                    <a:pt x="11383" y="10801"/>
                    <a:pt x="11405" y="10773"/>
                    <a:pt x="11428" y="10741"/>
                  </a:cubicBezTo>
                  <a:cubicBezTo>
                    <a:pt x="11552" y="10601"/>
                    <a:pt x="11664" y="10451"/>
                    <a:pt x="11770" y="10301"/>
                  </a:cubicBezTo>
                  <a:cubicBezTo>
                    <a:pt x="11939" y="10056"/>
                    <a:pt x="12117" y="9815"/>
                    <a:pt x="12304" y="9582"/>
                  </a:cubicBezTo>
                  <a:cubicBezTo>
                    <a:pt x="12441" y="9396"/>
                    <a:pt x="12582" y="9210"/>
                    <a:pt x="12711" y="9022"/>
                  </a:cubicBezTo>
                  <a:cubicBezTo>
                    <a:pt x="12780" y="8912"/>
                    <a:pt x="12861" y="8807"/>
                    <a:pt x="12930" y="8698"/>
                  </a:cubicBezTo>
                  <a:cubicBezTo>
                    <a:pt x="12993" y="8603"/>
                    <a:pt x="13061" y="8512"/>
                    <a:pt x="13125" y="8417"/>
                  </a:cubicBezTo>
                  <a:cubicBezTo>
                    <a:pt x="13171" y="8348"/>
                    <a:pt x="13223" y="8281"/>
                    <a:pt x="13268" y="8211"/>
                  </a:cubicBezTo>
                  <a:cubicBezTo>
                    <a:pt x="13326" y="8135"/>
                    <a:pt x="13383" y="8060"/>
                    <a:pt x="13437" y="7981"/>
                  </a:cubicBezTo>
                  <a:cubicBezTo>
                    <a:pt x="13481" y="7911"/>
                    <a:pt x="13529" y="7842"/>
                    <a:pt x="13581" y="7776"/>
                  </a:cubicBezTo>
                  <a:cubicBezTo>
                    <a:pt x="13745" y="7556"/>
                    <a:pt x="13928" y="7349"/>
                    <a:pt x="14092" y="7133"/>
                  </a:cubicBezTo>
                  <a:cubicBezTo>
                    <a:pt x="14183" y="7013"/>
                    <a:pt x="14269" y="6894"/>
                    <a:pt x="14356" y="6773"/>
                  </a:cubicBezTo>
                  <a:cubicBezTo>
                    <a:pt x="14411" y="6689"/>
                    <a:pt x="14473" y="6611"/>
                    <a:pt x="14528" y="6530"/>
                  </a:cubicBezTo>
                  <a:cubicBezTo>
                    <a:pt x="14583" y="6451"/>
                    <a:pt x="14640" y="6373"/>
                    <a:pt x="14695" y="6294"/>
                  </a:cubicBezTo>
                  <a:cubicBezTo>
                    <a:pt x="14769" y="6170"/>
                    <a:pt x="14855" y="6051"/>
                    <a:pt x="14936" y="5930"/>
                  </a:cubicBezTo>
                  <a:cubicBezTo>
                    <a:pt x="14990" y="5846"/>
                    <a:pt x="15051" y="5767"/>
                    <a:pt x="15108" y="5684"/>
                  </a:cubicBezTo>
                  <a:cubicBezTo>
                    <a:pt x="15309" y="5413"/>
                    <a:pt x="15533" y="5153"/>
                    <a:pt x="15737" y="4881"/>
                  </a:cubicBezTo>
                  <a:cubicBezTo>
                    <a:pt x="15851" y="4743"/>
                    <a:pt x="15954" y="4596"/>
                    <a:pt x="16049" y="4446"/>
                  </a:cubicBezTo>
                  <a:cubicBezTo>
                    <a:pt x="16104" y="4362"/>
                    <a:pt x="16164" y="4281"/>
                    <a:pt x="16222" y="4200"/>
                  </a:cubicBezTo>
                  <a:cubicBezTo>
                    <a:pt x="16756" y="3519"/>
                    <a:pt x="17352" y="2868"/>
                    <a:pt x="18010" y="2263"/>
                  </a:cubicBezTo>
                  <a:cubicBezTo>
                    <a:pt x="18357" y="2001"/>
                    <a:pt x="18719" y="1756"/>
                    <a:pt x="19071" y="1501"/>
                  </a:cubicBezTo>
                  <a:cubicBezTo>
                    <a:pt x="19442" y="1194"/>
                    <a:pt x="19921" y="1003"/>
                    <a:pt x="20314" y="722"/>
                  </a:cubicBezTo>
                  <a:cubicBezTo>
                    <a:pt x="20607" y="515"/>
                    <a:pt x="20926" y="334"/>
                    <a:pt x="21259" y="177"/>
                  </a:cubicBezTo>
                  <a:cubicBezTo>
                    <a:pt x="21325" y="150"/>
                    <a:pt x="21388" y="124"/>
                    <a:pt x="21454" y="100"/>
                  </a:cubicBezTo>
                  <a:cubicBezTo>
                    <a:pt x="21511" y="77"/>
                    <a:pt x="21557" y="41"/>
                    <a:pt x="21600" y="0"/>
                  </a:cubicBezTo>
                  <a:cubicBezTo>
                    <a:pt x="21597" y="0"/>
                    <a:pt x="21594" y="0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" name="Google Shape;56;p4"/>
            <p:cNvSpPr/>
            <p:nvPr/>
          </p:nvSpPr>
          <p:spPr>
            <a:xfrm>
              <a:off x="3356031" y="2692407"/>
              <a:ext cx="7135125" cy="52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44" y="17"/>
                    <a:pt x="21489" y="37"/>
                    <a:pt x="21433" y="57"/>
                  </a:cubicBezTo>
                  <a:cubicBezTo>
                    <a:pt x="21149" y="186"/>
                    <a:pt x="20890" y="348"/>
                    <a:pt x="20632" y="505"/>
                  </a:cubicBezTo>
                  <a:cubicBezTo>
                    <a:pt x="19593" y="1094"/>
                    <a:pt x="18669" y="1800"/>
                    <a:pt x="17787" y="2533"/>
                  </a:cubicBezTo>
                  <a:cubicBezTo>
                    <a:pt x="17479" y="2845"/>
                    <a:pt x="17177" y="3160"/>
                    <a:pt x="16856" y="3463"/>
                  </a:cubicBezTo>
                  <a:cubicBezTo>
                    <a:pt x="16539" y="3846"/>
                    <a:pt x="16190" y="4211"/>
                    <a:pt x="15889" y="4599"/>
                  </a:cubicBezTo>
                  <a:cubicBezTo>
                    <a:pt x="15836" y="4669"/>
                    <a:pt x="15781" y="4736"/>
                    <a:pt x="15731" y="4808"/>
                  </a:cubicBezTo>
                  <a:cubicBezTo>
                    <a:pt x="15479" y="5151"/>
                    <a:pt x="15180" y="5477"/>
                    <a:pt x="15007" y="5855"/>
                  </a:cubicBezTo>
                  <a:cubicBezTo>
                    <a:pt x="14995" y="5877"/>
                    <a:pt x="14967" y="5920"/>
                    <a:pt x="14954" y="5939"/>
                  </a:cubicBezTo>
                  <a:cubicBezTo>
                    <a:pt x="14909" y="6007"/>
                    <a:pt x="14866" y="6074"/>
                    <a:pt x="14825" y="6141"/>
                  </a:cubicBezTo>
                  <a:cubicBezTo>
                    <a:pt x="14699" y="6327"/>
                    <a:pt x="14551" y="6504"/>
                    <a:pt x="14434" y="6696"/>
                  </a:cubicBezTo>
                  <a:cubicBezTo>
                    <a:pt x="14344" y="6835"/>
                    <a:pt x="14243" y="6969"/>
                    <a:pt x="14150" y="7108"/>
                  </a:cubicBezTo>
                  <a:cubicBezTo>
                    <a:pt x="14002" y="7334"/>
                    <a:pt x="13820" y="7548"/>
                    <a:pt x="13682" y="7779"/>
                  </a:cubicBezTo>
                  <a:cubicBezTo>
                    <a:pt x="13593" y="7921"/>
                    <a:pt x="13487" y="8060"/>
                    <a:pt x="13395" y="8202"/>
                  </a:cubicBezTo>
                  <a:cubicBezTo>
                    <a:pt x="13340" y="8269"/>
                    <a:pt x="13287" y="8339"/>
                    <a:pt x="13241" y="8411"/>
                  </a:cubicBezTo>
                  <a:cubicBezTo>
                    <a:pt x="12945" y="8761"/>
                    <a:pt x="12628" y="9097"/>
                    <a:pt x="12356" y="9457"/>
                  </a:cubicBezTo>
                  <a:cubicBezTo>
                    <a:pt x="12273" y="9552"/>
                    <a:pt x="12203" y="9654"/>
                    <a:pt x="12125" y="9751"/>
                  </a:cubicBezTo>
                  <a:cubicBezTo>
                    <a:pt x="12073" y="9820"/>
                    <a:pt x="12021" y="9890"/>
                    <a:pt x="11968" y="9960"/>
                  </a:cubicBezTo>
                  <a:cubicBezTo>
                    <a:pt x="11808" y="10174"/>
                    <a:pt x="11641" y="10385"/>
                    <a:pt x="11450" y="10581"/>
                  </a:cubicBezTo>
                  <a:cubicBezTo>
                    <a:pt x="10926" y="11146"/>
                    <a:pt x="10390" y="11708"/>
                    <a:pt x="9881" y="12284"/>
                  </a:cubicBezTo>
                  <a:cubicBezTo>
                    <a:pt x="9517" y="12645"/>
                    <a:pt x="9234" y="13048"/>
                    <a:pt x="8926" y="13440"/>
                  </a:cubicBezTo>
                  <a:cubicBezTo>
                    <a:pt x="8655" y="13781"/>
                    <a:pt x="8396" y="14129"/>
                    <a:pt x="8072" y="14442"/>
                  </a:cubicBezTo>
                  <a:cubicBezTo>
                    <a:pt x="7736" y="14825"/>
                    <a:pt x="7388" y="15201"/>
                    <a:pt x="7058" y="15586"/>
                  </a:cubicBezTo>
                  <a:lnTo>
                    <a:pt x="7030" y="15606"/>
                  </a:lnTo>
                  <a:cubicBezTo>
                    <a:pt x="6669" y="16071"/>
                    <a:pt x="6248" y="16503"/>
                    <a:pt x="5813" y="16923"/>
                  </a:cubicBezTo>
                  <a:cubicBezTo>
                    <a:pt x="5125" y="17488"/>
                    <a:pt x="4460" y="18072"/>
                    <a:pt x="3711" y="18582"/>
                  </a:cubicBezTo>
                  <a:cubicBezTo>
                    <a:pt x="3421" y="18823"/>
                    <a:pt x="3091" y="19030"/>
                    <a:pt x="2808" y="19278"/>
                  </a:cubicBezTo>
                  <a:cubicBezTo>
                    <a:pt x="2349" y="19688"/>
                    <a:pt x="1855" y="20074"/>
                    <a:pt x="1372" y="20469"/>
                  </a:cubicBezTo>
                  <a:cubicBezTo>
                    <a:pt x="1162" y="20653"/>
                    <a:pt x="909" y="20797"/>
                    <a:pt x="687" y="20969"/>
                  </a:cubicBezTo>
                  <a:cubicBezTo>
                    <a:pt x="434" y="21145"/>
                    <a:pt x="163" y="21314"/>
                    <a:pt x="0" y="21555"/>
                  </a:cubicBezTo>
                  <a:cubicBezTo>
                    <a:pt x="19" y="21565"/>
                    <a:pt x="56" y="21588"/>
                    <a:pt x="74" y="21600"/>
                  </a:cubicBezTo>
                  <a:cubicBezTo>
                    <a:pt x="225" y="21354"/>
                    <a:pt x="521" y="21207"/>
                    <a:pt x="746" y="21014"/>
                  </a:cubicBezTo>
                  <a:cubicBezTo>
                    <a:pt x="1029" y="20824"/>
                    <a:pt x="1297" y="20620"/>
                    <a:pt x="1565" y="20419"/>
                  </a:cubicBezTo>
                  <a:cubicBezTo>
                    <a:pt x="2219" y="19855"/>
                    <a:pt x="2897" y="19313"/>
                    <a:pt x="3578" y="18773"/>
                  </a:cubicBezTo>
                  <a:cubicBezTo>
                    <a:pt x="3852" y="18607"/>
                    <a:pt x="4075" y="18390"/>
                    <a:pt x="4349" y="18221"/>
                  </a:cubicBezTo>
                  <a:cubicBezTo>
                    <a:pt x="4639" y="18010"/>
                    <a:pt x="4907" y="17776"/>
                    <a:pt x="5187" y="17555"/>
                  </a:cubicBezTo>
                  <a:cubicBezTo>
                    <a:pt x="5905" y="16981"/>
                    <a:pt x="6550" y="16344"/>
                    <a:pt x="7098" y="15658"/>
                  </a:cubicBezTo>
                  <a:cubicBezTo>
                    <a:pt x="7348" y="15360"/>
                    <a:pt x="7625" y="15077"/>
                    <a:pt x="7878" y="14780"/>
                  </a:cubicBezTo>
                  <a:cubicBezTo>
                    <a:pt x="8124" y="14489"/>
                    <a:pt x="8412" y="14226"/>
                    <a:pt x="8642" y="13928"/>
                  </a:cubicBezTo>
                  <a:cubicBezTo>
                    <a:pt x="9009" y="13480"/>
                    <a:pt x="9339" y="13015"/>
                    <a:pt x="9715" y="12575"/>
                  </a:cubicBezTo>
                  <a:cubicBezTo>
                    <a:pt x="9961" y="12324"/>
                    <a:pt x="10187" y="12063"/>
                    <a:pt x="10420" y="11807"/>
                  </a:cubicBezTo>
                  <a:cubicBezTo>
                    <a:pt x="11028" y="11124"/>
                    <a:pt x="11718" y="10484"/>
                    <a:pt x="12230" y="9748"/>
                  </a:cubicBezTo>
                  <a:cubicBezTo>
                    <a:pt x="12578" y="9271"/>
                    <a:pt x="13006" y="8836"/>
                    <a:pt x="13370" y="8366"/>
                  </a:cubicBezTo>
                  <a:cubicBezTo>
                    <a:pt x="13413" y="8311"/>
                    <a:pt x="13457" y="8256"/>
                    <a:pt x="13500" y="8202"/>
                  </a:cubicBezTo>
                  <a:cubicBezTo>
                    <a:pt x="13515" y="8179"/>
                    <a:pt x="13537" y="8140"/>
                    <a:pt x="13549" y="8120"/>
                  </a:cubicBezTo>
                  <a:cubicBezTo>
                    <a:pt x="13666" y="7951"/>
                    <a:pt x="13789" y="7785"/>
                    <a:pt x="13891" y="7610"/>
                  </a:cubicBezTo>
                  <a:cubicBezTo>
                    <a:pt x="13941" y="7538"/>
                    <a:pt x="13996" y="7471"/>
                    <a:pt x="14048" y="7399"/>
                  </a:cubicBezTo>
                  <a:cubicBezTo>
                    <a:pt x="14119" y="7302"/>
                    <a:pt x="14187" y="7205"/>
                    <a:pt x="14255" y="7105"/>
                  </a:cubicBezTo>
                  <a:cubicBezTo>
                    <a:pt x="14354" y="6949"/>
                    <a:pt x="14473" y="6805"/>
                    <a:pt x="14566" y="6645"/>
                  </a:cubicBezTo>
                  <a:cubicBezTo>
                    <a:pt x="14631" y="6546"/>
                    <a:pt x="14702" y="6451"/>
                    <a:pt x="14776" y="6355"/>
                  </a:cubicBezTo>
                  <a:cubicBezTo>
                    <a:pt x="14875" y="6218"/>
                    <a:pt x="14964" y="6076"/>
                    <a:pt x="15059" y="5937"/>
                  </a:cubicBezTo>
                  <a:cubicBezTo>
                    <a:pt x="15121" y="5825"/>
                    <a:pt x="15180" y="5713"/>
                    <a:pt x="15241" y="5601"/>
                  </a:cubicBezTo>
                  <a:cubicBezTo>
                    <a:pt x="15365" y="5395"/>
                    <a:pt x="15527" y="5211"/>
                    <a:pt x="15682" y="5019"/>
                  </a:cubicBezTo>
                  <a:cubicBezTo>
                    <a:pt x="15731" y="4948"/>
                    <a:pt x="15784" y="4878"/>
                    <a:pt x="15836" y="4806"/>
                  </a:cubicBezTo>
                  <a:cubicBezTo>
                    <a:pt x="15886" y="4736"/>
                    <a:pt x="15941" y="4669"/>
                    <a:pt x="15993" y="4599"/>
                  </a:cubicBezTo>
                  <a:cubicBezTo>
                    <a:pt x="16308" y="4207"/>
                    <a:pt x="16656" y="3826"/>
                    <a:pt x="16989" y="3443"/>
                  </a:cubicBezTo>
                  <a:cubicBezTo>
                    <a:pt x="17309" y="3152"/>
                    <a:pt x="17593" y="2842"/>
                    <a:pt x="17892" y="2538"/>
                  </a:cubicBezTo>
                  <a:cubicBezTo>
                    <a:pt x="18089" y="2362"/>
                    <a:pt x="18308" y="2200"/>
                    <a:pt x="18514" y="2031"/>
                  </a:cubicBezTo>
                  <a:cubicBezTo>
                    <a:pt x="19088" y="1626"/>
                    <a:pt x="19624" y="1186"/>
                    <a:pt x="20243" y="825"/>
                  </a:cubicBezTo>
                  <a:cubicBezTo>
                    <a:pt x="20623" y="604"/>
                    <a:pt x="20983" y="360"/>
                    <a:pt x="21384" y="164"/>
                  </a:cubicBezTo>
                  <a:cubicBezTo>
                    <a:pt x="21474" y="124"/>
                    <a:pt x="21575" y="87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" name="Google Shape;57;p4"/>
            <p:cNvSpPr/>
            <p:nvPr/>
          </p:nvSpPr>
          <p:spPr>
            <a:xfrm>
              <a:off x="6067531" y="4119620"/>
              <a:ext cx="6924086" cy="5054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05" y="57"/>
                    <a:pt x="21410" y="111"/>
                    <a:pt x="21321" y="170"/>
                  </a:cubicBezTo>
                  <a:cubicBezTo>
                    <a:pt x="20959" y="443"/>
                    <a:pt x="20555" y="680"/>
                    <a:pt x="20215" y="969"/>
                  </a:cubicBezTo>
                  <a:cubicBezTo>
                    <a:pt x="19841" y="1216"/>
                    <a:pt x="19510" y="1500"/>
                    <a:pt x="19174" y="1778"/>
                  </a:cubicBezTo>
                  <a:cubicBezTo>
                    <a:pt x="18723" y="2208"/>
                    <a:pt x="18288" y="2651"/>
                    <a:pt x="17837" y="3081"/>
                  </a:cubicBezTo>
                  <a:cubicBezTo>
                    <a:pt x="17620" y="3308"/>
                    <a:pt x="17367" y="3509"/>
                    <a:pt x="17160" y="3744"/>
                  </a:cubicBezTo>
                  <a:cubicBezTo>
                    <a:pt x="16537" y="4468"/>
                    <a:pt x="15902" y="5190"/>
                    <a:pt x="15315" y="5934"/>
                  </a:cubicBezTo>
                  <a:cubicBezTo>
                    <a:pt x="15001" y="6347"/>
                    <a:pt x="14645" y="6738"/>
                    <a:pt x="14331" y="7150"/>
                  </a:cubicBezTo>
                  <a:cubicBezTo>
                    <a:pt x="14013" y="7555"/>
                    <a:pt x="13675" y="7949"/>
                    <a:pt x="13390" y="8366"/>
                  </a:cubicBezTo>
                  <a:cubicBezTo>
                    <a:pt x="13101" y="8727"/>
                    <a:pt x="12790" y="9077"/>
                    <a:pt x="12532" y="9454"/>
                  </a:cubicBezTo>
                  <a:cubicBezTo>
                    <a:pt x="12459" y="9554"/>
                    <a:pt x="12383" y="9652"/>
                    <a:pt x="12319" y="9757"/>
                  </a:cubicBezTo>
                  <a:cubicBezTo>
                    <a:pt x="12249" y="9861"/>
                    <a:pt x="12177" y="9961"/>
                    <a:pt x="12104" y="10062"/>
                  </a:cubicBezTo>
                  <a:cubicBezTo>
                    <a:pt x="12050" y="10134"/>
                    <a:pt x="11993" y="10203"/>
                    <a:pt x="11942" y="10278"/>
                  </a:cubicBezTo>
                  <a:cubicBezTo>
                    <a:pt x="11739" y="10572"/>
                    <a:pt x="11522" y="10861"/>
                    <a:pt x="11275" y="11131"/>
                  </a:cubicBezTo>
                  <a:cubicBezTo>
                    <a:pt x="11056" y="11368"/>
                    <a:pt x="10900" y="11639"/>
                    <a:pt x="10687" y="11883"/>
                  </a:cubicBezTo>
                  <a:cubicBezTo>
                    <a:pt x="10337" y="12324"/>
                    <a:pt x="10014" y="12790"/>
                    <a:pt x="9534" y="13154"/>
                  </a:cubicBezTo>
                  <a:cubicBezTo>
                    <a:pt x="9128" y="13520"/>
                    <a:pt x="8750" y="13909"/>
                    <a:pt x="8404" y="14316"/>
                  </a:cubicBezTo>
                  <a:cubicBezTo>
                    <a:pt x="7895" y="14908"/>
                    <a:pt x="7199" y="15372"/>
                    <a:pt x="6695" y="15967"/>
                  </a:cubicBezTo>
                  <a:cubicBezTo>
                    <a:pt x="6399" y="16318"/>
                    <a:pt x="6060" y="16640"/>
                    <a:pt x="5732" y="16970"/>
                  </a:cubicBezTo>
                  <a:cubicBezTo>
                    <a:pt x="5519" y="17176"/>
                    <a:pt x="5233" y="17320"/>
                    <a:pt x="5012" y="17516"/>
                  </a:cubicBezTo>
                  <a:cubicBezTo>
                    <a:pt x="4563" y="17851"/>
                    <a:pt x="4154" y="18211"/>
                    <a:pt x="3754" y="18583"/>
                  </a:cubicBezTo>
                  <a:cubicBezTo>
                    <a:pt x="3373" y="18894"/>
                    <a:pt x="2988" y="19206"/>
                    <a:pt x="2600" y="19515"/>
                  </a:cubicBezTo>
                  <a:cubicBezTo>
                    <a:pt x="2235" y="19768"/>
                    <a:pt x="1870" y="20023"/>
                    <a:pt x="1518" y="20286"/>
                  </a:cubicBezTo>
                  <a:cubicBezTo>
                    <a:pt x="1044" y="20597"/>
                    <a:pt x="689" y="21003"/>
                    <a:pt x="248" y="21340"/>
                  </a:cubicBezTo>
                  <a:cubicBezTo>
                    <a:pt x="155" y="21420"/>
                    <a:pt x="38" y="21489"/>
                    <a:pt x="0" y="21600"/>
                  </a:cubicBezTo>
                  <a:cubicBezTo>
                    <a:pt x="181" y="21587"/>
                    <a:pt x="238" y="21425"/>
                    <a:pt x="358" y="21343"/>
                  </a:cubicBezTo>
                  <a:cubicBezTo>
                    <a:pt x="755" y="21028"/>
                    <a:pt x="1117" y="20683"/>
                    <a:pt x="1530" y="20381"/>
                  </a:cubicBezTo>
                  <a:cubicBezTo>
                    <a:pt x="1934" y="20041"/>
                    <a:pt x="2416" y="19773"/>
                    <a:pt x="2820" y="19430"/>
                  </a:cubicBezTo>
                  <a:cubicBezTo>
                    <a:pt x="3182" y="19175"/>
                    <a:pt x="3519" y="18897"/>
                    <a:pt x="3833" y="18606"/>
                  </a:cubicBezTo>
                  <a:cubicBezTo>
                    <a:pt x="4154" y="18356"/>
                    <a:pt x="4417" y="18065"/>
                    <a:pt x="4745" y="17820"/>
                  </a:cubicBezTo>
                  <a:cubicBezTo>
                    <a:pt x="5145" y="17467"/>
                    <a:pt x="5650" y="17196"/>
                    <a:pt x="6009" y="16810"/>
                  </a:cubicBezTo>
                  <a:cubicBezTo>
                    <a:pt x="6552" y="16292"/>
                    <a:pt x="6987" y="15700"/>
                    <a:pt x="7581" y="15215"/>
                  </a:cubicBezTo>
                  <a:cubicBezTo>
                    <a:pt x="7997" y="14885"/>
                    <a:pt x="8353" y="14506"/>
                    <a:pt x="8686" y="14120"/>
                  </a:cubicBezTo>
                  <a:cubicBezTo>
                    <a:pt x="9007" y="13759"/>
                    <a:pt x="9360" y="13419"/>
                    <a:pt x="9722" y="13087"/>
                  </a:cubicBezTo>
                  <a:cubicBezTo>
                    <a:pt x="9970" y="12906"/>
                    <a:pt x="10163" y="12687"/>
                    <a:pt x="10337" y="12461"/>
                  </a:cubicBezTo>
                  <a:cubicBezTo>
                    <a:pt x="10576" y="12149"/>
                    <a:pt x="10836" y="11850"/>
                    <a:pt x="11062" y="11530"/>
                  </a:cubicBezTo>
                  <a:cubicBezTo>
                    <a:pt x="11310" y="11188"/>
                    <a:pt x="11628" y="10881"/>
                    <a:pt x="11865" y="10533"/>
                  </a:cubicBezTo>
                  <a:cubicBezTo>
                    <a:pt x="11922" y="10446"/>
                    <a:pt x="11986" y="10361"/>
                    <a:pt x="12050" y="10276"/>
                  </a:cubicBezTo>
                  <a:cubicBezTo>
                    <a:pt x="12110" y="10188"/>
                    <a:pt x="12177" y="10100"/>
                    <a:pt x="12240" y="10013"/>
                  </a:cubicBezTo>
                  <a:cubicBezTo>
                    <a:pt x="12323" y="9902"/>
                    <a:pt x="12402" y="9786"/>
                    <a:pt x="12478" y="9670"/>
                  </a:cubicBezTo>
                  <a:cubicBezTo>
                    <a:pt x="12787" y="9201"/>
                    <a:pt x="13183" y="8774"/>
                    <a:pt x="13523" y="8320"/>
                  </a:cubicBezTo>
                  <a:cubicBezTo>
                    <a:pt x="13577" y="8248"/>
                    <a:pt x="13634" y="8175"/>
                    <a:pt x="13686" y="8104"/>
                  </a:cubicBezTo>
                  <a:cubicBezTo>
                    <a:pt x="13920" y="7776"/>
                    <a:pt x="14193" y="7469"/>
                    <a:pt x="14435" y="7147"/>
                  </a:cubicBezTo>
                  <a:cubicBezTo>
                    <a:pt x="14737" y="6756"/>
                    <a:pt x="15080" y="6385"/>
                    <a:pt x="15375" y="5993"/>
                  </a:cubicBezTo>
                  <a:cubicBezTo>
                    <a:pt x="15607" y="5679"/>
                    <a:pt x="15883" y="5390"/>
                    <a:pt x="16122" y="5079"/>
                  </a:cubicBezTo>
                  <a:cubicBezTo>
                    <a:pt x="16439" y="4689"/>
                    <a:pt x="16789" y="4318"/>
                    <a:pt x="17109" y="3929"/>
                  </a:cubicBezTo>
                  <a:cubicBezTo>
                    <a:pt x="17367" y="3607"/>
                    <a:pt x="17716" y="3344"/>
                    <a:pt x="17998" y="3038"/>
                  </a:cubicBezTo>
                  <a:cubicBezTo>
                    <a:pt x="18633" y="2453"/>
                    <a:pt x="19180" y="1798"/>
                    <a:pt x="19917" y="1294"/>
                  </a:cubicBezTo>
                  <a:cubicBezTo>
                    <a:pt x="20457" y="871"/>
                    <a:pt x="21019" y="469"/>
                    <a:pt x="21600" y="8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" name="Google Shape;58;p4"/>
            <p:cNvSpPr/>
            <p:nvPr/>
          </p:nvSpPr>
          <p:spPr>
            <a:xfrm>
              <a:off x="2230677" y="2003255"/>
              <a:ext cx="6303233" cy="470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363" y="110"/>
                    <a:pt x="21122" y="221"/>
                    <a:pt x="20909" y="363"/>
                  </a:cubicBezTo>
                  <a:cubicBezTo>
                    <a:pt x="20457" y="637"/>
                    <a:pt x="19954" y="866"/>
                    <a:pt x="19563" y="1204"/>
                  </a:cubicBezTo>
                  <a:cubicBezTo>
                    <a:pt x="18998" y="1611"/>
                    <a:pt x="18534" y="2096"/>
                    <a:pt x="18038" y="2555"/>
                  </a:cubicBezTo>
                  <a:cubicBezTo>
                    <a:pt x="17305" y="3211"/>
                    <a:pt x="16698" y="3956"/>
                    <a:pt x="16189" y="4734"/>
                  </a:cubicBezTo>
                  <a:cubicBezTo>
                    <a:pt x="16109" y="4864"/>
                    <a:pt x="16008" y="4985"/>
                    <a:pt x="15921" y="5116"/>
                  </a:cubicBezTo>
                  <a:cubicBezTo>
                    <a:pt x="15826" y="5240"/>
                    <a:pt x="15718" y="5359"/>
                    <a:pt x="15624" y="5484"/>
                  </a:cubicBezTo>
                  <a:cubicBezTo>
                    <a:pt x="15575" y="5545"/>
                    <a:pt x="15530" y="5605"/>
                    <a:pt x="15481" y="5667"/>
                  </a:cubicBezTo>
                  <a:cubicBezTo>
                    <a:pt x="15432" y="5730"/>
                    <a:pt x="15380" y="5794"/>
                    <a:pt x="15331" y="5861"/>
                  </a:cubicBezTo>
                  <a:cubicBezTo>
                    <a:pt x="15212" y="6015"/>
                    <a:pt x="15101" y="6173"/>
                    <a:pt x="14979" y="6328"/>
                  </a:cubicBezTo>
                  <a:cubicBezTo>
                    <a:pt x="14863" y="6486"/>
                    <a:pt x="14738" y="6638"/>
                    <a:pt x="14626" y="6796"/>
                  </a:cubicBezTo>
                  <a:cubicBezTo>
                    <a:pt x="14494" y="6976"/>
                    <a:pt x="14375" y="7164"/>
                    <a:pt x="14246" y="7347"/>
                  </a:cubicBezTo>
                  <a:cubicBezTo>
                    <a:pt x="13950" y="7837"/>
                    <a:pt x="13538" y="8271"/>
                    <a:pt x="13160" y="8723"/>
                  </a:cubicBezTo>
                  <a:cubicBezTo>
                    <a:pt x="12532" y="9501"/>
                    <a:pt x="11782" y="10209"/>
                    <a:pt x="11102" y="10959"/>
                  </a:cubicBezTo>
                  <a:cubicBezTo>
                    <a:pt x="10851" y="11252"/>
                    <a:pt x="10530" y="11499"/>
                    <a:pt x="10262" y="11781"/>
                  </a:cubicBezTo>
                  <a:cubicBezTo>
                    <a:pt x="10000" y="12083"/>
                    <a:pt x="9679" y="12349"/>
                    <a:pt x="9417" y="12650"/>
                  </a:cubicBezTo>
                  <a:cubicBezTo>
                    <a:pt x="8813" y="13287"/>
                    <a:pt x="8122" y="13866"/>
                    <a:pt x="7484" y="14477"/>
                  </a:cubicBezTo>
                  <a:cubicBezTo>
                    <a:pt x="6713" y="15217"/>
                    <a:pt x="5893" y="15926"/>
                    <a:pt x="5129" y="16670"/>
                  </a:cubicBezTo>
                  <a:cubicBezTo>
                    <a:pt x="4836" y="16908"/>
                    <a:pt x="4602" y="17184"/>
                    <a:pt x="4344" y="17447"/>
                  </a:cubicBezTo>
                  <a:cubicBezTo>
                    <a:pt x="3650" y="18181"/>
                    <a:pt x="2906" y="18884"/>
                    <a:pt x="2125" y="19557"/>
                  </a:cubicBezTo>
                  <a:cubicBezTo>
                    <a:pt x="1619" y="19920"/>
                    <a:pt x="1151" y="20316"/>
                    <a:pt x="729" y="20742"/>
                  </a:cubicBezTo>
                  <a:cubicBezTo>
                    <a:pt x="492" y="20994"/>
                    <a:pt x="161" y="21193"/>
                    <a:pt x="4" y="21489"/>
                  </a:cubicBezTo>
                  <a:cubicBezTo>
                    <a:pt x="4" y="21517"/>
                    <a:pt x="0" y="21573"/>
                    <a:pt x="0" y="21600"/>
                  </a:cubicBezTo>
                  <a:cubicBezTo>
                    <a:pt x="25" y="21589"/>
                    <a:pt x="77" y="21561"/>
                    <a:pt x="104" y="21550"/>
                  </a:cubicBezTo>
                  <a:cubicBezTo>
                    <a:pt x="133" y="21445"/>
                    <a:pt x="185" y="21345"/>
                    <a:pt x="280" y="21267"/>
                  </a:cubicBezTo>
                  <a:cubicBezTo>
                    <a:pt x="744" y="20902"/>
                    <a:pt x="1096" y="20457"/>
                    <a:pt x="1570" y="20100"/>
                  </a:cubicBezTo>
                  <a:cubicBezTo>
                    <a:pt x="1964" y="19775"/>
                    <a:pt x="2401" y="19480"/>
                    <a:pt x="2753" y="19122"/>
                  </a:cubicBezTo>
                  <a:cubicBezTo>
                    <a:pt x="3430" y="18522"/>
                    <a:pt x="4058" y="17888"/>
                    <a:pt x="4665" y="17240"/>
                  </a:cubicBezTo>
                  <a:cubicBezTo>
                    <a:pt x="5391" y="16512"/>
                    <a:pt x="6180" y="15828"/>
                    <a:pt x="6925" y="15114"/>
                  </a:cubicBezTo>
                  <a:cubicBezTo>
                    <a:pt x="7345" y="14771"/>
                    <a:pt x="7683" y="14375"/>
                    <a:pt x="8098" y="14032"/>
                  </a:cubicBezTo>
                  <a:cubicBezTo>
                    <a:pt x="8486" y="13672"/>
                    <a:pt x="8876" y="13318"/>
                    <a:pt x="9253" y="12949"/>
                  </a:cubicBezTo>
                  <a:cubicBezTo>
                    <a:pt x="9546" y="12637"/>
                    <a:pt x="9846" y="12327"/>
                    <a:pt x="10157" y="12023"/>
                  </a:cubicBezTo>
                  <a:cubicBezTo>
                    <a:pt x="10453" y="11673"/>
                    <a:pt x="10840" y="11383"/>
                    <a:pt x="11147" y="11039"/>
                  </a:cubicBezTo>
                  <a:cubicBezTo>
                    <a:pt x="11873" y="10245"/>
                    <a:pt x="12669" y="9489"/>
                    <a:pt x="13335" y="8661"/>
                  </a:cubicBezTo>
                  <a:cubicBezTo>
                    <a:pt x="13569" y="8357"/>
                    <a:pt x="13858" y="8080"/>
                    <a:pt x="14072" y="7764"/>
                  </a:cubicBezTo>
                  <a:cubicBezTo>
                    <a:pt x="14193" y="7599"/>
                    <a:pt x="14309" y="7427"/>
                    <a:pt x="14424" y="7255"/>
                  </a:cubicBezTo>
                  <a:cubicBezTo>
                    <a:pt x="14528" y="7100"/>
                    <a:pt x="14629" y="6943"/>
                    <a:pt x="14745" y="6793"/>
                  </a:cubicBezTo>
                  <a:cubicBezTo>
                    <a:pt x="14916" y="6558"/>
                    <a:pt x="15104" y="6331"/>
                    <a:pt x="15275" y="6096"/>
                  </a:cubicBezTo>
                  <a:cubicBezTo>
                    <a:pt x="15328" y="6015"/>
                    <a:pt x="15390" y="5937"/>
                    <a:pt x="15449" y="5861"/>
                  </a:cubicBezTo>
                  <a:cubicBezTo>
                    <a:pt x="15777" y="5425"/>
                    <a:pt x="16147" y="5008"/>
                    <a:pt x="16423" y="4548"/>
                  </a:cubicBezTo>
                  <a:cubicBezTo>
                    <a:pt x="16507" y="4426"/>
                    <a:pt x="16597" y="4305"/>
                    <a:pt x="16684" y="4183"/>
                  </a:cubicBezTo>
                  <a:cubicBezTo>
                    <a:pt x="17131" y="3577"/>
                    <a:pt x="17655" y="3009"/>
                    <a:pt x="18244" y="2485"/>
                  </a:cubicBezTo>
                  <a:cubicBezTo>
                    <a:pt x="18648" y="2120"/>
                    <a:pt x="19004" y="1725"/>
                    <a:pt x="19451" y="1389"/>
                  </a:cubicBezTo>
                  <a:cubicBezTo>
                    <a:pt x="19775" y="1116"/>
                    <a:pt x="20156" y="883"/>
                    <a:pt x="20544" y="667"/>
                  </a:cubicBezTo>
                  <a:cubicBezTo>
                    <a:pt x="20829" y="523"/>
                    <a:pt x="21077" y="338"/>
                    <a:pt x="21370" y="202"/>
                  </a:cubicBezTo>
                  <a:cubicBezTo>
                    <a:pt x="21475" y="160"/>
                    <a:pt x="21582" y="10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" name="Google Shape;59;p4"/>
            <p:cNvSpPr/>
            <p:nvPr/>
          </p:nvSpPr>
          <p:spPr>
            <a:xfrm>
              <a:off x="7174165" y="4870955"/>
              <a:ext cx="5798205" cy="4325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285" y="45"/>
                    <a:pt x="21019" y="214"/>
                    <a:pt x="20735" y="328"/>
                  </a:cubicBezTo>
                  <a:cubicBezTo>
                    <a:pt x="19969" y="702"/>
                    <a:pt x="19332" y="1214"/>
                    <a:pt x="18714" y="1725"/>
                  </a:cubicBezTo>
                  <a:cubicBezTo>
                    <a:pt x="18307" y="2102"/>
                    <a:pt x="17852" y="2445"/>
                    <a:pt x="17523" y="2870"/>
                  </a:cubicBezTo>
                  <a:cubicBezTo>
                    <a:pt x="17383" y="3041"/>
                    <a:pt x="17241" y="3213"/>
                    <a:pt x="17109" y="3387"/>
                  </a:cubicBezTo>
                  <a:cubicBezTo>
                    <a:pt x="17042" y="3472"/>
                    <a:pt x="16977" y="3553"/>
                    <a:pt x="16916" y="3640"/>
                  </a:cubicBezTo>
                  <a:cubicBezTo>
                    <a:pt x="16851" y="3725"/>
                    <a:pt x="16786" y="3810"/>
                    <a:pt x="16726" y="3896"/>
                  </a:cubicBezTo>
                  <a:cubicBezTo>
                    <a:pt x="16650" y="3993"/>
                    <a:pt x="16575" y="4092"/>
                    <a:pt x="16502" y="4192"/>
                  </a:cubicBezTo>
                  <a:cubicBezTo>
                    <a:pt x="16415" y="4309"/>
                    <a:pt x="16332" y="4427"/>
                    <a:pt x="16248" y="4547"/>
                  </a:cubicBezTo>
                  <a:cubicBezTo>
                    <a:pt x="16158" y="4688"/>
                    <a:pt x="16055" y="4824"/>
                    <a:pt x="15960" y="4959"/>
                  </a:cubicBezTo>
                  <a:cubicBezTo>
                    <a:pt x="15846" y="5092"/>
                    <a:pt x="15736" y="5225"/>
                    <a:pt x="15638" y="5366"/>
                  </a:cubicBezTo>
                  <a:cubicBezTo>
                    <a:pt x="15550" y="5483"/>
                    <a:pt x="15459" y="5601"/>
                    <a:pt x="15384" y="5721"/>
                  </a:cubicBezTo>
                  <a:cubicBezTo>
                    <a:pt x="15179" y="6017"/>
                    <a:pt x="14948" y="6299"/>
                    <a:pt x="14712" y="6580"/>
                  </a:cubicBezTo>
                  <a:cubicBezTo>
                    <a:pt x="14379" y="7029"/>
                    <a:pt x="13988" y="7447"/>
                    <a:pt x="13594" y="7862"/>
                  </a:cubicBezTo>
                  <a:cubicBezTo>
                    <a:pt x="13274" y="8248"/>
                    <a:pt x="12937" y="8621"/>
                    <a:pt x="12595" y="8991"/>
                  </a:cubicBezTo>
                  <a:cubicBezTo>
                    <a:pt x="12194" y="9497"/>
                    <a:pt x="11724" y="9967"/>
                    <a:pt x="11317" y="10470"/>
                  </a:cubicBezTo>
                  <a:cubicBezTo>
                    <a:pt x="11083" y="10769"/>
                    <a:pt x="10806" y="11045"/>
                    <a:pt x="10540" y="11326"/>
                  </a:cubicBezTo>
                  <a:cubicBezTo>
                    <a:pt x="10142" y="11804"/>
                    <a:pt x="9702" y="12259"/>
                    <a:pt x="9327" y="12747"/>
                  </a:cubicBezTo>
                  <a:cubicBezTo>
                    <a:pt x="8974" y="13177"/>
                    <a:pt x="8605" y="13598"/>
                    <a:pt x="8287" y="14047"/>
                  </a:cubicBezTo>
                  <a:cubicBezTo>
                    <a:pt x="7972" y="14430"/>
                    <a:pt x="7729" y="14845"/>
                    <a:pt x="7388" y="15213"/>
                  </a:cubicBezTo>
                  <a:cubicBezTo>
                    <a:pt x="6921" y="15735"/>
                    <a:pt x="6383" y="16216"/>
                    <a:pt x="5909" y="16737"/>
                  </a:cubicBezTo>
                  <a:cubicBezTo>
                    <a:pt x="5685" y="16932"/>
                    <a:pt x="5530" y="17173"/>
                    <a:pt x="5294" y="17360"/>
                  </a:cubicBezTo>
                  <a:cubicBezTo>
                    <a:pt x="4828" y="17740"/>
                    <a:pt x="4293" y="18055"/>
                    <a:pt x="3800" y="18411"/>
                  </a:cubicBezTo>
                  <a:cubicBezTo>
                    <a:pt x="3402" y="18631"/>
                    <a:pt x="3060" y="18905"/>
                    <a:pt x="2696" y="19158"/>
                  </a:cubicBezTo>
                  <a:cubicBezTo>
                    <a:pt x="2143" y="19601"/>
                    <a:pt x="1562" y="20022"/>
                    <a:pt x="1035" y="20489"/>
                  </a:cubicBezTo>
                  <a:cubicBezTo>
                    <a:pt x="683" y="20850"/>
                    <a:pt x="216" y="21163"/>
                    <a:pt x="0" y="21600"/>
                  </a:cubicBezTo>
                  <a:cubicBezTo>
                    <a:pt x="34" y="21588"/>
                    <a:pt x="98" y="21561"/>
                    <a:pt x="133" y="21546"/>
                  </a:cubicBezTo>
                  <a:cubicBezTo>
                    <a:pt x="296" y="21341"/>
                    <a:pt x="463" y="21130"/>
                    <a:pt x="679" y="20956"/>
                  </a:cubicBezTo>
                  <a:cubicBezTo>
                    <a:pt x="1054" y="20613"/>
                    <a:pt x="1414" y="20257"/>
                    <a:pt x="1831" y="19944"/>
                  </a:cubicBezTo>
                  <a:cubicBezTo>
                    <a:pt x="2302" y="19555"/>
                    <a:pt x="2829" y="19212"/>
                    <a:pt x="3303" y="18830"/>
                  </a:cubicBezTo>
                  <a:cubicBezTo>
                    <a:pt x="3656" y="18619"/>
                    <a:pt x="3993" y="18396"/>
                    <a:pt x="4324" y="18167"/>
                  </a:cubicBezTo>
                  <a:cubicBezTo>
                    <a:pt x="4753" y="17851"/>
                    <a:pt x="5268" y="17595"/>
                    <a:pt x="5602" y="17204"/>
                  </a:cubicBezTo>
                  <a:cubicBezTo>
                    <a:pt x="5973" y="16791"/>
                    <a:pt x="6379" y="16399"/>
                    <a:pt x="6759" y="15993"/>
                  </a:cubicBezTo>
                  <a:cubicBezTo>
                    <a:pt x="7142" y="15632"/>
                    <a:pt x="7510" y="15258"/>
                    <a:pt x="7809" y="14852"/>
                  </a:cubicBezTo>
                  <a:cubicBezTo>
                    <a:pt x="7885" y="14752"/>
                    <a:pt x="7961" y="14653"/>
                    <a:pt x="8029" y="14551"/>
                  </a:cubicBezTo>
                  <a:cubicBezTo>
                    <a:pt x="8776" y="13523"/>
                    <a:pt x="9607" y="12539"/>
                    <a:pt x="10460" y="11566"/>
                  </a:cubicBezTo>
                  <a:cubicBezTo>
                    <a:pt x="10733" y="11229"/>
                    <a:pt x="11074" y="10931"/>
                    <a:pt x="11340" y="10593"/>
                  </a:cubicBezTo>
                  <a:cubicBezTo>
                    <a:pt x="11765" y="10070"/>
                    <a:pt x="12250" y="9582"/>
                    <a:pt x="12668" y="9058"/>
                  </a:cubicBezTo>
                  <a:cubicBezTo>
                    <a:pt x="12998" y="8694"/>
                    <a:pt x="13336" y="8329"/>
                    <a:pt x="13646" y="7953"/>
                  </a:cubicBezTo>
                  <a:cubicBezTo>
                    <a:pt x="13976" y="7588"/>
                    <a:pt x="14329" y="7239"/>
                    <a:pt x="14621" y="6856"/>
                  </a:cubicBezTo>
                  <a:cubicBezTo>
                    <a:pt x="14932" y="6459"/>
                    <a:pt x="15277" y="6080"/>
                    <a:pt x="15543" y="5664"/>
                  </a:cubicBezTo>
                  <a:cubicBezTo>
                    <a:pt x="15626" y="5544"/>
                    <a:pt x="15717" y="5429"/>
                    <a:pt x="15800" y="5309"/>
                  </a:cubicBezTo>
                  <a:cubicBezTo>
                    <a:pt x="15854" y="5243"/>
                    <a:pt x="15903" y="5179"/>
                    <a:pt x="15960" y="5116"/>
                  </a:cubicBezTo>
                  <a:cubicBezTo>
                    <a:pt x="16002" y="5062"/>
                    <a:pt x="16043" y="5011"/>
                    <a:pt x="16085" y="4959"/>
                  </a:cubicBezTo>
                  <a:cubicBezTo>
                    <a:pt x="16187" y="4806"/>
                    <a:pt x="16301" y="4655"/>
                    <a:pt x="16404" y="4502"/>
                  </a:cubicBezTo>
                  <a:cubicBezTo>
                    <a:pt x="16483" y="4381"/>
                    <a:pt x="16575" y="4267"/>
                    <a:pt x="16661" y="4146"/>
                  </a:cubicBezTo>
                  <a:cubicBezTo>
                    <a:pt x="16799" y="3960"/>
                    <a:pt x="16942" y="3776"/>
                    <a:pt x="17079" y="3586"/>
                  </a:cubicBezTo>
                  <a:cubicBezTo>
                    <a:pt x="17189" y="3451"/>
                    <a:pt x="17295" y="3318"/>
                    <a:pt x="17398" y="3180"/>
                  </a:cubicBezTo>
                  <a:cubicBezTo>
                    <a:pt x="17894" y="2509"/>
                    <a:pt x="18596" y="1963"/>
                    <a:pt x="19260" y="1400"/>
                  </a:cubicBezTo>
                  <a:cubicBezTo>
                    <a:pt x="19722" y="1051"/>
                    <a:pt x="20186" y="695"/>
                    <a:pt x="20732" y="427"/>
                  </a:cubicBezTo>
                  <a:cubicBezTo>
                    <a:pt x="20883" y="361"/>
                    <a:pt x="21031" y="292"/>
                    <a:pt x="21183" y="226"/>
                  </a:cubicBezTo>
                  <a:cubicBezTo>
                    <a:pt x="21342" y="181"/>
                    <a:pt x="21483" y="99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" name="Google Shape;60;p4"/>
            <p:cNvSpPr/>
            <p:nvPr/>
          </p:nvSpPr>
          <p:spPr>
            <a:xfrm>
              <a:off x="7934520" y="5225946"/>
              <a:ext cx="5055278" cy="397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91" y="0"/>
                  </a:moveTo>
                  <a:cubicBezTo>
                    <a:pt x="21130" y="240"/>
                    <a:pt x="20643" y="463"/>
                    <a:pt x="20251" y="772"/>
                  </a:cubicBezTo>
                  <a:cubicBezTo>
                    <a:pt x="19691" y="1158"/>
                    <a:pt x="19230" y="1621"/>
                    <a:pt x="18756" y="2071"/>
                  </a:cubicBezTo>
                  <a:cubicBezTo>
                    <a:pt x="18386" y="2415"/>
                    <a:pt x="18090" y="2792"/>
                    <a:pt x="17777" y="3162"/>
                  </a:cubicBezTo>
                  <a:cubicBezTo>
                    <a:pt x="17311" y="3674"/>
                    <a:pt x="16807" y="4163"/>
                    <a:pt x="16368" y="4689"/>
                  </a:cubicBezTo>
                  <a:cubicBezTo>
                    <a:pt x="16046" y="5023"/>
                    <a:pt x="15707" y="5345"/>
                    <a:pt x="15386" y="5676"/>
                  </a:cubicBezTo>
                  <a:cubicBezTo>
                    <a:pt x="15015" y="6056"/>
                    <a:pt x="14607" y="6421"/>
                    <a:pt x="14320" y="6843"/>
                  </a:cubicBezTo>
                  <a:cubicBezTo>
                    <a:pt x="14246" y="6936"/>
                    <a:pt x="14168" y="7027"/>
                    <a:pt x="14098" y="7122"/>
                  </a:cubicBezTo>
                  <a:cubicBezTo>
                    <a:pt x="13502" y="7864"/>
                    <a:pt x="12837" y="8576"/>
                    <a:pt x="12268" y="9330"/>
                  </a:cubicBezTo>
                  <a:cubicBezTo>
                    <a:pt x="12194" y="9422"/>
                    <a:pt x="12119" y="9517"/>
                    <a:pt x="12050" y="9613"/>
                  </a:cubicBezTo>
                  <a:cubicBezTo>
                    <a:pt x="11716" y="10006"/>
                    <a:pt x="11414" y="10420"/>
                    <a:pt x="11041" y="10793"/>
                  </a:cubicBezTo>
                  <a:cubicBezTo>
                    <a:pt x="10571" y="11269"/>
                    <a:pt x="10110" y="11755"/>
                    <a:pt x="9702" y="12263"/>
                  </a:cubicBezTo>
                  <a:cubicBezTo>
                    <a:pt x="9545" y="12464"/>
                    <a:pt x="9389" y="12664"/>
                    <a:pt x="9262" y="12873"/>
                  </a:cubicBezTo>
                  <a:cubicBezTo>
                    <a:pt x="9006" y="13241"/>
                    <a:pt x="8662" y="13569"/>
                    <a:pt x="8380" y="13923"/>
                  </a:cubicBezTo>
                  <a:cubicBezTo>
                    <a:pt x="8145" y="14300"/>
                    <a:pt x="7819" y="14641"/>
                    <a:pt x="7471" y="14963"/>
                  </a:cubicBezTo>
                  <a:cubicBezTo>
                    <a:pt x="7175" y="15259"/>
                    <a:pt x="6937" y="15583"/>
                    <a:pt x="6632" y="15875"/>
                  </a:cubicBezTo>
                  <a:cubicBezTo>
                    <a:pt x="6301" y="16199"/>
                    <a:pt x="6013" y="16547"/>
                    <a:pt x="5706" y="16885"/>
                  </a:cubicBezTo>
                  <a:cubicBezTo>
                    <a:pt x="4731" y="17791"/>
                    <a:pt x="3866" y="18766"/>
                    <a:pt x="2774" y="19596"/>
                  </a:cubicBezTo>
                  <a:cubicBezTo>
                    <a:pt x="2379" y="19911"/>
                    <a:pt x="1944" y="20199"/>
                    <a:pt x="1453" y="20422"/>
                  </a:cubicBezTo>
                  <a:cubicBezTo>
                    <a:pt x="1061" y="20658"/>
                    <a:pt x="618" y="20862"/>
                    <a:pt x="317" y="21174"/>
                  </a:cubicBezTo>
                  <a:cubicBezTo>
                    <a:pt x="196" y="21308"/>
                    <a:pt x="26" y="21433"/>
                    <a:pt x="0" y="21600"/>
                  </a:cubicBezTo>
                  <a:cubicBezTo>
                    <a:pt x="113" y="21560"/>
                    <a:pt x="187" y="21485"/>
                    <a:pt x="253" y="21406"/>
                  </a:cubicBezTo>
                  <a:cubicBezTo>
                    <a:pt x="522" y="21081"/>
                    <a:pt x="909" y="20822"/>
                    <a:pt x="1335" y="20619"/>
                  </a:cubicBezTo>
                  <a:cubicBezTo>
                    <a:pt x="1614" y="20481"/>
                    <a:pt x="1870" y="20321"/>
                    <a:pt x="2140" y="20172"/>
                  </a:cubicBezTo>
                  <a:cubicBezTo>
                    <a:pt x="3135" y="19503"/>
                    <a:pt x="4005" y="18730"/>
                    <a:pt x="4793" y="17919"/>
                  </a:cubicBezTo>
                  <a:cubicBezTo>
                    <a:pt x="5192" y="17499"/>
                    <a:pt x="5662" y="17118"/>
                    <a:pt x="6040" y="16688"/>
                  </a:cubicBezTo>
                  <a:cubicBezTo>
                    <a:pt x="6388" y="16243"/>
                    <a:pt x="6841" y="15853"/>
                    <a:pt x="7209" y="15416"/>
                  </a:cubicBezTo>
                  <a:cubicBezTo>
                    <a:pt x="7540" y="14993"/>
                    <a:pt x="8018" y="14648"/>
                    <a:pt x="8315" y="14208"/>
                  </a:cubicBezTo>
                  <a:cubicBezTo>
                    <a:pt x="8436" y="14031"/>
                    <a:pt x="8576" y="13861"/>
                    <a:pt x="8715" y="13690"/>
                  </a:cubicBezTo>
                  <a:cubicBezTo>
                    <a:pt x="8801" y="13601"/>
                    <a:pt x="8884" y="13513"/>
                    <a:pt x="8967" y="13424"/>
                  </a:cubicBezTo>
                  <a:cubicBezTo>
                    <a:pt x="9028" y="13346"/>
                    <a:pt x="9092" y="13274"/>
                    <a:pt x="9154" y="13195"/>
                  </a:cubicBezTo>
                  <a:cubicBezTo>
                    <a:pt x="9324" y="13005"/>
                    <a:pt x="9454" y="12791"/>
                    <a:pt x="9593" y="12588"/>
                  </a:cubicBezTo>
                  <a:cubicBezTo>
                    <a:pt x="9689" y="12460"/>
                    <a:pt x="9793" y="12332"/>
                    <a:pt x="9884" y="12201"/>
                  </a:cubicBezTo>
                  <a:cubicBezTo>
                    <a:pt x="9985" y="12090"/>
                    <a:pt x="10084" y="11981"/>
                    <a:pt x="10180" y="11866"/>
                  </a:cubicBezTo>
                  <a:cubicBezTo>
                    <a:pt x="10628" y="11338"/>
                    <a:pt x="11171" y="10859"/>
                    <a:pt x="11606" y="10324"/>
                  </a:cubicBezTo>
                  <a:cubicBezTo>
                    <a:pt x="12132" y="9708"/>
                    <a:pt x="12589" y="9059"/>
                    <a:pt x="13128" y="8444"/>
                  </a:cubicBezTo>
                  <a:cubicBezTo>
                    <a:pt x="13489" y="7999"/>
                    <a:pt x="13899" y="7572"/>
                    <a:pt x="14246" y="7119"/>
                  </a:cubicBezTo>
                  <a:cubicBezTo>
                    <a:pt x="14881" y="6204"/>
                    <a:pt x="15838" y="5449"/>
                    <a:pt x="16594" y="4597"/>
                  </a:cubicBezTo>
                  <a:cubicBezTo>
                    <a:pt x="16886" y="4262"/>
                    <a:pt x="17194" y="3937"/>
                    <a:pt x="17508" y="3612"/>
                  </a:cubicBezTo>
                  <a:cubicBezTo>
                    <a:pt x="17999" y="3114"/>
                    <a:pt x="18377" y="2555"/>
                    <a:pt x="18903" y="2074"/>
                  </a:cubicBezTo>
                  <a:cubicBezTo>
                    <a:pt x="19334" y="1680"/>
                    <a:pt x="19725" y="1260"/>
                    <a:pt x="20221" y="909"/>
                  </a:cubicBezTo>
                  <a:cubicBezTo>
                    <a:pt x="20582" y="623"/>
                    <a:pt x="21012" y="401"/>
                    <a:pt x="21452" y="184"/>
                  </a:cubicBezTo>
                  <a:cubicBezTo>
                    <a:pt x="21538" y="148"/>
                    <a:pt x="21600" y="82"/>
                    <a:pt x="215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" name="Google Shape;61;p4"/>
            <p:cNvSpPr/>
            <p:nvPr/>
          </p:nvSpPr>
          <p:spPr>
            <a:xfrm>
              <a:off x="2754166" y="2312485"/>
              <a:ext cx="4119688" cy="3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fill="norm" stroke="1" extrusionOk="0">
                  <a:moveTo>
                    <a:pt x="21527" y="0"/>
                  </a:moveTo>
                  <a:cubicBezTo>
                    <a:pt x="21054" y="67"/>
                    <a:pt x="20723" y="361"/>
                    <a:pt x="20324" y="540"/>
                  </a:cubicBezTo>
                  <a:cubicBezTo>
                    <a:pt x="18644" y="1645"/>
                    <a:pt x="17314" y="3011"/>
                    <a:pt x="16085" y="4407"/>
                  </a:cubicBezTo>
                  <a:cubicBezTo>
                    <a:pt x="15580" y="4931"/>
                    <a:pt x="15069" y="5452"/>
                    <a:pt x="14611" y="6004"/>
                  </a:cubicBezTo>
                  <a:cubicBezTo>
                    <a:pt x="14526" y="6119"/>
                    <a:pt x="14430" y="6226"/>
                    <a:pt x="14340" y="6338"/>
                  </a:cubicBezTo>
                  <a:cubicBezTo>
                    <a:pt x="14185" y="6568"/>
                    <a:pt x="14004" y="6787"/>
                    <a:pt x="13851" y="7017"/>
                  </a:cubicBezTo>
                  <a:cubicBezTo>
                    <a:pt x="13744" y="7148"/>
                    <a:pt x="13638" y="7279"/>
                    <a:pt x="13542" y="7414"/>
                  </a:cubicBezTo>
                  <a:cubicBezTo>
                    <a:pt x="13333" y="7657"/>
                    <a:pt x="13100" y="7891"/>
                    <a:pt x="12908" y="8142"/>
                  </a:cubicBezTo>
                  <a:cubicBezTo>
                    <a:pt x="12766" y="8324"/>
                    <a:pt x="12616" y="8504"/>
                    <a:pt x="12504" y="8694"/>
                  </a:cubicBezTo>
                  <a:cubicBezTo>
                    <a:pt x="12457" y="8757"/>
                    <a:pt x="12414" y="8821"/>
                    <a:pt x="12366" y="8885"/>
                  </a:cubicBezTo>
                  <a:cubicBezTo>
                    <a:pt x="12206" y="9127"/>
                    <a:pt x="12079" y="9377"/>
                    <a:pt x="11924" y="9620"/>
                  </a:cubicBezTo>
                  <a:cubicBezTo>
                    <a:pt x="11823" y="9806"/>
                    <a:pt x="11717" y="9985"/>
                    <a:pt x="11605" y="10169"/>
                  </a:cubicBezTo>
                  <a:cubicBezTo>
                    <a:pt x="11115" y="10919"/>
                    <a:pt x="10365" y="11552"/>
                    <a:pt x="9861" y="12298"/>
                  </a:cubicBezTo>
                  <a:cubicBezTo>
                    <a:pt x="9813" y="12370"/>
                    <a:pt x="9764" y="12437"/>
                    <a:pt x="9722" y="12509"/>
                  </a:cubicBezTo>
                  <a:cubicBezTo>
                    <a:pt x="9647" y="12616"/>
                    <a:pt x="9573" y="12723"/>
                    <a:pt x="9503" y="12834"/>
                  </a:cubicBezTo>
                  <a:cubicBezTo>
                    <a:pt x="9141" y="13255"/>
                    <a:pt x="8844" y="13709"/>
                    <a:pt x="8424" y="14106"/>
                  </a:cubicBezTo>
                  <a:cubicBezTo>
                    <a:pt x="7951" y="14594"/>
                    <a:pt x="7360" y="15012"/>
                    <a:pt x="6913" y="15513"/>
                  </a:cubicBezTo>
                  <a:cubicBezTo>
                    <a:pt x="6497" y="15993"/>
                    <a:pt x="5939" y="16395"/>
                    <a:pt x="5503" y="16863"/>
                  </a:cubicBezTo>
                  <a:cubicBezTo>
                    <a:pt x="4837" y="17547"/>
                    <a:pt x="4108" y="18190"/>
                    <a:pt x="3401" y="18847"/>
                  </a:cubicBezTo>
                  <a:cubicBezTo>
                    <a:pt x="2971" y="19176"/>
                    <a:pt x="2534" y="19498"/>
                    <a:pt x="2087" y="19812"/>
                  </a:cubicBezTo>
                  <a:cubicBezTo>
                    <a:pt x="1390" y="20301"/>
                    <a:pt x="800" y="20861"/>
                    <a:pt x="130" y="21365"/>
                  </a:cubicBezTo>
                  <a:cubicBezTo>
                    <a:pt x="44" y="21433"/>
                    <a:pt x="-73" y="21517"/>
                    <a:pt x="61" y="21600"/>
                  </a:cubicBezTo>
                  <a:cubicBezTo>
                    <a:pt x="385" y="21326"/>
                    <a:pt x="709" y="21044"/>
                    <a:pt x="1066" y="20790"/>
                  </a:cubicBezTo>
                  <a:cubicBezTo>
                    <a:pt x="1849" y="20058"/>
                    <a:pt x="2838" y="19474"/>
                    <a:pt x="3668" y="18779"/>
                  </a:cubicBezTo>
                  <a:cubicBezTo>
                    <a:pt x="4290" y="18194"/>
                    <a:pt x="4945" y="17631"/>
                    <a:pt x="5530" y="17022"/>
                  </a:cubicBezTo>
                  <a:cubicBezTo>
                    <a:pt x="5939" y="16573"/>
                    <a:pt x="6450" y="16188"/>
                    <a:pt x="6881" y="15751"/>
                  </a:cubicBezTo>
                  <a:cubicBezTo>
                    <a:pt x="7563" y="14960"/>
                    <a:pt x="8541" y="14332"/>
                    <a:pt x="9141" y="13501"/>
                  </a:cubicBezTo>
                  <a:cubicBezTo>
                    <a:pt x="9498" y="13064"/>
                    <a:pt x="9829" y="12619"/>
                    <a:pt x="10126" y="12162"/>
                  </a:cubicBezTo>
                  <a:cubicBezTo>
                    <a:pt x="10492" y="11647"/>
                    <a:pt x="10993" y="11194"/>
                    <a:pt x="11386" y="10693"/>
                  </a:cubicBezTo>
                  <a:cubicBezTo>
                    <a:pt x="11632" y="10395"/>
                    <a:pt x="11840" y="10077"/>
                    <a:pt x="12009" y="9751"/>
                  </a:cubicBezTo>
                  <a:cubicBezTo>
                    <a:pt x="12120" y="9577"/>
                    <a:pt x="12211" y="9397"/>
                    <a:pt x="12319" y="9222"/>
                  </a:cubicBezTo>
                  <a:cubicBezTo>
                    <a:pt x="12408" y="9087"/>
                    <a:pt x="12493" y="8952"/>
                    <a:pt x="12589" y="8821"/>
                  </a:cubicBezTo>
                  <a:cubicBezTo>
                    <a:pt x="12658" y="8706"/>
                    <a:pt x="12739" y="8590"/>
                    <a:pt x="12813" y="8476"/>
                  </a:cubicBezTo>
                  <a:cubicBezTo>
                    <a:pt x="13090" y="8106"/>
                    <a:pt x="13419" y="7764"/>
                    <a:pt x="13716" y="7407"/>
                  </a:cubicBezTo>
                  <a:cubicBezTo>
                    <a:pt x="13851" y="7231"/>
                    <a:pt x="13994" y="7060"/>
                    <a:pt x="14116" y="6878"/>
                  </a:cubicBezTo>
                  <a:cubicBezTo>
                    <a:pt x="14239" y="6695"/>
                    <a:pt x="14382" y="6512"/>
                    <a:pt x="14521" y="6334"/>
                  </a:cubicBezTo>
                  <a:cubicBezTo>
                    <a:pt x="14611" y="6222"/>
                    <a:pt x="14701" y="6110"/>
                    <a:pt x="14791" y="6000"/>
                  </a:cubicBezTo>
                  <a:cubicBezTo>
                    <a:pt x="15361" y="5316"/>
                    <a:pt x="16042" y="4685"/>
                    <a:pt x="16627" y="4005"/>
                  </a:cubicBezTo>
                  <a:cubicBezTo>
                    <a:pt x="17090" y="3469"/>
                    <a:pt x="17617" y="2963"/>
                    <a:pt x="18128" y="2452"/>
                  </a:cubicBezTo>
                  <a:cubicBezTo>
                    <a:pt x="18686" y="1938"/>
                    <a:pt x="19292" y="1451"/>
                    <a:pt x="19899" y="966"/>
                  </a:cubicBezTo>
                  <a:cubicBezTo>
                    <a:pt x="20373" y="584"/>
                    <a:pt x="21043" y="370"/>
                    <a:pt x="215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" name="Google Shape;62;p4"/>
            <p:cNvSpPr/>
            <p:nvPr/>
          </p:nvSpPr>
          <p:spPr>
            <a:xfrm>
              <a:off x="9197014" y="6192037"/>
              <a:ext cx="3623772" cy="26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539" y="9"/>
                    <a:pt x="21429" y="30"/>
                    <a:pt x="21369" y="35"/>
                  </a:cubicBezTo>
                  <a:cubicBezTo>
                    <a:pt x="20525" y="348"/>
                    <a:pt x="19682" y="700"/>
                    <a:pt x="19007" y="1225"/>
                  </a:cubicBezTo>
                  <a:cubicBezTo>
                    <a:pt x="18183" y="2024"/>
                    <a:pt x="17296" y="2777"/>
                    <a:pt x="16539" y="3626"/>
                  </a:cubicBezTo>
                  <a:cubicBezTo>
                    <a:pt x="15300" y="4860"/>
                    <a:pt x="14129" y="6140"/>
                    <a:pt x="13121" y="7508"/>
                  </a:cubicBezTo>
                  <a:cubicBezTo>
                    <a:pt x="12618" y="8115"/>
                    <a:pt x="12078" y="8699"/>
                    <a:pt x="11640" y="9340"/>
                  </a:cubicBezTo>
                  <a:cubicBezTo>
                    <a:pt x="11312" y="9800"/>
                    <a:pt x="11004" y="10271"/>
                    <a:pt x="10767" y="10773"/>
                  </a:cubicBezTo>
                  <a:cubicBezTo>
                    <a:pt x="10694" y="10882"/>
                    <a:pt x="10627" y="10997"/>
                    <a:pt x="10560" y="11109"/>
                  </a:cubicBezTo>
                  <a:cubicBezTo>
                    <a:pt x="10457" y="11274"/>
                    <a:pt x="10355" y="11437"/>
                    <a:pt x="10256" y="11606"/>
                  </a:cubicBezTo>
                  <a:cubicBezTo>
                    <a:pt x="10117" y="11805"/>
                    <a:pt x="9971" y="11997"/>
                    <a:pt x="9844" y="12196"/>
                  </a:cubicBezTo>
                  <a:cubicBezTo>
                    <a:pt x="9710" y="12384"/>
                    <a:pt x="9565" y="12574"/>
                    <a:pt x="9438" y="12771"/>
                  </a:cubicBezTo>
                  <a:cubicBezTo>
                    <a:pt x="8807" y="13540"/>
                    <a:pt x="8200" y="14323"/>
                    <a:pt x="7501" y="15058"/>
                  </a:cubicBezTo>
                  <a:cubicBezTo>
                    <a:pt x="6834" y="15763"/>
                    <a:pt x="6227" y="16511"/>
                    <a:pt x="5462" y="17151"/>
                  </a:cubicBezTo>
                  <a:cubicBezTo>
                    <a:pt x="4843" y="17677"/>
                    <a:pt x="4212" y="18198"/>
                    <a:pt x="3496" y="18644"/>
                  </a:cubicBezTo>
                  <a:cubicBezTo>
                    <a:pt x="2562" y="19199"/>
                    <a:pt x="1706" y="19844"/>
                    <a:pt x="892" y="20524"/>
                  </a:cubicBezTo>
                  <a:cubicBezTo>
                    <a:pt x="680" y="20698"/>
                    <a:pt x="540" y="20920"/>
                    <a:pt x="389" y="21129"/>
                  </a:cubicBezTo>
                  <a:cubicBezTo>
                    <a:pt x="268" y="21293"/>
                    <a:pt x="117" y="21436"/>
                    <a:pt x="0" y="21600"/>
                  </a:cubicBezTo>
                  <a:cubicBezTo>
                    <a:pt x="7" y="21600"/>
                    <a:pt x="13" y="21600"/>
                    <a:pt x="20" y="21600"/>
                  </a:cubicBezTo>
                  <a:cubicBezTo>
                    <a:pt x="150" y="21600"/>
                    <a:pt x="253" y="21556"/>
                    <a:pt x="322" y="21471"/>
                  </a:cubicBezTo>
                  <a:cubicBezTo>
                    <a:pt x="602" y="21144"/>
                    <a:pt x="790" y="20762"/>
                    <a:pt x="1147" y="20479"/>
                  </a:cubicBezTo>
                  <a:cubicBezTo>
                    <a:pt x="1529" y="20151"/>
                    <a:pt x="1985" y="19883"/>
                    <a:pt x="2380" y="19561"/>
                  </a:cubicBezTo>
                  <a:cubicBezTo>
                    <a:pt x="2932" y="19115"/>
                    <a:pt x="3612" y="18793"/>
                    <a:pt x="4176" y="18352"/>
                  </a:cubicBezTo>
                  <a:cubicBezTo>
                    <a:pt x="5184" y="17681"/>
                    <a:pt x="6069" y="16883"/>
                    <a:pt x="6828" y="16020"/>
                  </a:cubicBezTo>
                  <a:cubicBezTo>
                    <a:pt x="7982" y="14790"/>
                    <a:pt x="9103" y="13536"/>
                    <a:pt x="10050" y="12187"/>
                  </a:cubicBezTo>
                  <a:cubicBezTo>
                    <a:pt x="10232" y="11904"/>
                    <a:pt x="10450" y="11631"/>
                    <a:pt x="10615" y="11338"/>
                  </a:cubicBezTo>
                  <a:cubicBezTo>
                    <a:pt x="10682" y="11224"/>
                    <a:pt x="10749" y="11115"/>
                    <a:pt x="10822" y="11001"/>
                  </a:cubicBezTo>
                  <a:cubicBezTo>
                    <a:pt x="10960" y="10759"/>
                    <a:pt x="11089" y="10505"/>
                    <a:pt x="11228" y="10252"/>
                  </a:cubicBezTo>
                  <a:cubicBezTo>
                    <a:pt x="11428" y="9915"/>
                    <a:pt x="11666" y="9592"/>
                    <a:pt x="11890" y="9260"/>
                  </a:cubicBezTo>
                  <a:cubicBezTo>
                    <a:pt x="11968" y="9145"/>
                    <a:pt x="12066" y="9033"/>
                    <a:pt x="12150" y="8918"/>
                  </a:cubicBezTo>
                  <a:cubicBezTo>
                    <a:pt x="12606" y="8323"/>
                    <a:pt x="13145" y="7767"/>
                    <a:pt x="13582" y="7162"/>
                  </a:cubicBezTo>
                  <a:cubicBezTo>
                    <a:pt x="14438" y="6066"/>
                    <a:pt x="15366" y="5004"/>
                    <a:pt x="16386" y="4008"/>
                  </a:cubicBezTo>
                  <a:cubicBezTo>
                    <a:pt x="17029" y="3338"/>
                    <a:pt x="17655" y="2654"/>
                    <a:pt x="18383" y="2039"/>
                  </a:cubicBezTo>
                  <a:cubicBezTo>
                    <a:pt x="18862" y="1547"/>
                    <a:pt x="19385" y="1071"/>
                    <a:pt x="20058" y="748"/>
                  </a:cubicBezTo>
                  <a:cubicBezTo>
                    <a:pt x="20537" y="456"/>
                    <a:pt x="21181" y="362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" name="Google Shape;63;p4"/>
            <p:cNvSpPr/>
            <p:nvPr/>
          </p:nvSpPr>
          <p:spPr>
            <a:xfrm>
              <a:off x="9945264" y="7038712"/>
              <a:ext cx="2975155" cy="206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17" y="416"/>
                    <a:pt x="19886" y="1148"/>
                    <a:pt x="19043" y="1736"/>
                  </a:cubicBezTo>
                  <a:cubicBezTo>
                    <a:pt x="18311" y="2315"/>
                    <a:pt x="17682" y="2985"/>
                    <a:pt x="17032" y="3629"/>
                  </a:cubicBezTo>
                  <a:cubicBezTo>
                    <a:pt x="16205" y="4430"/>
                    <a:pt x="15473" y="5301"/>
                    <a:pt x="14844" y="6221"/>
                  </a:cubicBezTo>
                  <a:cubicBezTo>
                    <a:pt x="13927" y="7433"/>
                    <a:pt x="12960" y="8607"/>
                    <a:pt x="12042" y="9818"/>
                  </a:cubicBezTo>
                  <a:cubicBezTo>
                    <a:pt x="11886" y="10072"/>
                    <a:pt x="11710" y="10316"/>
                    <a:pt x="11548" y="10564"/>
                  </a:cubicBezTo>
                  <a:cubicBezTo>
                    <a:pt x="10556" y="12090"/>
                    <a:pt x="9093" y="13359"/>
                    <a:pt x="8184" y="14930"/>
                  </a:cubicBezTo>
                  <a:cubicBezTo>
                    <a:pt x="7371" y="16174"/>
                    <a:pt x="5943" y="16980"/>
                    <a:pt x="4923" y="18087"/>
                  </a:cubicBezTo>
                  <a:cubicBezTo>
                    <a:pt x="4207" y="18785"/>
                    <a:pt x="3416" y="19423"/>
                    <a:pt x="2633" y="20067"/>
                  </a:cubicBezTo>
                  <a:cubicBezTo>
                    <a:pt x="2040" y="20484"/>
                    <a:pt x="1362" y="20812"/>
                    <a:pt x="733" y="21197"/>
                  </a:cubicBezTo>
                  <a:cubicBezTo>
                    <a:pt x="526" y="21335"/>
                    <a:pt x="260" y="21380"/>
                    <a:pt x="0" y="21405"/>
                  </a:cubicBezTo>
                  <a:cubicBezTo>
                    <a:pt x="105" y="21468"/>
                    <a:pt x="215" y="21538"/>
                    <a:pt x="326" y="21600"/>
                  </a:cubicBezTo>
                  <a:cubicBezTo>
                    <a:pt x="1501" y="21001"/>
                    <a:pt x="2671" y="20370"/>
                    <a:pt x="3631" y="19531"/>
                  </a:cubicBezTo>
                  <a:cubicBezTo>
                    <a:pt x="4592" y="18754"/>
                    <a:pt x="5376" y="17840"/>
                    <a:pt x="6351" y="17076"/>
                  </a:cubicBezTo>
                  <a:cubicBezTo>
                    <a:pt x="7171" y="16351"/>
                    <a:pt x="8044" y="15637"/>
                    <a:pt x="8554" y="14709"/>
                  </a:cubicBezTo>
                  <a:cubicBezTo>
                    <a:pt x="9375" y="13435"/>
                    <a:pt x="10527" y="12337"/>
                    <a:pt x="11421" y="11100"/>
                  </a:cubicBezTo>
                  <a:cubicBezTo>
                    <a:pt x="11562" y="10884"/>
                    <a:pt x="11710" y="10678"/>
                    <a:pt x="11852" y="10469"/>
                  </a:cubicBezTo>
                  <a:cubicBezTo>
                    <a:pt x="12827" y="8992"/>
                    <a:pt x="14053" y="7654"/>
                    <a:pt x="15095" y="6215"/>
                  </a:cubicBezTo>
                  <a:cubicBezTo>
                    <a:pt x="15406" y="5781"/>
                    <a:pt x="15724" y="5350"/>
                    <a:pt x="16065" y="4934"/>
                  </a:cubicBezTo>
                  <a:cubicBezTo>
                    <a:pt x="17528" y="3300"/>
                    <a:pt x="19139" y="1747"/>
                    <a:pt x="21053" y="492"/>
                  </a:cubicBezTo>
                  <a:cubicBezTo>
                    <a:pt x="21261" y="353"/>
                    <a:pt x="21520" y="24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8" name="Google Shape;64;p4"/>
          <p:cNvSpPr/>
          <p:nvPr/>
        </p:nvSpPr>
        <p:spPr>
          <a:xfrm flipH="1" rot="12782082">
            <a:off x="-557833" y="-661892"/>
            <a:ext cx="1499850" cy="1624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9" name="Google Shape;65;p4"/>
          <p:cNvSpPr/>
          <p:nvPr/>
        </p:nvSpPr>
        <p:spPr>
          <a:xfrm flipH="1" rot="1982082">
            <a:off x="8238418" y="3949267"/>
            <a:ext cx="1499850" cy="1624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120" y="0"/>
                </a:moveTo>
                <a:cubicBezTo>
                  <a:pt x="14106" y="0"/>
                  <a:pt x="14089" y="2"/>
                  <a:pt x="14069" y="6"/>
                </a:cubicBezTo>
                <a:cubicBezTo>
                  <a:pt x="13882" y="148"/>
                  <a:pt x="13711" y="309"/>
                  <a:pt x="13500" y="421"/>
                </a:cubicBezTo>
                <a:cubicBezTo>
                  <a:pt x="13413" y="475"/>
                  <a:pt x="13321" y="525"/>
                  <a:pt x="13234" y="571"/>
                </a:cubicBezTo>
                <a:cubicBezTo>
                  <a:pt x="12599" y="893"/>
                  <a:pt x="11901" y="1143"/>
                  <a:pt x="11378" y="1614"/>
                </a:cubicBezTo>
                <a:cubicBezTo>
                  <a:pt x="10780" y="2051"/>
                  <a:pt x="10293" y="2611"/>
                  <a:pt x="9923" y="3226"/>
                </a:cubicBezTo>
                <a:cubicBezTo>
                  <a:pt x="9894" y="3275"/>
                  <a:pt x="9869" y="3329"/>
                  <a:pt x="9841" y="3383"/>
                </a:cubicBezTo>
                <a:cubicBezTo>
                  <a:pt x="9728" y="3590"/>
                  <a:pt x="9645" y="3808"/>
                  <a:pt x="9545" y="4020"/>
                </a:cubicBezTo>
                <a:cubicBezTo>
                  <a:pt x="9516" y="4089"/>
                  <a:pt x="9488" y="4154"/>
                  <a:pt x="9463" y="4222"/>
                </a:cubicBezTo>
                <a:cubicBezTo>
                  <a:pt x="9180" y="4902"/>
                  <a:pt x="8989" y="5603"/>
                  <a:pt x="8681" y="6271"/>
                </a:cubicBezTo>
                <a:cubicBezTo>
                  <a:pt x="8656" y="6340"/>
                  <a:pt x="8627" y="6405"/>
                  <a:pt x="8602" y="6474"/>
                </a:cubicBezTo>
                <a:cubicBezTo>
                  <a:pt x="8573" y="6536"/>
                  <a:pt x="8549" y="6601"/>
                  <a:pt x="8520" y="6667"/>
                </a:cubicBezTo>
                <a:cubicBezTo>
                  <a:pt x="8465" y="6782"/>
                  <a:pt x="8416" y="6900"/>
                  <a:pt x="8357" y="7020"/>
                </a:cubicBezTo>
                <a:cubicBezTo>
                  <a:pt x="8304" y="7150"/>
                  <a:pt x="8249" y="7283"/>
                  <a:pt x="8196" y="7414"/>
                </a:cubicBezTo>
                <a:cubicBezTo>
                  <a:pt x="8142" y="7552"/>
                  <a:pt x="8092" y="7687"/>
                  <a:pt x="8033" y="7821"/>
                </a:cubicBezTo>
                <a:cubicBezTo>
                  <a:pt x="7988" y="7951"/>
                  <a:pt x="7939" y="8082"/>
                  <a:pt x="7896" y="8216"/>
                </a:cubicBezTo>
                <a:cubicBezTo>
                  <a:pt x="7680" y="8811"/>
                  <a:pt x="7535" y="9433"/>
                  <a:pt x="7452" y="10058"/>
                </a:cubicBezTo>
                <a:cubicBezTo>
                  <a:pt x="7356" y="10817"/>
                  <a:pt x="7310" y="11577"/>
                  <a:pt x="7169" y="12333"/>
                </a:cubicBezTo>
                <a:cubicBezTo>
                  <a:pt x="7066" y="12908"/>
                  <a:pt x="6967" y="13491"/>
                  <a:pt x="6792" y="14059"/>
                </a:cubicBezTo>
                <a:cubicBezTo>
                  <a:pt x="6767" y="14139"/>
                  <a:pt x="6733" y="14224"/>
                  <a:pt x="6708" y="14304"/>
                </a:cubicBezTo>
                <a:cubicBezTo>
                  <a:pt x="6671" y="14388"/>
                  <a:pt x="6637" y="14477"/>
                  <a:pt x="6600" y="14562"/>
                </a:cubicBezTo>
                <a:cubicBezTo>
                  <a:pt x="6509" y="14761"/>
                  <a:pt x="6413" y="14956"/>
                  <a:pt x="6306" y="15148"/>
                </a:cubicBezTo>
                <a:cubicBezTo>
                  <a:pt x="6276" y="15202"/>
                  <a:pt x="6247" y="15252"/>
                  <a:pt x="6223" y="15306"/>
                </a:cubicBezTo>
                <a:cubicBezTo>
                  <a:pt x="6177" y="15386"/>
                  <a:pt x="6131" y="15470"/>
                  <a:pt x="6089" y="15551"/>
                </a:cubicBezTo>
                <a:cubicBezTo>
                  <a:pt x="6069" y="15651"/>
                  <a:pt x="6027" y="15743"/>
                  <a:pt x="5953" y="15816"/>
                </a:cubicBezTo>
                <a:cubicBezTo>
                  <a:pt x="5561" y="16253"/>
                  <a:pt x="5209" y="16721"/>
                  <a:pt x="4793" y="17140"/>
                </a:cubicBezTo>
                <a:cubicBezTo>
                  <a:pt x="4054" y="17918"/>
                  <a:pt x="3144" y="18532"/>
                  <a:pt x="2393" y="19299"/>
                </a:cubicBezTo>
                <a:cubicBezTo>
                  <a:pt x="2459" y="19165"/>
                  <a:pt x="2517" y="19027"/>
                  <a:pt x="2575" y="18889"/>
                </a:cubicBezTo>
                <a:cubicBezTo>
                  <a:pt x="2617" y="18792"/>
                  <a:pt x="2650" y="18693"/>
                  <a:pt x="2684" y="18593"/>
                </a:cubicBezTo>
                <a:cubicBezTo>
                  <a:pt x="2820" y="18328"/>
                  <a:pt x="2920" y="18048"/>
                  <a:pt x="3090" y="17799"/>
                </a:cubicBezTo>
                <a:cubicBezTo>
                  <a:pt x="3186" y="17604"/>
                  <a:pt x="3248" y="17396"/>
                  <a:pt x="3331" y="17196"/>
                </a:cubicBezTo>
                <a:cubicBezTo>
                  <a:pt x="3368" y="17111"/>
                  <a:pt x="3406" y="17032"/>
                  <a:pt x="3439" y="16947"/>
                </a:cubicBezTo>
                <a:cubicBezTo>
                  <a:pt x="3457" y="16920"/>
                  <a:pt x="3481" y="16871"/>
                  <a:pt x="3493" y="16844"/>
                </a:cubicBezTo>
                <a:cubicBezTo>
                  <a:pt x="3547" y="16744"/>
                  <a:pt x="3602" y="16644"/>
                  <a:pt x="3659" y="16545"/>
                </a:cubicBezTo>
                <a:cubicBezTo>
                  <a:pt x="3709" y="16444"/>
                  <a:pt x="3751" y="16345"/>
                  <a:pt x="3796" y="16246"/>
                </a:cubicBezTo>
                <a:cubicBezTo>
                  <a:pt x="3801" y="16226"/>
                  <a:pt x="3813" y="16180"/>
                  <a:pt x="3817" y="16157"/>
                </a:cubicBezTo>
                <a:cubicBezTo>
                  <a:pt x="4033" y="15581"/>
                  <a:pt x="4158" y="14976"/>
                  <a:pt x="4386" y="14401"/>
                </a:cubicBezTo>
                <a:cubicBezTo>
                  <a:pt x="4586" y="13756"/>
                  <a:pt x="4682" y="13080"/>
                  <a:pt x="4980" y="12459"/>
                </a:cubicBezTo>
                <a:cubicBezTo>
                  <a:pt x="5005" y="12389"/>
                  <a:pt x="5035" y="12325"/>
                  <a:pt x="5063" y="12255"/>
                </a:cubicBezTo>
                <a:cubicBezTo>
                  <a:pt x="5101" y="12171"/>
                  <a:pt x="5134" y="12090"/>
                  <a:pt x="5172" y="12007"/>
                </a:cubicBezTo>
                <a:cubicBezTo>
                  <a:pt x="5396" y="11488"/>
                  <a:pt x="5529" y="10943"/>
                  <a:pt x="5711" y="10410"/>
                </a:cubicBezTo>
                <a:cubicBezTo>
                  <a:pt x="5728" y="10361"/>
                  <a:pt x="5749" y="10315"/>
                  <a:pt x="5765" y="10264"/>
                </a:cubicBezTo>
                <a:cubicBezTo>
                  <a:pt x="5939" y="9792"/>
                  <a:pt x="6144" y="9328"/>
                  <a:pt x="6251" y="8838"/>
                </a:cubicBezTo>
                <a:cubicBezTo>
                  <a:pt x="6347" y="8466"/>
                  <a:pt x="6413" y="8086"/>
                  <a:pt x="6476" y="7710"/>
                </a:cubicBezTo>
                <a:cubicBezTo>
                  <a:pt x="6579" y="7122"/>
                  <a:pt x="6705" y="6540"/>
                  <a:pt x="6825" y="5953"/>
                </a:cubicBezTo>
                <a:cubicBezTo>
                  <a:pt x="7041" y="4821"/>
                  <a:pt x="7199" y="3686"/>
                  <a:pt x="7377" y="2550"/>
                </a:cubicBezTo>
                <a:cubicBezTo>
                  <a:pt x="7402" y="2412"/>
                  <a:pt x="7448" y="2278"/>
                  <a:pt x="7427" y="2140"/>
                </a:cubicBezTo>
                <a:cubicBezTo>
                  <a:pt x="7306" y="2389"/>
                  <a:pt x="7045" y="2535"/>
                  <a:pt x="6912" y="2772"/>
                </a:cubicBezTo>
                <a:cubicBezTo>
                  <a:pt x="6742" y="3037"/>
                  <a:pt x="6708" y="3353"/>
                  <a:pt x="6547" y="3624"/>
                </a:cubicBezTo>
                <a:cubicBezTo>
                  <a:pt x="6422" y="3801"/>
                  <a:pt x="6331" y="3997"/>
                  <a:pt x="6223" y="4181"/>
                </a:cubicBezTo>
                <a:cubicBezTo>
                  <a:pt x="6148" y="4296"/>
                  <a:pt x="6069" y="4411"/>
                  <a:pt x="5981" y="4518"/>
                </a:cubicBezTo>
                <a:cubicBezTo>
                  <a:pt x="5944" y="4567"/>
                  <a:pt x="5911" y="4618"/>
                  <a:pt x="5874" y="4671"/>
                </a:cubicBezTo>
                <a:cubicBezTo>
                  <a:pt x="5657" y="4982"/>
                  <a:pt x="5416" y="5286"/>
                  <a:pt x="5226" y="5615"/>
                </a:cubicBezTo>
                <a:cubicBezTo>
                  <a:pt x="5209" y="5642"/>
                  <a:pt x="5184" y="5692"/>
                  <a:pt x="5167" y="5718"/>
                </a:cubicBezTo>
                <a:cubicBezTo>
                  <a:pt x="4948" y="6221"/>
                  <a:pt x="4768" y="6743"/>
                  <a:pt x="4469" y="7215"/>
                </a:cubicBezTo>
                <a:cubicBezTo>
                  <a:pt x="4374" y="7376"/>
                  <a:pt x="4287" y="7545"/>
                  <a:pt x="4200" y="7710"/>
                </a:cubicBezTo>
                <a:cubicBezTo>
                  <a:pt x="3892" y="8266"/>
                  <a:pt x="3751" y="8880"/>
                  <a:pt x="3689" y="9493"/>
                </a:cubicBezTo>
                <a:cubicBezTo>
                  <a:pt x="3531" y="10506"/>
                  <a:pt x="3340" y="11515"/>
                  <a:pt x="3261" y="12536"/>
                </a:cubicBezTo>
                <a:cubicBezTo>
                  <a:pt x="3173" y="13319"/>
                  <a:pt x="3028" y="14096"/>
                  <a:pt x="2941" y="14879"/>
                </a:cubicBezTo>
                <a:cubicBezTo>
                  <a:pt x="2933" y="15309"/>
                  <a:pt x="2954" y="15743"/>
                  <a:pt x="2904" y="16176"/>
                </a:cubicBezTo>
                <a:cubicBezTo>
                  <a:pt x="2879" y="16410"/>
                  <a:pt x="2899" y="16647"/>
                  <a:pt x="2874" y="16882"/>
                </a:cubicBezTo>
                <a:cubicBezTo>
                  <a:pt x="2766" y="17522"/>
                  <a:pt x="2716" y="18183"/>
                  <a:pt x="2471" y="18797"/>
                </a:cubicBezTo>
                <a:cubicBezTo>
                  <a:pt x="2425" y="19050"/>
                  <a:pt x="2206" y="19222"/>
                  <a:pt x="2118" y="19456"/>
                </a:cubicBezTo>
                <a:cubicBezTo>
                  <a:pt x="2035" y="19548"/>
                  <a:pt x="1957" y="19644"/>
                  <a:pt x="1890" y="19748"/>
                </a:cubicBezTo>
                <a:cubicBezTo>
                  <a:pt x="1773" y="19890"/>
                  <a:pt x="1628" y="20008"/>
                  <a:pt x="1508" y="20146"/>
                </a:cubicBezTo>
                <a:cubicBezTo>
                  <a:pt x="989" y="20592"/>
                  <a:pt x="477" y="21047"/>
                  <a:pt x="0" y="21531"/>
                </a:cubicBezTo>
                <a:cubicBezTo>
                  <a:pt x="13" y="21551"/>
                  <a:pt x="38" y="21581"/>
                  <a:pt x="54" y="21600"/>
                </a:cubicBezTo>
                <a:cubicBezTo>
                  <a:pt x="278" y="21390"/>
                  <a:pt x="482" y="21159"/>
                  <a:pt x="715" y="20956"/>
                </a:cubicBezTo>
                <a:cubicBezTo>
                  <a:pt x="1092" y="20583"/>
                  <a:pt x="1566" y="20297"/>
                  <a:pt x="1882" y="19870"/>
                </a:cubicBezTo>
                <a:cubicBezTo>
                  <a:pt x="1902" y="19882"/>
                  <a:pt x="1948" y="19905"/>
                  <a:pt x="1973" y="19916"/>
                </a:cubicBezTo>
                <a:cubicBezTo>
                  <a:pt x="2129" y="19919"/>
                  <a:pt x="2286" y="19923"/>
                  <a:pt x="2443" y="19923"/>
                </a:cubicBezTo>
                <a:cubicBezTo>
                  <a:pt x="2556" y="19923"/>
                  <a:pt x="2670" y="19920"/>
                  <a:pt x="2783" y="19912"/>
                </a:cubicBezTo>
                <a:cubicBezTo>
                  <a:pt x="2941" y="19870"/>
                  <a:pt x="3108" y="19863"/>
                  <a:pt x="3273" y="19863"/>
                </a:cubicBezTo>
                <a:cubicBezTo>
                  <a:pt x="3751" y="19771"/>
                  <a:pt x="4241" y="19763"/>
                  <a:pt x="4718" y="19675"/>
                </a:cubicBezTo>
                <a:cubicBezTo>
                  <a:pt x="4837" y="19670"/>
                  <a:pt x="4957" y="19666"/>
                  <a:pt x="5076" y="19666"/>
                </a:cubicBezTo>
                <a:cubicBezTo>
                  <a:pt x="5266" y="19666"/>
                  <a:pt x="5454" y="19676"/>
                  <a:pt x="5641" y="19709"/>
                </a:cubicBezTo>
                <a:cubicBezTo>
                  <a:pt x="6513" y="19725"/>
                  <a:pt x="7369" y="19909"/>
                  <a:pt x="8242" y="19924"/>
                </a:cubicBezTo>
                <a:cubicBezTo>
                  <a:pt x="8373" y="19937"/>
                  <a:pt x="8505" y="19944"/>
                  <a:pt x="8636" y="19944"/>
                </a:cubicBezTo>
                <a:cubicBezTo>
                  <a:pt x="9282" y="19944"/>
                  <a:pt x="9926" y="19796"/>
                  <a:pt x="10530" y="19583"/>
                </a:cubicBezTo>
                <a:cubicBezTo>
                  <a:pt x="10874" y="19471"/>
                  <a:pt x="11215" y="19353"/>
                  <a:pt x="11560" y="19234"/>
                </a:cubicBezTo>
                <a:cubicBezTo>
                  <a:pt x="11756" y="19172"/>
                  <a:pt x="11955" y="19103"/>
                  <a:pt x="12151" y="19034"/>
                </a:cubicBezTo>
                <a:cubicBezTo>
                  <a:pt x="12262" y="18992"/>
                  <a:pt x="12374" y="18949"/>
                  <a:pt x="12482" y="18907"/>
                </a:cubicBezTo>
                <a:cubicBezTo>
                  <a:pt x="13018" y="18681"/>
                  <a:pt x="13537" y="18428"/>
                  <a:pt x="14053" y="18159"/>
                </a:cubicBezTo>
                <a:cubicBezTo>
                  <a:pt x="14210" y="18071"/>
                  <a:pt x="14369" y="17983"/>
                  <a:pt x="14538" y="17910"/>
                </a:cubicBezTo>
                <a:cubicBezTo>
                  <a:pt x="14643" y="17853"/>
                  <a:pt x="14750" y="17799"/>
                  <a:pt x="14854" y="17738"/>
                </a:cubicBezTo>
                <a:cubicBezTo>
                  <a:pt x="15174" y="17541"/>
                  <a:pt x="15494" y="17338"/>
                  <a:pt x="15801" y="17124"/>
                </a:cubicBezTo>
                <a:cubicBezTo>
                  <a:pt x="16196" y="16859"/>
                  <a:pt x="16541" y="16533"/>
                  <a:pt x="16968" y="16311"/>
                </a:cubicBezTo>
                <a:cubicBezTo>
                  <a:pt x="17060" y="16260"/>
                  <a:pt x="17147" y="16210"/>
                  <a:pt x="17239" y="16164"/>
                </a:cubicBezTo>
                <a:cubicBezTo>
                  <a:pt x="17479" y="16015"/>
                  <a:pt x="17674" y="15819"/>
                  <a:pt x="17923" y="15689"/>
                </a:cubicBezTo>
                <a:cubicBezTo>
                  <a:pt x="17952" y="15674"/>
                  <a:pt x="18011" y="15647"/>
                  <a:pt x="18040" y="15632"/>
                </a:cubicBezTo>
                <a:cubicBezTo>
                  <a:pt x="18069" y="15632"/>
                  <a:pt x="18132" y="15628"/>
                  <a:pt x="18161" y="15628"/>
                </a:cubicBezTo>
                <a:cubicBezTo>
                  <a:pt x="18251" y="15401"/>
                  <a:pt x="18551" y="15408"/>
                  <a:pt x="18767" y="15363"/>
                </a:cubicBezTo>
                <a:cubicBezTo>
                  <a:pt x="19008" y="15298"/>
                  <a:pt x="19257" y="15263"/>
                  <a:pt x="19485" y="15171"/>
                </a:cubicBezTo>
                <a:cubicBezTo>
                  <a:pt x="19461" y="15148"/>
                  <a:pt x="19415" y="15098"/>
                  <a:pt x="19390" y="15075"/>
                </a:cubicBezTo>
                <a:cubicBezTo>
                  <a:pt x="19252" y="15112"/>
                  <a:pt x="19110" y="15128"/>
                  <a:pt x="18968" y="15128"/>
                </a:cubicBezTo>
                <a:cubicBezTo>
                  <a:pt x="18831" y="15128"/>
                  <a:pt x="18694" y="15114"/>
                  <a:pt x="18560" y="15091"/>
                </a:cubicBezTo>
                <a:cubicBezTo>
                  <a:pt x="18257" y="15114"/>
                  <a:pt x="17957" y="15175"/>
                  <a:pt x="17654" y="15190"/>
                </a:cubicBezTo>
                <a:cubicBezTo>
                  <a:pt x="17384" y="15275"/>
                  <a:pt x="17093" y="15306"/>
                  <a:pt x="16852" y="15451"/>
                </a:cubicBezTo>
                <a:cubicBezTo>
                  <a:pt x="16686" y="15547"/>
                  <a:pt x="16528" y="15662"/>
                  <a:pt x="16370" y="15770"/>
                </a:cubicBezTo>
                <a:cubicBezTo>
                  <a:pt x="16114" y="15868"/>
                  <a:pt x="15841" y="15887"/>
                  <a:pt x="15566" y="15887"/>
                </a:cubicBezTo>
                <a:cubicBezTo>
                  <a:pt x="15401" y="15887"/>
                  <a:pt x="15235" y="15880"/>
                  <a:pt x="15072" y="15880"/>
                </a:cubicBezTo>
                <a:cubicBezTo>
                  <a:pt x="15045" y="15880"/>
                  <a:pt x="15018" y="15881"/>
                  <a:pt x="14991" y="15881"/>
                </a:cubicBezTo>
                <a:cubicBezTo>
                  <a:pt x="14967" y="15882"/>
                  <a:pt x="14943" y="15883"/>
                  <a:pt x="14919" y="15883"/>
                </a:cubicBezTo>
                <a:cubicBezTo>
                  <a:pt x="14682" y="15883"/>
                  <a:pt x="14450" y="15822"/>
                  <a:pt x="14213" y="15822"/>
                </a:cubicBezTo>
                <a:cubicBezTo>
                  <a:pt x="14201" y="15822"/>
                  <a:pt x="14189" y="15823"/>
                  <a:pt x="14177" y="15823"/>
                </a:cubicBezTo>
                <a:cubicBezTo>
                  <a:pt x="13982" y="15794"/>
                  <a:pt x="13782" y="15771"/>
                  <a:pt x="13581" y="15771"/>
                </a:cubicBezTo>
                <a:cubicBezTo>
                  <a:pt x="13390" y="15771"/>
                  <a:pt x="13198" y="15792"/>
                  <a:pt x="13014" y="15846"/>
                </a:cubicBezTo>
                <a:cubicBezTo>
                  <a:pt x="12669" y="15938"/>
                  <a:pt x="12328" y="16045"/>
                  <a:pt x="11992" y="16164"/>
                </a:cubicBezTo>
                <a:cubicBezTo>
                  <a:pt x="11743" y="16246"/>
                  <a:pt x="11493" y="16322"/>
                  <a:pt x="11240" y="16391"/>
                </a:cubicBezTo>
                <a:cubicBezTo>
                  <a:pt x="10750" y="16518"/>
                  <a:pt x="10281" y="16706"/>
                  <a:pt x="9783" y="16801"/>
                </a:cubicBezTo>
                <a:cubicBezTo>
                  <a:pt x="9155" y="16924"/>
                  <a:pt x="8531" y="17070"/>
                  <a:pt x="7946" y="17312"/>
                </a:cubicBezTo>
                <a:cubicBezTo>
                  <a:pt x="7705" y="17396"/>
                  <a:pt x="7473" y="17499"/>
                  <a:pt x="7235" y="17588"/>
                </a:cubicBezTo>
                <a:cubicBezTo>
                  <a:pt x="6554" y="17857"/>
                  <a:pt x="5807" y="17937"/>
                  <a:pt x="5126" y="18206"/>
                </a:cubicBezTo>
                <a:cubicBezTo>
                  <a:pt x="4873" y="18297"/>
                  <a:pt x="4624" y="18401"/>
                  <a:pt x="4374" y="18509"/>
                </a:cubicBezTo>
                <a:cubicBezTo>
                  <a:pt x="4250" y="18558"/>
                  <a:pt x="4125" y="18604"/>
                  <a:pt x="4001" y="18659"/>
                </a:cubicBezTo>
                <a:cubicBezTo>
                  <a:pt x="3618" y="18808"/>
                  <a:pt x="3223" y="18919"/>
                  <a:pt x="2854" y="19084"/>
                </a:cubicBezTo>
                <a:cubicBezTo>
                  <a:pt x="2820" y="19100"/>
                  <a:pt x="2755" y="19130"/>
                  <a:pt x="2721" y="19142"/>
                </a:cubicBezTo>
                <a:lnTo>
                  <a:pt x="2762" y="19188"/>
                </a:lnTo>
                <a:cubicBezTo>
                  <a:pt x="2725" y="19195"/>
                  <a:pt x="2642" y="19206"/>
                  <a:pt x="2600" y="19215"/>
                </a:cubicBezTo>
                <a:cubicBezTo>
                  <a:pt x="2970" y="18835"/>
                  <a:pt x="3406" y="18520"/>
                  <a:pt x="3796" y="18163"/>
                </a:cubicBezTo>
                <a:cubicBezTo>
                  <a:pt x="4682" y="17496"/>
                  <a:pt x="5366" y="16644"/>
                  <a:pt x="6065" y="15816"/>
                </a:cubicBezTo>
                <a:cubicBezTo>
                  <a:pt x="6313" y="15685"/>
                  <a:pt x="6493" y="15470"/>
                  <a:pt x="6742" y="15336"/>
                </a:cubicBezTo>
                <a:cubicBezTo>
                  <a:pt x="7161" y="15198"/>
                  <a:pt x="7584" y="15071"/>
                  <a:pt x="8000" y="14914"/>
                </a:cubicBezTo>
                <a:cubicBezTo>
                  <a:pt x="8125" y="14865"/>
                  <a:pt x="8249" y="14815"/>
                  <a:pt x="8378" y="14768"/>
                </a:cubicBezTo>
                <a:cubicBezTo>
                  <a:pt x="8951" y="14454"/>
                  <a:pt x="9467" y="14062"/>
                  <a:pt x="10052" y="13767"/>
                </a:cubicBezTo>
                <a:cubicBezTo>
                  <a:pt x="10156" y="13710"/>
                  <a:pt x="10260" y="13652"/>
                  <a:pt x="10364" y="13595"/>
                </a:cubicBezTo>
                <a:cubicBezTo>
                  <a:pt x="10588" y="13464"/>
                  <a:pt x="10834" y="13360"/>
                  <a:pt x="11078" y="13268"/>
                </a:cubicBezTo>
                <a:cubicBezTo>
                  <a:pt x="11394" y="13145"/>
                  <a:pt x="11722" y="13061"/>
                  <a:pt x="12041" y="12946"/>
                </a:cubicBezTo>
                <a:cubicBezTo>
                  <a:pt x="12212" y="12885"/>
                  <a:pt x="12374" y="12800"/>
                  <a:pt x="12536" y="12720"/>
                </a:cubicBezTo>
                <a:cubicBezTo>
                  <a:pt x="12860" y="12524"/>
                  <a:pt x="13226" y="12402"/>
                  <a:pt x="13558" y="12221"/>
                </a:cubicBezTo>
                <a:cubicBezTo>
                  <a:pt x="13745" y="12110"/>
                  <a:pt x="13945" y="12022"/>
                  <a:pt x="14148" y="11945"/>
                </a:cubicBezTo>
                <a:cubicBezTo>
                  <a:pt x="14310" y="11891"/>
                  <a:pt x="14480" y="11849"/>
                  <a:pt x="14643" y="11795"/>
                </a:cubicBezTo>
                <a:cubicBezTo>
                  <a:pt x="14668" y="11791"/>
                  <a:pt x="14718" y="11780"/>
                  <a:pt x="14743" y="11776"/>
                </a:cubicBezTo>
                <a:cubicBezTo>
                  <a:pt x="15000" y="11680"/>
                  <a:pt x="15245" y="11554"/>
                  <a:pt x="15502" y="11450"/>
                </a:cubicBezTo>
                <a:cubicBezTo>
                  <a:pt x="15755" y="11343"/>
                  <a:pt x="16009" y="11228"/>
                  <a:pt x="16267" y="11124"/>
                </a:cubicBezTo>
                <a:cubicBezTo>
                  <a:pt x="16353" y="11086"/>
                  <a:pt x="16441" y="11051"/>
                  <a:pt x="16532" y="11020"/>
                </a:cubicBezTo>
                <a:cubicBezTo>
                  <a:pt x="16902" y="10882"/>
                  <a:pt x="17289" y="10791"/>
                  <a:pt x="17663" y="10652"/>
                </a:cubicBezTo>
                <a:cubicBezTo>
                  <a:pt x="17753" y="10621"/>
                  <a:pt x="17845" y="10587"/>
                  <a:pt x="17936" y="10552"/>
                </a:cubicBezTo>
                <a:cubicBezTo>
                  <a:pt x="18023" y="10522"/>
                  <a:pt x="18115" y="10491"/>
                  <a:pt x="18198" y="10452"/>
                </a:cubicBezTo>
                <a:cubicBezTo>
                  <a:pt x="18257" y="10426"/>
                  <a:pt x="18310" y="10399"/>
                  <a:pt x="18368" y="10376"/>
                </a:cubicBezTo>
                <a:cubicBezTo>
                  <a:pt x="18688" y="10215"/>
                  <a:pt x="18991" y="10019"/>
                  <a:pt x="19253" y="9778"/>
                </a:cubicBezTo>
                <a:cubicBezTo>
                  <a:pt x="19535" y="9578"/>
                  <a:pt x="19772" y="9332"/>
                  <a:pt x="20034" y="9107"/>
                </a:cubicBezTo>
                <a:cubicBezTo>
                  <a:pt x="20490" y="8696"/>
                  <a:pt x="20939" y="8266"/>
                  <a:pt x="21272" y="7760"/>
                </a:cubicBezTo>
                <a:cubicBezTo>
                  <a:pt x="21359" y="7588"/>
                  <a:pt x="21533" y="7461"/>
                  <a:pt x="21600" y="7280"/>
                </a:cubicBezTo>
                <a:cubicBezTo>
                  <a:pt x="21575" y="7288"/>
                  <a:pt x="21526" y="7299"/>
                  <a:pt x="21501" y="7307"/>
                </a:cubicBezTo>
                <a:cubicBezTo>
                  <a:pt x="21288" y="7472"/>
                  <a:pt x="21077" y="7641"/>
                  <a:pt x="20818" y="7733"/>
                </a:cubicBezTo>
                <a:cubicBezTo>
                  <a:pt x="20730" y="7743"/>
                  <a:pt x="20641" y="7746"/>
                  <a:pt x="20551" y="7746"/>
                </a:cubicBezTo>
                <a:cubicBezTo>
                  <a:pt x="20424" y="7746"/>
                  <a:pt x="20296" y="7740"/>
                  <a:pt x="20168" y="7740"/>
                </a:cubicBezTo>
                <a:cubicBezTo>
                  <a:pt x="20114" y="7740"/>
                  <a:pt x="20061" y="7741"/>
                  <a:pt x="20009" y="7744"/>
                </a:cubicBezTo>
                <a:cubicBezTo>
                  <a:pt x="19813" y="7775"/>
                  <a:pt x="19631" y="7844"/>
                  <a:pt x="19448" y="7905"/>
                </a:cubicBezTo>
                <a:cubicBezTo>
                  <a:pt x="19340" y="7948"/>
                  <a:pt x="19232" y="7986"/>
                  <a:pt x="19124" y="8029"/>
                </a:cubicBezTo>
                <a:cubicBezTo>
                  <a:pt x="19037" y="8063"/>
                  <a:pt x="18945" y="8094"/>
                  <a:pt x="18859" y="8131"/>
                </a:cubicBezTo>
                <a:cubicBezTo>
                  <a:pt x="18767" y="8163"/>
                  <a:pt x="18675" y="8193"/>
                  <a:pt x="18585" y="8227"/>
                </a:cubicBezTo>
                <a:cubicBezTo>
                  <a:pt x="18510" y="8255"/>
                  <a:pt x="18439" y="8278"/>
                  <a:pt x="18364" y="8304"/>
                </a:cubicBezTo>
                <a:cubicBezTo>
                  <a:pt x="18294" y="8331"/>
                  <a:pt x="18223" y="8355"/>
                  <a:pt x="18152" y="8381"/>
                </a:cubicBezTo>
                <a:cubicBezTo>
                  <a:pt x="18077" y="8404"/>
                  <a:pt x="18002" y="8427"/>
                  <a:pt x="17932" y="8454"/>
                </a:cubicBezTo>
                <a:cubicBezTo>
                  <a:pt x="17841" y="8489"/>
                  <a:pt x="17749" y="8519"/>
                  <a:pt x="17658" y="8554"/>
                </a:cubicBezTo>
                <a:cubicBezTo>
                  <a:pt x="17446" y="8650"/>
                  <a:pt x="17235" y="8730"/>
                  <a:pt x="17023" y="8826"/>
                </a:cubicBezTo>
                <a:cubicBezTo>
                  <a:pt x="16948" y="8861"/>
                  <a:pt x="16877" y="8891"/>
                  <a:pt x="16802" y="8926"/>
                </a:cubicBezTo>
                <a:cubicBezTo>
                  <a:pt x="16606" y="9010"/>
                  <a:pt x="16407" y="9091"/>
                  <a:pt x="16213" y="9175"/>
                </a:cubicBezTo>
                <a:cubicBezTo>
                  <a:pt x="15868" y="9328"/>
                  <a:pt x="15519" y="9470"/>
                  <a:pt x="15178" y="9624"/>
                </a:cubicBezTo>
                <a:cubicBezTo>
                  <a:pt x="14854" y="9762"/>
                  <a:pt x="14538" y="9923"/>
                  <a:pt x="14206" y="10054"/>
                </a:cubicBezTo>
                <a:cubicBezTo>
                  <a:pt x="14078" y="10103"/>
                  <a:pt x="13949" y="10153"/>
                  <a:pt x="13824" y="10203"/>
                </a:cubicBezTo>
                <a:cubicBezTo>
                  <a:pt x="13571" y="10304"/>
                  <a:pt x="13301" y="10380"/>
                  <a:pt x="13073" y="10525"/>
                </a:cubicBezTo>
                <a:cubicBezTo>
                  <a:pt x="12898" y="10583"/>
                  <a:pt x="12740" y="10667"/>
                  <a:pt x="12578" y="10748"/>
                </a:cubicBezTo>
                <a:cubicBezTo>
                  <a:pt x="12062" y="11047"/>
                  <a:pt x="11597" y="11408"/>
                  <a:pt x="11116" y="11749"/>
                </a:cubicBezTo>
                <a:cubicBezTo>
                  <a:pt x="10650" y="12090"/>
                  <a:pt x="10156" y="12398"/>
                  <a:pt x="9678" y="12724"/>
                </a:cubicBezTo>
                <a:cubicBezTo>
                  <a:pt x="9637" y="12747"/>
                  <a:pt x="9595" y="12770"/>
                  <a:pt x="9554" y="12797"/>
                </a:cubicBezTo>
                <a:cubicBezTo>
                  <a:pt x="9325" y="12942"/>
                  <a:pt x="9068" y="13050"/>
                  <a:pt x="8839" y="13195"/>
                </a:cubicBezTo>
                <a:cubicBezTo>
                  <a:pt x="7850" y="13836"/>
                  <a:pt x="7199" y="14803"/>
                  <a:pt x="6297" y="15528"/>
                </a:cubicBezTo>
                <a:cubicBezTo>
                  <a:pt x="6692" y="15014"/>
                  <a:pt x="7149" y="14542"/>
                  <a:pt x="7519" y="14009"/>
                </a:cubicBezTo>
                <a:cubicBezTo>
                  <a:pt x="7602" y="13855"/>
                  <a:pt x="7705" y="13710"/>
                  <a:pt x="7789" y="13556"/>
                </a:cubicBezTo>
                <a:cubicBezTo>
                  <a:pt x="7855" y="13437"/>
                  <a:pt x="7933" y="13326"/>
                  <a:pt x="8004" y="13207"/>
                </a:cubicBezTo>
                <a:cubicBezTo>
                  <a:pt x="8054" y="13122"/>
                  <a:pt x="8113" y="13043"/>
                  <a:pt x="8167" y="12958"/>
                </a:cubicBezTo>
                <a:cubicBezTo>
                  <a:pt x="8263" y="12804"/>
                  <a:pt x="8366" y="12655"/>
                  <a:pt x="8465" y="12505"/>
                </a:cubicBezTo>
                <a:cubicBezTo>
                  <a:pt x="8591" y="12329"/>
                  <a:pt x="8694" y="12145"/>
                  <a:pt x="8815" y="11964"/>
                </a:cubicBezTo>
                <a:cubicBezTo>
                  <a:pt x="8880" y="11846"/>
                  <a:pt x="8955" y="11730"/>
                  <a:pt x="9030" y="11615"/>
                </a:cubicBezTo>
                <a:cubicBezTo>
                  <a:pt x="9254" y="11235"/>
                  <a:pt x="9545" y="10893"/>
                  <a:pt x="9837" y="10556"/>
                </a:cubicBezTo>
                <a:cubicBezTo>
                  <a:pt x="10107" y="10230"/>
                  <a:pt x="10476" y="9988"/>
                  <a:pt x="10795" y="9705"/>
                </a:cubicBezTo>
                <a:cubicBezTo>
                  <a:pt x="11112" y="9501"/>
                  <a:pt x="11340" y="9171"/>
                  <a:pt x="11731" y="9079"/>
                </a:cubicBezTo>
                <a:cubicBezTo>
                  <a:pt x="12195" y="8799"/>
                  <a:pt x="12607" y="8450"/>
                  <a:pt x="13076" y="8177"/>
                </a:cubicBezTo>
                <a:cubicBezTo>
                  <a:pt x="13130" y="8143"/>
                  <a:pt x="13184" y="8109"/>
                  <a:pt x="13238" y="8078"/>
                </a:cubicBezTo>
                <a:cubicBezTo>
                  <a:pt x="13292" y="8043"/>
                  <a:pt x="13347" y="8012"/>
                  <a:pt x="13404" y="7978"/>
                </a:cubicBezTo>
                <a:cubicBezTo>
                  <a:pt x="13491" y="7928"/>
                  <a:pt x="13579" y="7874"/>
                  <a:pt x="13670" y="7829"/>
                </a:cubicBezTo>
                <a:cubicBezTo>
                  <a:pt x="13725" y="7794"/>
                  <a:pt x="13778" y="7760"/>
                  <a:pt x="13832" y="7729"/>
                </a:cubicBezTo>
                <a:cubicBezTo>
                  <a:pt x="13903" y="7687"/>
                  <a:pt x="13974" y="7648"/>
                  <a:pt x="14039" y="7606"/>
                </a:cubicBezTo>
                <a:cubicBezTo>
                  <a:pt x="14131" y="7560"/>
                  <a:pt x="14227" y="7510"/>
                  <a:pt x="14314" y="7461"/>
                </a:cubicBezTo>
                <a:cubicBezTo>
                  <a:pt x="14513" y="7353"/>
                  <a:pt x="14700" y="7226"/>
                  <a:pt x="14867" y="7081"/>
                </a:cubicBezTo>
                <a:cubicBezTo>
                  <a:pt x="15535" y="6467"/>
                  <a:pt x="16367" y="6010"/>
                  <a:pt x="16948" y="5316"/>
                </a:cubicBezTo>
                <a:cubicBezTo>
                  <a:pt x="17945" y="4383"/>
                  <a:pt x="18945" y="3463"/>
                  <a:pt x="19946" y="2542"/>
                </a:cubicBezTo>
                <a:cubicBezTo>
                  <a:pt x="20191" y="2370"/>
                  <a:pt x="20400" y="2124"/>
                  <a:pt x="20400" y="1825"/>
                </a:cubicBezTo>
                <a:cubicBezTo>
                  <a:pt x="20116" y="1963"/>
                  <a:pt x="19955" y="2251"/>
                  <a:pt x="19672" y="2396"/>
                </a:cubicBezTo>
                <a:cubicBezTo>
                  <a:pt x="19461" y="2496"/>
                  <a:pt x="19228" y="2550"/>
                  <a:pt x="18991" y="2593"/>
                </a:cubicBezTo>
                <a:cubicBezTo>
                  <a:pt x="18717" y="2634"/>
                  <a:pt x="18460" y="2738"/>
                  <a:pt x="18202" y="2841"/>
                </a:cubicBezTo>
                <a:cubicBezTo>
                  <a:pt x="17678" y="3014"/>
                  <a:pt x="17126" y="3099"/>
                  <a:pt x="16615" y="3310"/>
                </a:cubicBezTo>
                <a:cubicBezTo>
                  <a:pt x="16079" y="3551"/>
                  <a:pt x="15656" y="3946"/>
                  <a:pt x="15195" y="4288"/>
                </a:cubicBezTo>
                <a:cubicBezTo>
                  <a:pt x="14762" y="4618"/>
                  <a:pt x="14344" y="4963"/>
                  <a:pt x="13924" y="5313"/>
                </a:cubicBezTo>
                <a:cubicBezTo>
                  <a:pt x="13596" y="5646"/>
                  <a:pt x="13272" y="5987"/>
                  <a:pt x="13006" y="6368"/>
                </a:cubicBezTo>
                <a:cubicBezTo>
                  <a:pt x="12873" y="6543"/>
                  <a:pt x="12757" y="6736"/>
                  <a:pt x="12628" y="6915"/>
                </a:cubicBezTo>
                <a:cubicBezTo>
                  <a:pt x="12574" y="7000"/>
                  <a:pt x="12519" y="7081"/>
                  <a:pt x="12465" y="7161"/>
                </a:cubicBezTo>
                <a:cubicBezTo>
                  <a:pt x="12245" y="7510"/>
                  <a:pt x="12030" y="7859"/>
                  <a:pt x="11814" y="8209"/>
                </a:cubicBezTo>
                <a:cubicBezTo>
                  <a:pt x="11618" y="8615"/>
                  <a:pt x="11336" y="8976"/>
                  <a:pt x="11066" y="9340"/>
                </a:cubicBezTo>
                <a:cubicBezTo>
                  <a:pt x="10600" y="9797"/>
                  <a:pt x="10027" y="10157"/>
                  <a:pt x="9624" y="10667"/>
                </a:cubicBezTo>
                <a:cubicBezTo>
                  <a:pt x="9354" y="10978"/>
                  <a:pt x="9114" y="11308"/>
                  <a:pt x="8898" y="11657"/>
                </a:cubicBezTo>
                <a:cubicBezTo>
                  <a:pt x="8830" y="11772"/>
                  <a:pt x="8756" y="11887"/>
                  <a:pt x="8681" y="12007"/>
                </a:cubicBezTo>
                <a:cubicBezTo>
                  <a:pt x="8481" y="12329"/>
                  <a:pt x="8267" y="12643"/>
                  <a:pt x="8058" y="12961"/>
                </a:cubicBezTo>
                <a:cubicBezTo>
                  <a:pt x="7914" y="13192"/>
                  <a:pt x="7751" y="13418"/>
                  <a:pt x="7627" y="13659"/>
                </a:cubicBezTo>
                <a:cubicBezTo>
                  <a:pt x="7299" y="14243"/>
                  <a:pt x="6825" y="14741"/>
                  <a:pt x="6384" y="15255"/>
                </a:cubicBezTo>
                <a:cubicBezTo>
                  <a:pt x="6513" y="14964"/>
                  <a:pt x="6800" y="14757"/>
                  <a:pt x="6900" y="14450"/>
                </a:cubicBezTo>
                <a:cubicBezTo>
                  <a:pt x="6971" y="14300"/>
                  <a:pt x="7041" y="14151"/>
                  <a:pt x="7116" y="14005"/>
                </a:cubicBezTo>
                <a:cubicBezTo>
                  <a:pt x="7352" y="13579"/>
                  <a:pt x="7406" y="13092"/>
                  <a:pt x="7627" y="12658"/>
                </a:cubicBezTo>
                <a:cubicBezTo>
                  <a:pt x="7664" y="12577"/>
                  <a:pt x="7701" y="12494"/>
                  <a:pt x="7739" y="12409"/>
                </a:cubicBezTo>
                <a:cubicBezTo>
                  <a:pt x="7859" y="11991"/>
                  <a:pt x="7921" y="11558"/>
                  <a:pt x="8025" y="11136"/>
                </a:cubicBezTo>
                <a:cubicBezTo>
                  <a:pt x="8167" y="10607"/>
                  <a:pt x="8357" y="10092"/>
                  <a:pt x="8524" y="9567"/>
                </a:cubicBezTo>
                <a:cubicBezTo>
                  <a:pt x="8540" y="9516"/>
                  <a:pt x="8556" y="9467"/>
                  <a:pt x="8573" y="9417"/>
                </a:cubicBezTo>
                <a:cubicBezTo>
                  <a:pt x="8602" y="9348"/>
                  <a:pt x="8627" y="9279"/>
                  <a:pt x="8656" y="9209"/>
                </a:cubicBezTo>
                <a:cubicBezTo>
                  <a:pt x="8661" y="9187"/>
                  <a:pt x="8673" y="9141"/>
                  <a:pt x="8677" y="9118"/>
                </a:cubicBezTo>
                <a:cubicBezTo>
                  <a:pt x="8711" y="9052"/>
                  <a:pt x="8731" y="8983"/>
                  <a:pt x="8761" y="8914"/>
                </a:cubicBezTo>
                <a:cubicBezTo>
                  <a:pt x="8786" y="8845"/>
                  <a:pt x="8815" y="8776"/>
                  <a:pt x="8843" y="8707"/>
                </a:cubicBezTo>
                <a:cubicBezTo>
                  <a:pt x="8898" y="8596"/>
                  <a:pt x="8951" y="8480"/>
                  <a:pt x="9005" y="8365"/>
                </a:cubicBezTo>
                <a:cubicBezTo>
                  <a:pt x="9072" y="8236"/>
                  <a:pt x="9126" y="8101"/>
                  <a:pt x="9192" y="7970"/>
                </a:cubicBezTo>
                <a:cubicBezTo>
                  <a:pt x="9259" y="7832"/>
                  <a:pt x="9321" y="7698"/>
                  <a:pt x="9384" y="7565"/>
                </a:cubicBezTo>
                <a:cubicBezTo>
                  <a:pt x="9433" y="7468"/>
                  <a:pt x="9474" y="7368"/>
                  <a:pt x="9520" y="7273"/>
                </a:cubicBezTo>
                <a:cubicBezTo>
                  <a:pt x="9554" y="7188"/>
                  <a:pt x="9587" y="7104"/>
                  <a:pt x="9624" y="7020"/>
                </a:cubicBezTo>
                <a:cubicBezTo>
                  <a:pt x="9662" y="6938"/>
                  <a:pt x="9695" y="6855"/>
                  <a:pt x="9733" y="6773"/>
                </a:cubicBezTo>
                <a:cubicBezTo>
                  <a:pt x="9777" y="6671"/>
                  <a:pt x="9820" y="6567"/>
                  <a:pt x="9869" y="6467"/>
                </a:cubicBezTo>
                <a:cubicBezTo>
                  <a:pt x="9912" y="6386"/>
                  <a:pt x="9957" y="6306"/>
                  <a:pt x="10002" y="6225"/>
                </a:cubicBezTo>
                <a:cubicBezTo>
                  <a:pt x="10107" y="6056"/>
                  <a:pt x="10210" y="5888"/>
                  <a:pt x="10326" y="5726"/>
                </a:cubicBezTo>
                <a:cubicBezTo>
                  <a:pt x="10456" y="5542"/>
                  <a:pt x="10584" y="5362"/>
                  <a:pt x="10705" y="5175"/>
                </a:cubicBezTo>
                <a:cubicBezTo>
                  <a:pt x="10791" y="5040"/>
                  <a:pt x="10883" y="4909"/>
                  <a:pt x="10979" y="4779"/>
                </a:cubicBezTo>
                <a:cubicBezTo>
                  <a:pt x="11029" y="4695"/>
                  <a:pt x="11087" y="4614"/>
                  <a:pt x="11140" y="4530"/>
                </a:cubicBezTo>
                <a:cubicBezTo>
                  <a:pt x="11261" y="4311"/>
                  <a:pt x="11382" y="4093"/>
                  <a:pt x="11514" y="3877"/>
                </a:cubicBezTo>
                <a:cubicBezTo>
                  <a:pt x="11677" y="3616"/>
                  <a:pt x="11876" y="3383"/>
                  <a:pt x="12059" y="3133"/>
                </a:cubicBezTo>
                <a:cubicBezTo>
                  <a:pt x="12328" y="2769"/>
                  <a:pt x="12611" y="2409"/>
                  <a:pt x="12868" y="2036"/>
                </a:cubicBezTo>
                <a:cubicBezTo>
                  <a:pt x="12935" y="1932"/>
                  <a:pt x="13006" y="1833"/>
                  <a:pt x="13085" y="1737"/>
                </a:cubicBezTo>
                <a:cubicBezTo>
                  <a:pt x="13176" y="1603"/>
                  <a:pt x="13267" y="1472"/>
                  <a:pt x="13355" y="1338"/>
                </a:cubicBezTo>
                <a:cubicBezTo>
                  <a:pt x="13417" y="1235"/>
                  <a:pt x="13487" y="1131"/>
                  <a:pt x="13546" y="1027"/>
                </a:cubicBezTo>
                <a:cubicBezTo>
                  <a:pt x="13616" y="908"/>
                  <a:pt x="13690" y="798"/>
                  <a:pt x="13761" y="682"/>
                </a:cubicBezTo>
                <a:cubicBezTo>
                  <a:pt x="13882" y="517"/>
                  <a:pt x="13995" y="348"/>
                  <a:pt x="14114" y="187"/>
                </a:cubicBezTo>
                <a:cubicBezTo>
                  <a:pt x="14148" y="116"/>
                  <a:pt x="14223" y="0"/>
                  <a:pt x="1412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0" name="幻燈片編號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rgbClr val="172C45"/>
          </a:solidFill>
          <a:uFillTx/>
          <a:latin typeface="Bungee"/>
          <a:ea typeface="Bungee"/>
          <a:cs typeface="Bungee"/>
          <a:sym typeface="Bungee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rgbClr val="172C45"/>
          </a:solidFill>
          <a:uFillTx/>
          <a:latin typeface="Bungee"/>
          <a:ea typeface="Bungee"/>
          <a:cs typeface="Bungee"/>
          <a:sym typeface="Bungee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rgbClr val="172C45"/>
          </a:solidFill>
          <a:uFillTx/>
          <a:latin typeface="Bungee"/>
          <a:ea typeface="Bungee"/>
          <a:cs typeface="Bungee"/>
          <a:sym typeface="Bungee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rgbClr val="172C45"/>
          </a:solidFill>
          <a:uFillTx/>
          <a:latin typeface="Bungee"/>
          <a:ea typeface="Bungee"/>
          <a:cs typeface="Bungee"/>
          <a:sym typeface="Bungee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rgbClr val="172C45"/>
          </a:solidFill>
          <a:uFillTx/>
          <a:latin typeface="Bungee"/>
          <a:ea typeface="Bungee"/>
          <a:cs typeface="Bungee"/>
          <a:sym typeface="Bungee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rgbClr val="172C45"/>
          </a:solidFill>
          <a:uFillTx/>
          <a:latin typeface="Bungee"/>
          <a:ea typeface="Bungee"/>
          <a:cs typeface="Bungee"/>
          <a:sym typeface="Bungee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rgbClr val="172C45"/>
          </a:solidFill>
          <a:uFillTx/>
          <a:latin typeface="Bungee"/>
          <a:ea typeface="Bungee"/>
          <a:cs typeface="Bungee"/>
          <a:sym typeface="Bungee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rgbClr val="172C45"/>
          </a:solidFill>
          <a:uFillTx/>
          <a:latin typeface="Bungee"/>
          <a:ea typeface="Bungee"/>
          <a:cs typeface="Bungee"/>
          <a:sym typeface="Bungee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rgbClr val="172C45"/>
          </a:solidFill>
          <a:uFillTx/>
          <a:latin typeface="Bungee"/>
          <a:ea typeface="Bungee"/>
          <a:cs typeface="Bungee"/>
          <a:sym typeface="Bungee"/>
        </a:defRPr>
      </a:lvl9pPr>
    </p:titleStyle>
    <p:bodyStyle>
      <a:lvl1pPr marL="4572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ts val="1200"/>
        <a:buFont typeface="Helvetica"/>
        <a:buChar char="■"/>
        <a:tabLst/>
        <a:defRPr b="0" baseline="0" cap="none" i="0" spc="0" strike="noStrike" sz="1200" u="none">
          <a:solidFill>
            <a:srgbClr val="434343"/>
          </a:solidFill>
          <a:uFillTx/>
          <a:latin typeface="Jura Medium"/>
          <a:ea typeface="Jura Medium"/>
          <a:cs typeface="Jura Medium"/>
          <a:sym typeface="Jura Medium"/>
        </a:defRPr>
      </a:lvl1pPr>
      <a:lvl2pPr marL="870857" marR="0" indent="-26125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ts val="1200"/>
        <a:buFont typeface="Helvetica"/>
        <a:buChar char="○"/>
        <a:tabLst/>
        <a:defRPr b="0" baseline="0" cap="none" i="0" spc="0" strike="noStrike" sz="1200" u="none">
          <a:solidFill>
            <a:srgbClr val="434343"/>
          </a:solidFill>
          <a:uFillTx/>
          <a:latin typeface="Jura Medium"/>
          <a:ea typeface="Jura Medium"/>
          <a:cs typeface="Jura Medium"/>
          <a:sym typeface="Jura Medium"/>
        </a:defRPr>
      </a:lvl2pPr>
      <a:lvl3pPr marL="1328057" marR="0" indent="-26125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ts val="1200"/>
        <a:buFont typeface="Helvetica"/>
        <a:buChar char="■"/>
        <a:tabLst/>
        <a:defRPr b="0" baseline="0" cap="none" i="0" spc="0" strike="noStrike" sz="1200" u="none">
          <a:solidFill>
            <a:srgbClr val="434343"/>
          </a:solidFill>
          <a:uFillTx/>
          <a:latin typeface="Jura Medium"/>
          <a:ea typeface="Jura Medium"/>
          <a:cs typeface="Jura Medium"/>
          <a:sym typeface="Jura Medium"/>
        </a:defRPr>
      </a:lvl3pPr>
      <a:lvl4pPr marL="1785257" marR="0" indent="-26125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ts val="1200"/>
        <a:buFont typeface="Helvetica"/>
        <a:buChar char="●"/>
        <a:tabLst/>
        <a:defRPr b="0" baseline="0" cap="none" i="0" spc="0" strike="noStrike" sz="1200" u="none">
          <a:solidFill>
            <a:srgbClr val="434343"/>
          </a:solidFill>
          <a:uFillTx/>
          <a:latin typeface="Jura Medium"/>
          <a:ea typeface="Jura Medium"/>
          <a:cs typeface="Jura Medium"/>
          <a:sym typeface="Jura Medium"/>
        </a:defRPr>
      </a:lvl4pPr>
      <a:lvl5pPr marL="2242457" marR="0" indent="-26125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ts val="1200"/>
        <a:buFont typeface="Helvetica"/>
        <a:buChar char="○"/>
        <a:tabLst/>
        <a:defRPr b="0" baseline="0" cap="none" i="0" spc="0" strike="noStrike" sz="1200" u="none">
          <a:solidFill>
            <a:srgbClr val="434343"/>
          </a:solidFill>
          <a:uFillTx/>
          <a:latin typeface="Jura Medium"/>
          <a:ea typeface="Jura Medium"/>
          <a:cs typeface="Jura Medium"/>
          <a:sym typeface="Jura Medium"/>
        </a:defRPr>
      </a:lvl5pPr>
      <a:lvl6pPr marL="2699657" marR="0" indent="-26125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ts val="1200"/>
        <a:buFont typeface="Helvetica"/>
        <a:buChar char="■"/>
        <a:tabLst/>
        <a:defRPr b="0" baseline="0" cap="none" i="0" spc="0" strike="noStrike" sz="1200" u="none">
          <a:solidFill>
            <a:srgbClr val="434343"/>
          </a:solidFill>
          <a:uFillTx/>
          <a:latin typeface="Jura Medium"/>
          <a:ea typeface="Jura Medium"/>
          <a:cs typeface="Jura Medium"/>
          <a:sym typeface="Jura Medium"/>
        </a:defRPr>
      </a:lvl6pPr>
      <a:lvl7pPr marL="3156857" marR="0" indent="-26125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ts val="1200"/>
        <a:buFont typeface="Helvetica"/>
        <a:buChar char="●"/>
        <a:tabLst/>
        <a:defRPr b="0" baseline="0" cap="none" i="0" spc="0" strike="noStrike" sz="1200" u="none">
          <a:solidFill>
            <a:srgbClr val="434343"/>
          </a:solidFill>
          <a:uFillTx/>
          <a:latin typeface="Jura Medium"/>
          <a:ea typeface="Jura Medium"/>
          <a:cs typeface="Jura Medium"/>
          <a:sym typeface="Jura Medium"/>
        </a:defRPr>
      </a:lvl7pPr>
      <a:lvl8pPr marL="3614057" marR="0" indent="-26125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ts val="1200"/>
        <a:buFont typeface="Helvetica"/>
        <a:buChar char="○"/>
        <a:tabLst/>
        <a:defRPr b="0" baseline="0" cap="none" i="0" spc="0" strike="noStrike" sz="1200" u="none">
          <a:solidFill>
            <a:srgbClr val="434343"/>
          </a:solidFill>
          <a:uFillTx/>
          <a:latin typeface="Jura Medium"/>
          <a:ea typeface="Jura Medium"/>
          <a:cs typeface="Jura Medium"/>
          <a:sym typeface="Jura Medium"/>
        </a:defRPr>
      </a:lvl8pPr>
      <a:lvl9pPr marL="4071257" marR="0" indent="-26125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ts val="1200"/>
        <a:buFont typeface="Helvetica"/>
        <a:buChar char="■"/>
        <a:tabLst/>
        <a:defRPr b="0" baseline="0" cap="none" i="0" spc="0" strike="noStrike" sz="1200" u="none">
          <a:solidFill>
            <a:srgbClr val="434343"/>
          </a:solidFill>
          <a:uFillTx/>
          <a:latin typeface="Jura Medium"/>
          <a:ea typeface="Jura Medium"/>
          <a:cs typeface="Jura Medium"/>
          <a:sym typeface="Jura Medium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1.png"/><Relationship Id="rId3" Type="http://schemas.openxmlformats.org/officeDocument/2006/relationships/image" Target="../media/image5.png"/><Relationship Id="rId4" Type="http://schemas.openxmlformats.org/officeDocument/2006/relationships/image" Target="../media/image15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624;p36"/>
          <p:cNvSpPr txBox="1"/>
          <p:nvPr>
            <p:ph type="subTitle" sz="quarter" idx="1"/>
          </p:nvPr>
        </p:nvSpPr>
        <p:spPr>
          <a:xfrm>
            <a:off x="2392500" y="3748342"/>
            <a:ext cx="4359000" cy="812350"/>
          </a:xfrm>
          <a:prstGeom prst="rect">
            <a:avLst/>
          </a:prstGeom>
        </p:spPr>
        <p:txBody>
          <a:bodyPr/>
          <a:lstStyle/>
          <a:p>
            <a:pPr marL="0" indent="0" defTabSz="539495">
              <a:defRPr sz="1474">
                <a:solidFill>
                  <a:srgbClr val="11053B"/>
                </a:solidFill>
              </a:defRPr>
            </a:pPr>
            <a:r>
              <a:t>高中組 00042</a:t>
            </a:r>
          </a:p>
          <a:p>
            <a:pPr marL="0" indent="0" defTabSz="269747">
              <a:defRPr sz="1474">
                <a:solidFill>
                  <a:srgbClr val="11053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跨越世代的腳步：創新互動裝置讓運動與學習並行</a:t>
            </a:r>
          </a:p>
        </p:txBody>
      </p:sp>
      <p:grpSp>
        <p:nvGrpSpPr>
          <p:cNvPr id="809" name="Google Shape;625;p36"/>
          <p:cNvGrpSpPr/>
          <p:nvPr/>
        </p:nvGrpSpPr>
        <p:grpSpPr>
          <a:xfrm>
            <a:off x="7112985" y="3006632"/>
            <a:ext cx="1820433" cy="1831213"/>
            <a:chOff x="17" y="0"/>
            <a:chExt cx="1820431" cy="1831212"/>
          </a:xfrm>
        </p:grpSpPr>
        <p:sp>
          <p:nvSpPr>
            <p:cNvPr id="749" name="Google Shape;626;p36"/>
            <p:cNvSpPr/>
            <p:nvPr/>
          </p:nvSpPr>
          <p:spPr>
            <a:xfrm>
              <a:off x="17" y="-1"/>
              <a:ext cx="1820433" cy="1831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10152" y="0"/>
                    <a:pt x="9498" y="58"/>
                    <a:pt x="8858" y="175"/>
                  </a:cubicBezTo>
                  <a:cubicBezTo>
                    <a:pt x="8842" y="177"/>
                    <a:pt x="8827" y="180"/>
                    <a:pt x="8812" y="183"/>
                  </a:cubicBezTo>
                  <a:cubicBezTo>
                    <a:pt x="8495" y="242"/>
                    <a:pt x="8169" y="318"/>
                    <a:pt x="7837" y="411"/>
                  </a:cubicBezTo>
                  <a:cubicBezTo>
                    <a:pt x="7580" y="487"/>
                    <a:pt x="7325" y="569"/>
                    <a:pt x="7080" y="658"/>
                  </a:cubicBezTo>
                  <a:cubicBezTo>
                    <a:pt x="6597" y="837"/>
                    <a:pt x="6133" y="1044"/>
                    <a:pt x="5704" y="1276"/>
                  </a:cubicBezTo>
                  <a:cubicBezTo>
                    <a:pt x="5641" y="1310"/>
                    <a:pt x="5578" y="1344"/>
                    <a:pt x="5519" y="1378"/>
                  </a:cubicBezTo>
                  <a:cubicBezTo>
                    <a:pt x="5445" y="1419"/>
                    <a:pt x="5371" y="1462"/>
                    <a:pt x="5291" y="1508"/>
                  </a:cubicBezTo>
                  <a:cubicBezTo>
                    <a:pt x="5280" y="1516"/>
                    <a:pt x="5268" y="1522"/>
                    <a:pt x="5257" y="1530"/>
                  </a:cubicBezTo>
                  <a:cubicBezTo>
                    <a:pt x="5094" y="1627"/>
                    <a:pt x="4949" y="1718"/>
                    <a:pt x="4812" y="1810"/>
                  </a:cubicBezTo>
                  <a:cubicBezTo>
                    <a:pt x="4804" y="1816"/>
                    <a:pt x="4795" y="1821"/>
                    <a:pt x="4788" y="1828"/>
                  </a:cubicBezTo>
                  <a:cubicBezTo>
                    <a:pt x="4454" y="2051"/>
                    <a:pt x="4128" y="2297"/>
                    <a:pt x="3820" y="2559"/>
                  </a:cubicBezTo>
                  <a:cubicBezTo>
                    <a:pt x="2735" y="3477"/>
                    <a:pt x="1853" y="4583"/>
                    <a:pt x="1200" y="5845"/>
                  </a:cubicBezTo>
                  <a:cubicBezTo>
                    <a:pt x="415" y="7366"/>
                    <a:pt x="0" y="9080"/>
                    <a:pt x="0" y="10801"/>
                  </a:cubicBezTo>
                  <a:cubicBezTo>
                    <a:pt x="0" y="10856"/>
                    <a:pt x="0" y="10912"/>
                    <a:pt x="2" y="10967"/>
                  </a:cubicBezTo>
                  <a:cubicBezTo>
                    <a:pt x="2" y="10978"/>
                    <a:pt x="3" y="11026"/>
                    <a:pt x="3" y="11029"/>
                  </a:cubicBezTo>
                  <a:cubicBezTo>
                    <a:pt x="8" y="11280"/>
                    <a:pt x="22" y="11531"/>
                    <a:pt x="45" y="11780"/>
                  </a:cubicBezTo>
                  <a:lnTo>
                    <a:pt x="51" y="11841"/>
                  </a:lnTo>
                  <a:cubicBezTo>
                    <a:pt x="81" y="12166"/>
                    <a:pt x="128" y="12497"/>
                    <a:pt x="190" y="12829"/>
                  </a:cubicBezTo>
                  <a:cubicBezTo>
                    <a:pt x="459" y="14244"/>
                    <a:pt x="1002" y="15574"/>
                    <a:pt x="1807" y="16783"/>
                  </a:cubicBezTo>
                  <a:cubicBezTo>
                    <a:pt x="1897" y="16918"/>
                    <a:pt x="2000" y="17063"/>
                    <a:pt x="2119" y="17224"/>
                  </a:cubicBezTo>
                  <a:lnTo>
                    <a:pt x="2140" y="17253"/>
                  </a:lnTo>
                  <a:cubicBezTo>
                    <a:pt x="2184" y="17312"/>
                    <a:pt x="2227" y="17371"/>
                    <a:pt x="2272" y="17428"/>
                  </a:cubicBezTo>
                  <a:cubicBezTo>
                    <a:pt x="2273" y="17429"/>
                    <a:pt x="2274" y="17430"/>
                    <a:pt x="2275" y="17431"/>
                  </a:cubicBezTo>
                  <a:cubicBezTo>
                    <a:pt x="2432" y="17635"/>
                    <a:pt x="2601" y="17835"/>
                    <a:pt x="2770" y="18023"/>
                  </a:cubicBezTo>
                  <a:lnTo>
                    <a:pt x="2797" y="18052"/>
                  </a:lnTo>
                  <a:cubicBezTo>
                    <a:pt x="2864" y="18126"/>
                    <a:pt x="2932" y="18200"/>
                    <a:pt x="3005" y="18275"/>
                  </a:cubicBezTo>
                  <a:lnTo>
                    <a:pt x="3012" y="18282"/>
                  </a:lnTo>
                  <a:cubicBezTo>
                    <a:pt x="3040" y="18310"/>
                    <a:pt x="3067" y="18339"/>
                    <a:pt x="3094" y="18366"/>
                  </a:cubicBezTo>
                  <a:lnTo>
                    <a:pt x="3144" y="18415"/>
                  </a:lnTo>
                  <a:cubicBezTo>
                    <a:pt x="3175" y="18447"/>
                    <a:pt x="3206" y="18479"/>
                    <a:pt x="3237" y="18509"/>
                  </a:cubicBezTo>
                  <a:cubicBezTo>
                    <a:pt x="3272" y="18543"/>
                    <a:pt x="3306" y="18576"/>
                    <a:pt x="3342" y="18609"/>
                  </a:cubicBezTo>
                  <a:lnTo>
                    <a:pt x="3355" y="18621"/>
                  </a:lnTo>
                  <a:cubicBezTo>
                    <a:pt x="3394" y="18659"/>
                    <a:pt x="3434" y="18697"/>
                    <a:pt x="3473" y="18733"/>
                  </a:cubicBezTo>
                  <a:cubicBezTo>
                    <a:pt x="3511" y="18768"/>
                    <a:pt x="3549" y="18803"/>
                    <a:pt x="3589" y="18838"/>
                  </a:cubicBezTo>
                  <a:cubicBezTo>
                    <a:pt x="3631" y="18877"/>
                    <a:pt x="3675" y="18916"/>
                    <a:pt x="3720" y="18955"/>
                  </a:cubicBezTo>
                  <a:cubicBezTo>
                    <a:pt x="3755" y="18985"/>
                    <a:pt x="3792" y="19017"/>
                    <a:pt x="3828" y="19047"/>
                  </a:cubicBezTo>
                  <a:cubicBezTo>
                    <a:pt x="3877" y="19089"/>
                    <a:pt x="3927" y="19129"/>
                    <a:pt x="3976" y="19170"/>
                  </a:cubicBezTo>
                  <a:lnTo>
                    <a:pt x="3987" y="19180"/>
                  </a:lnTo>
                  <a:cubicBezTo>
                    <a:pt x="4017" y="19204"/>
                    <a:pt x="4047" y="19228"/>
                    <a:pt x="4076" y="19251"/>
                  </a:cubicBezTo>
                  <a:cubicBezTo>
                    <a:pt x="4132" y="19295"/>
                    <a:pt x="4189" y="19339"/>
                    <a:pt x="4246" y="19383"/>
                  </a:cubicBezTo>
                  <a:lnTo>
                    <a:pt x="4332" y="19448"/>
                  </a:lnTo>
                  <a:cubicBezTo>
                    <a:pt x="4397" y="19497"/>
                    <a:pt x="4463" y="19545"/>
                    <a:pt x="4532" y="19595"/>
                  </a:cubicBezTo>
                  <a:lnTo>
                    <a:pt x="4596" y="19640"/>
                  </a:lnTo>
                  <a:cubicBezTo>
                    <a:pt x="4686" y="19703"/>
                    <a:pt x="4776" y="19765"/>
                    <a:pt x="4870" y="19826"/>
                  </a:cubicBezTo>
                  <a:lnTo>
                    <a:pt x="4885" y="19835"/>
                  </a:lnTo>
                  <a:cubicBezTo>
                    <a:pt x="4923" y="19860"/>
                    <a:pt x="4961" y="19886"/>
                    <a:pt x="4999" y="19910"/>
                  </a:cubicBezTo>
                  <a:cubicBezTo>
                    <a:pt x="5094" y="19971"/>
                    <a:pt x="5189" y="20029"/>
                    <a:pt x="5285" y="20086"/>
                  </a:cubicBezTo>
                  <a:lnTo>
                    <a:pt x="5313" y="20103"/>
                  </a:lnTo>
                  <a:lnTo>
                    <a:pt x="5415" y="20162"/>
                  </a:lnTo>
                  <a:cubicBezTo>
                    <a:pt x="5458" y="20187"/>
                    <a:pt x="5501" y="20212"/>
                    <a:pt x="5543" y="20235"/>
                  </a:cubicBezTo>
                  <a:lnTo>
                    <a:pt x="5707" y="20325"/>
                  </a:lnTo>
                  <a:cubicBezTo>
                    <a:pt x="5726" y="20335"/>
                    <a:pt x="5744" y="20346"/>
                    <a:pt x="5765" y="20358"/>
                  </a:cubicBezTo>
                  <a:cubicBezTo>
                    <a:pt x="5836" y="20394"/>
                    <a:pt x="5910" y="20432"/>
                    <a:pt x="5986" y="20470"/>
                  </a:cubicBezTo>
                  <a:lnTo>
                    <a:pt x="6045" y="20500"/>
                  </a:lnTo>
                  <a:cubicBezTo>
                    <a:pt x="6093" y="20523"/>
                    <a:pt x="6142" y="20547"/>
                    <a:pt x="6184" y="20566"/>
                  </a:cubicBezTo>
                  <a:cubicBezTo>
                    <a:pt x="6192" y="20571"/>
                    <a:pt x="6201" y="20574"/>
                    <a:pt x="6211" y="20579"/>
                  </a:cubicBezTo>
                  <a:cubicBezTo>
                    <a:pt x="6283" y="20613"/>
                    <a:pt x="6355" y="20646"/>
                    <a:pt x="6420" y="20675"/>
                  </a:cubicBezTo>
                  <a:cubicBezTo>
                    <a:pt x="6504" y="20713"/>
                    <a:pt x="6592" y="20748"/>
                    <a:pt x="6680" y="20786"/>
                  </a:cubicBezTo>
                  <a:cubicBezTo>
                    <a:pt x="6749" y="20814"/>
                    <a:pt x="6819" y="20843"/>
                    <a:pt x="6881" y="20866"/>
                  </a:cubicBezTo>
                  <a:cubicBezTo>
                    <a:pt x="6945" y="20891"/>
                    <a:pt x="7011" y="20916"/>
                    <a:pt x="7076" y="20940"/>
                  </a:cubicBezTo>
                  <a:cubicBezTo>
                    <a:pt x="7086" y="20944"/>
                    <a:pt x="7131" y="20961"/>
                    <a:pt x="7143" y="20964"/>
                  </a:cubicBezTo>
                  <a:cubicBezTo>
                    <a:pt x="7213" y="20990"/>
                    <a:pt x="7284" y="21015"/>
                    <a:pt x="7355" y="21039"/>
                  </a:cubicBezTo>
                  <a:cubicBezTo>
                    <a:pt x="7434" y="21065"/>
                    <a:pt x="7514" y="21091"/>
                    <a:pt x="7597" y="21117"/>
                  </a:cubicBezTo>
                  <a:cubicBezTo>
                    <a:pt x="7672" y="21140"/>
                    <a:pt x="7748" y="21163"/>
                    <a:pt x="7828" y="21186"/>
                  </a:cubicBezTo>
                  <a:cubicBezTo>
                    <a:pt x="7887" y="21203"/>
                    <a:pt x="7946" y="21219"/>
                    <a:pt x="8006" y="21234"/>
                  </a:cubicBezTo>
                  <a:cubicBezTo>
                    <a:pt x="8033" y="21242"/>
                    <a:pt x="8059" y="21250"/>
                    <a:pt x="8089" y="21256"/>
                  </a:cubicBezTo>
                  <a:cubicBezTo>
                    <a:pt x="8135" y="21269"/>
                    <a:pt x="8182" y="21280"/>
                    <a:pt x="8230" y="21291"/>
                  </a:cubicBezTo>
                  <a:lnTo>
                    <a:pt x="8313" y="21312"/>
                  </a:lnTo>
                  <a:cubicBezTo>
                    <a:pt x="8398" y="21332"/>
                    <a:pt x="8484" y="21352"/>
                    <a:pt x="8571" y="21368"/>
                  </a:cubicBezTo>
                  <a:cubicBezTo>
                    <a:pt x="8633" y="21382"/>
                    <a:pt x="8693" y="21394"/>
                    <a:pt x="8754" y="21406"/>
                  </a:cubicBezTo>
                  <a:cubicBezTo>
                    <a:pt x="8831" y="21421"/>
                    <a:pt x="8910" y="21436"/>
                    <a:pt x="8988" y="21448"/>
                  </a:cubicBezTo>
                  <a:cubicBezTo>
                    <a:pt x="9029" y="21455"/>
                    <a:pt x="9071" y="21463"/>
                    <a:pt x="9113" y="21468"/>
                  </a:cubicBezTo>
                  <a:cubicBezTo>
                    <a:pt x="9180" y="21479"/>
                    <a:pt x="9248" y="21491"/>
                    <a:pt x="9315" y="21499"/>
                  </a:cubicBezTo>
                  <a:lnTo>
                    <a:pt x="9392" y="21508"/>
                  </a:lnTo>
                  <a:cubicBezTo>
                    <a:pt x="9447" y="21516"/>
                    <a:pt x="9503" y="21523"/>
                    <a:pt x="9558" y="21529"/>
                  </a:cubicBezTo>
                  <a:cubicBezTo>
                    <a:pt x="9566" y="21530"/>
                    <a:pt x="9575" y="21531"/>
                    <a:pt x="9584" y="21532"/>
                  </a:cubicBezTo>
                  <a:cubicBezTo>
                    <a:pt x="9665" y="21542"/>
                    <a:pt x="9749" y="21550"/>
                    <a:pt x="9836" y="21557"/>
                  </a:cubicBezTo>
                  <a:cubicBezTo>
                    <a:pt x="9851" y="21558"/>
                    <a:pt x="9866" y="21559"/>
                    <a:pt x="9881" y="21561"/>
                  </a:cubicBezTo>
                  <a:cubicBezTo>
                    <a:pt x="9893" y="21563"/>
                    <a:pt x="9904" y="21564"/>
                    <a:pt x="9917" y="21565"/>
                  </a:cubicBezTo>
                  <a:cubicBezTo>
                    <a:pt x="9920" y="21566"/>
                    <a:pt x="9925" y="21566"/>
                    <a:pt x="9929" y="21566"/>
                  </a:cubicBezTo>
                  <a:cubicBezTo>
                    <a:pt x="9996" y="21571"/>
                    <a:pt x="10063" y="21576"/>
                    <a:pt x="10122" y="21579"/>
                  </a:cubicBezTo>
                  <a:cubicBezTo>
                    <a:pt x="10233" y="21586"/>
                    <a:pt x="10346" y="21591"/>
                    <a:pt x="10457" y="21594"/>
                  </a:cubicBezTo>
                  <a:cubicBezTo>
                    <a:pt x="10477" y="21595"/>
                    <a:pt x="10496" y="21596"/>
                    <a:pt x="10516" y="21596"/>
                  </a:cubicBezTo>
                  <a:cubicBezTo>
                    <a:pt x="10533" y="21597"/>
                    <a:pt x="10550" y="21597"/>
                    <a:pt x="10567" y="21597"/>
                  </a:cubicBezTo>
                  <a:lnTo>
                    <a:pt x="10582" y="21597"/>
                  </a:lnTo>
                  <a:cubicBezTo>
                    <a:pt x="10655" y="21599"/>
                    <a:pt x="10726" y="21600"/>
                    <a:pt x="10799" y="21600"/>
                  </a:cubicBezTo>
                  <a:lnTo>
                    <a:pt x="10839" y="21600"/>
                  </a:lnTo>
                  <a:cubicBezTo>
                    <a:pt x="10934" y="21600"/>
                    <a:pt x="11030" y="21598"/>
                    <a:pt x="11124" y="21594"/>
                  </a:cubicBezTo>
                  <a:lnTo>
                    <a:pt x="11164" y="21594"/>
                  </a:lnTo>
                  <a:cubicBezTo>
                    <a:pt x="11246" y="21591"/>
                    <a:pt x="11331" y="21587"/>
                    <a:pt x="11417" y="21581"/>
                  </a:cubicBezTo>
                  <a:cubicBezTo>
                    <a:pt x="11432" y="21580"/>
                    <a:pt x="11548" y="21572"/>
                    <a:pt x="11548" y="21572"/>
                  </a:cubicBezTo>
                  <a:lnTo>
                    <a:pt x="11637" y="21566"/>
                  </a:lnTo>
                  <a:cubicBezTo>
                    <a:pt x="11681" y="21563"/>
                    <a:pt x="11726" y="21559"/>
                    <a:pt x="11764" y="21556"/>
                  </a:cubicBezTo>
                  <a:lnTo>
                    <a:pt x="11875" y="21546"/>
                  </a:lnTo>
                  <a:cubicBezTo>
                    <a:pt x="11875" y="21546"/>
                    <a:pt x="11969" y="21538"/>
                    <a:pt x="11977" y="21537"/>
                  </a:cubicBezTo>
                  <a:lnTo>
                    <a:pt x="12114" y="21519"/>
                  </a:lnTo>
                  <a:cubicBezTo>
                    <a:pt x="12187" y="21510"/>
                    <a:pt x="12259" y="21501"/>
                    <a:pt x="12334" y="21491"/>
                  </a:cubicBezTo>
                  <a:lnTo>
                    <a:pt x="12378" y="21484"/>
                  </a:lnTo>
                  <a:cubicBezTo>
                    <a:pt x="12391" y="21482"/>
                    <a:pt x="12405" y="21480"/>
                    <a:pt x="12418" y="21479"/>
                  </a:cubicBezTo>
                  <a:cubicBezTo>
                    <a:pt x="12430" y="21477"/>
                    <a:pt x="12441" y="21475"/>
                    <a:pt x="12451" y="21473"/>
                  </a:cubicBezTo>
                  <a:cubicBezTo>
                    <a:pt x="12503" y="21465"/>
                    <a:pt x="12555" y="21456"/>
                    <a:pt x="12606" y="21448"/>
                  </a:cubicBezTo>
                  <a:lnTo>
                    <a:pt x="12614" y="21446"/>
                  </a:lnTo>
                  <a:cubicBezTo>
                    <a:pt x="12643" y="21442"/>
                    <a:pt x="12672" y="21438"/>
                    <a:pt x="12703" y="21432"/>
                  </a:cubicBezTo>
                  <a:lnTo>
                    <a:pt x="12839" y="21408"/>
                  </a:lnTo>
                  <a:cubicBezTo>
                    <a:pt x="12844" y="21407"/>
                    <a:pt x="12902" y="21395"/>
                    <a:pt x="12926" y="21391"/>
                  </a:cubicBezTo>
                  <a:cubicBezTo>
                    <a:pt x="12959" y="21384"/>
                    <a:pt x="12992" y="21378"/>
                    <a:pt x="13023" y="21370"/>
                  </a:cubicBezTo>
                  <a:lnTo>
                    <a:pt x="13099" y="21354"/>
                  </a:lnTo>
                  <a:cubicBezTo>
                    <a:pt x="13099" y="21354"/>
                    <a:pt x="13270" y="21315"/>
                    <a:pt x="13309" y="21306"/>
                  </a:cubicBezTo>
                  <a:cubicBezTo>
                    <a:pt x="13320" y="21304"/>
                    <a:pt x="13330" y="21302"/>
                    <a:pt x="13340" y="21299"/>
                  </a:cubicBezTo>
                  <a:cubicBezTo>
                    <a:pt x="13354" y="21294"/>
                    <a:pt x="13368" y="21291"/>
                    <a:pt x="13382" y="21288"/>
                  </a:cubicBezTo>
                  <a:cubicBezTo>
                    <a:pt x="13400" y="21285"/>
                    <a:pt x="13416" y="21281"/>
                    <a:pt x="13430" y="21278"/>
                  </a:cubicBezTo>
                  <a:cubicBezTo>
                    <a:pt x="13453" y="21273"/>
                    <a:pt x="13475" y="21266"/>
                    <a:pt x="13499" y="21259"/>
                  </a:cubicBezTo>
                  <a:lnTo>
                    <a:pt x="13501" y="21259"/>
                  </a:lnTo>
                  <a:cubicBezTo>
                    <a:pt x="13555" y="21246"/>
                    <a:pt x="13609" y="21231"/>
                    <a:pt x="13662" y="21215"/>
                  </a:cubicBezTo>
                  <a:lnTo>
                    <a:pt x="13693" y="21207"/>
                  </a:lnTo>
                  <a:cubicBezTo>
                    <a:pt x="13719" y="21200"/>
                    <a:pt x="13745" y="21193"/>
                    <a:pt x="13771" y="21186"/>
                  </a:cubicBezTo>
                  <a:cubicBezTo>
                    <a:pt x="13782" y="21182"/>
                    <a:pt x="13793" y="21179"/>
                    <a:pt x="13802" y="21177"/>
                  </a:cubicBezTo>
                  <a:cubicBezTo>
                    <a:pt x="13816" y="21173"/>
                    <a:pt x="13832" y="21168"/>
                    <a:pt x="13852" y="21162"/>
                  </a:cubicBezTo>
                  <a:cubicBezTo>
                    <a:pt x="13865" y="21158"/>
                    <a:pt x="13893" y="21151"/>
                    <a:pt x="13893" y="21151"/>
                  </a:cubicBezTo>
                  <a:cubicBezTo>
                    <a:pt x="13897" y="21149"/>
                    <a:pt x="13903" y="21147"/>
                    <a:pt x="13903" y="21147"/>
                  </a:cubicBezTo>
                  <a:cubicBezTo>
                    <a:pt x="14029" y="21110"/>
                    <a:pt x="14159" y="21068"/>
                    <a:pt x="14314" y="21015"/>
                  </a:cubicBezTo>
                  <a:cubicBezTo>
                    <a:pt x="14318" y="21014"/>
                    <a:pt x="14437" y="20971"/>
                    <a:pt x="14437" y="20971"/>
                  </a:cubicBezTo>
                  <a:cubicBezTo>
                    <a:pt x="14499" y="20950"/>
                    <a:pt x="14559" y="20927"/>
                    <a:pt x="14619" y="20905"/>
                  </a:cubicBezTo>
                  <a:cubicBezTo>
                    <a:pt x="14623" y="20904"/>
                    <a:pt x="14718" y="20866"/>
                    <a:pt x="14718" y="20866"/>
                  </a:cubicBezTo>
                  <a:cubicBezTo>
                    <a:pt x="14775" y="20844"/>
                    <a:pt x="14831" y="20823"/>
                    <a:pt x="14886" y="20800"/>
                  </a:cubicBezTo>
                  <a:cubicBezTo>
                    <a:pt x="14891" y="20798"/>
                    <a:pt x="14896" y="20796"/>
                    <a:pt x="14901" y="20794"/>
                  </a:cubicBezTo>
                  <a:cubicBezTo>
                    <a:pt x="14936" y="20778"/>
                    <a:pt x="14972" y="20763"/>
                    <a:pt x="15007" y="20748"/>
                  </a:cubicBezTo>
                  <a:cubicBezTo>
                    <a:pt x="15056" y="20728"/>
                    <a:pt x="15104" y="20708"/>
                    <a:pt x="15149" y="20689"/>
                  </a:cubicBezTo>
                  <a:cubicBezTo>
                    <a:pt x="15219" y="20658"/>
                    <a:pt x="15288" y="20625"/>
                    <a:pt x="15357" y="20593"/>
                  </a:cubicBezTo>
                  <a:lnTo>
                    <a:pt x="15415" y="20566"/>
                  </a:lnTo>
                  <a:cubicBezTo>
                    <a:pt x="15493" y="20529"/>
                    <a:pt x="15568" y="20492"/>
                    <a:pt x="15644" y="20454"/>
                  </a:cubicBezTo>
                  <a:cubicBezTo>
                    <a:pt x="15656" y="20450"/>
                    <a:pt x="15667" y="20444"/>
                    <a:pt x="15679" y="20437"/>
                  </a:cubicBezTo>
                  <a:cubicBezTo>
                    <a:pt x="15686" y="20435"/>
                    <a:pt x="15929" y="20306"/>
                    <a:pt x="15929" y="20306"/>
                  </a:cubicBezTo>
                  <a:cubicBezTo>
                    <a:pt x="15947" y="20297"/>
                    <a:pt x="15965" y="20287"/>
                    <a:pt x="15982" y="20276"/>
                  </a:cubicBezTo>
                  <a:lnTo>
                    <a:pt x="16004" y="20264"/>
                  </a:lnTo>
                  <a:cubicBezTo>
                    <a:pt x="16034" y="20248"/>
                    <a:pt x="16063" y="20232"/>
                    <a:pt x="16092" y="20216"/>
                  </a:cubicBezTo>
                  <a:cubicBezTo>
                    <a:pt x="16108" y="20208"/>
                    <a:pt x="16129" y="20196"/>
                    <a:pt x="16153" y="20182"/>
                  </a:cubicBezTo>
                  <a:cubicBezTo>
                    <a:pt x="16164" y="20175"/>
                    <a:pt x="16221" y="20143"/>
                    <a:pt x="16221" y="20143"/>
                  </a:cubicBezTo>
                  <a:cubicBezTo>
                    <a:pt x="16291" y="20102"/>
                    <a:pt x="16360" y="20062"/>
                    <a:pt x="16428" y="20018"/>
                  </a:cubicBezTo>
                  <a:cubicBezTo>
                    <a:pt x="16526" y="19959"/>
                    <a:pt x="16619" y="19899"/>
                    <a:pt x="16704" y="19843"/>
                  </a:cubicBezTo>
                  <a:cubicBezTo>
                    <a:pt x="16781" y="19795"/>
                    <a:pt x="16854" y="19745"/>
                    <a:pt x="16921" y="19697"/>
                  </a:cubicBezTo>
                  <a:cubicBezTo>
                    <a:pt x="16995" y="19647"/>
                    <a:pt x="17067" y="19596"/>
                    <a:pt x="17138" y="19544"/>
                  </a:cubicBezTo>
                  <a:cubicBezTo>
                    <a:pt x="17153" y="19534"/>
                    <a:pt x="17167" y="19523"/>
                    <a:pt x="17182" y="19512"/>
                  </a:cubicBezTo>
                  <a:lnTo>
                    <a:pt x="17191" y="19506"/>
                  </a:lnTo>
                  <a:cubicBezTo>
                    <a:pt x="17268" y="19448"/>
                    <a:pt x="17347" y="19388"/>
                    <a:pt x="17420" y="19331"/>
                  </a:cubicBezTo>
                  <a:cubicBezTo>
                    <a:pt x="17484" y="19282"/>
                    <a:pt x="17547" y="19231"/>
                    <a:pt x="17610" y="19180"/>
                  </a:cubicBezTo>
                  <a:lnTo>
                    <a:pt x="17656" y="19144"/>
                  </a:lnTo>
                  <a:cubicBezTo>
                    <a:pt x="17710" y="19099"/>
                    <a:pt x="17765" y="19054"/>
                    <a:pt x="17820" y="19006"/>
                  </a:cubicBezTo>
                  <a:cubicBezTo>
                    <a:pt x="17831" y="18997"/>
                    <a:pt x="17841" y="18988"/>
                    <a:pt x="17851" y="18979"/>
                  </a:cubicBezTo>
                  <a:cubicBezTo>
                    <a:pt x="17881" y="18953"/>
                    <a:pt x="17910" y="18928"/>
                    <a:pt x="17939" y="18902"/>
                  </a:cubicBezTo>
                  <a:cubicBezTo>
                    <a:pt x="17959" y="18886"/>
                    <a:pt x="17978" y="18868"/>
                    <a:pt x="17992" y="18855"/>
                  </a:cubicBezTo>
                  <a:cubicBezTo>
                    <a:pt x="18053" y="18800"/>
                    <a:pt x="18112" y="18745"/>
                    <a:pt x="18171" y="18690"/>
                  </a:cubicBezTo>
                  <a:cubicBezTo>
                    <a:pt x="18196" y="18667"/>
                    <a:pt x="18221" y="18643"/>
                    <a:pt x="18245" y="18620"/>
                  </a:cubicBezTo>
                  <a:cubicBezTo>
                    <a:pt x="18245" y="18620"/>
                    <a:pt x="18304" y="18564"/>
                    <a:pt x="18309" y="18560"/>
                  </a:cubicBezTo>
                  <a:cubicBezTo>
                    <a:pt x="18368" y="18504"/>
                    <a:pt x="18426" y="18447"/>
                    <a:pt x="18483" y="18388"/>
                  </a:cubicBezTo>
                  <a:cubicBezTo>
                    <a:pt x="18555" y="18317"/>
                    <a:pt x="18614" y="18255"/>
                    <a:pt x="18670" y="18193"/>
                  </a:cubicBezTo>
                  <a:cubicBezTo>
                    <a:pt x="18673" y="18190"/>
                    <a:pt x="18682" y="18181"/>
                    <a:pt x="18682" y="18181"/>
                  </a:cubicBezTo>
                  <a:cubicBezTo>
                    <a:pt x="18703" y="18160"/>
                    <a:pt x="18723" y="18139"/>
                    <a:pt x="18742" y="18117"/>
                  </a:cubicBezTo>
                  <a:lnTo>
                    <a:pt x="18771" y="18085"/>
                  </a:lnTo>
                  <a:cubicBezTo>
                    <a:pt x="18781" y="18073"/>
                    <a:pt x="18810" y="18040"/>
                    <a:pt x="18810" y="18040"/>
                  </a:cubicBezTo>
                  <a:cubicBezTo>
                    <a:pt x="18846" y="18001"/>
                    <a:pt x="18881" y="17961"/>
                    <a:pt x="18916" y="17921"/>
                  </a:cubicBezTo>
                  <a:lnTo>
                    <a:pt x="18978" y="17850"/>
                  </a:lnTo>
                  <a:cubicBezTo>
                    <a:pt x="19000" y="17825"/>
                    <a:pt x="19023" y="17800"/>
                    <a:pt x="19044" y="17774"/>
                  </a:cubicBezTo>
                  <a:cubicBezTo>
                    <a:pt x="19058" y="17758"/>
                    <a:pt x="19072" y="17742"/>
                    <a:pt x="19086" y="17725"/>
                  </a:cubicBezTo>
                  <a:lnTo>
                    <a:pt x="19123" y="17680"/>
                  </a:lnTo>
                  <a:cubicBezTo>
                    <a:pt x="19226" y="17556"/>
                    <a:pt x="19319" y="17439"/>
                    <a:pt x="19408" y="17322"/>
                  </a:cubicBezTo>
                  <a:cubicBezTo>
                    <a:pt x="19411" y="17317"/>
                    <a:pt x="19431" y="17293"/>
                    <a:pt x="19436" y="17285"/>
                  </a:cubicBezTo>
                  <a:cubicBezTo>
                    <a:pt x="19506" y="17192"/>
                    <a:pt x="19575" y="17097"/>
                    <a:pt x="19641" y="17004"/>
                  </a:cubicBezTo>
                  <a:cubicBezTo>
                    <a:pt x="19642" y="17002"/>
                    <a:pt x="19646" y="16995"/>
                    <a:pt x="19648" y="16993"/>
                  </a:cubicBezTo>
                  <a:cubicBezTo>
                    <a:pt x="19712" y="16901"/>
                    <a:pt x="19776" y="16807"/>
                    <a:pt x="19837" y="16714"/>
                  </a:cubicBezTo>
                  <a:cubicBezTo>
                    <a:pt x="19875" y="16658"/>
                    <a:pt x="19911" y="16602"/>
                    <a:pt x="19947" y="16544"/>
                  </a:cubicBezTo>
                  <a:cubicBezTo>
                    <a:pt x="19950" y="16539"/>
                    <a:pt x="19953" y="16534"/>
                    <a:pt x="19956" y="16528"/>
                  </a:cubicBezTo>
                  <a:lnTo>
                    <a:pt x="19972" y="16504"/>
                  </a:lnTo>
                  <a:cubicBezTo>
                    <a:pt x="20237" y="16079"/>
                    <a:pt x="20472" y="15635"/>
                    <a:pt x="20671" y="15185"/>
                  </a:cubicBezTo>
                  <a:cubicBezTo>
                    <a:pt x="21031" y="14377"/>
                    <a:pt x="21290" y="13528"/>
                    <a:pt x="21438" y="12665"/>
                  </a:cubicBezTo>
                  <a:cubicBezTo>
                    <a:pt x="21454" y="12580"/>
                    <a:pt x="21468" y="12495"/>
                    <a:pt x="21480" y="12410"/>
                  </a:cubicBezTo>
                  <a:cubicBezTo>
                    <a:pt x="21500" y="12282"/>
                    <a:pt x="21515" y="12162"/>
                    <a:pt x="21528" y="12055"/>
                  </a:cubicBezTo>
                  <a:cubicBezTo>
                    <a:pt x="21529" y="12034"/>
                    <a:pt x="21532" y="12014"/>
                    <a:pt x="21534" y="11994"/>
                  </a:cubicBezTo>
                  <a:cubicBezTo>
                    <a:pt x="21541" y="11928"/>
                    <a:pt x="21548" y="11861"/>
                    <a:pt x="21554" y="11795"/>
                  </a:cubicBezTo>
                  <a:cubicBezTo>
                    <a:pt x="21569" y="11643"/>
                    <a:pt x="21580" y="11482"/>
                    <a:pt x="21587" y="11309"/>
                  </a:cubicBezTo>
                  <a:cubicBezTo>
                    <a:pt x="21593" y="11212"/>
                    <a:pt x="21597" y="11113"/>
                    <a:pt x="21598" y="11011"/>
                  </a:cubicBezTo>
                  <a:lnTo>
                    <a:pt x="21598" y="10992"/>
                  </a:lnTo>
                  <a:cubicBezTo>
                    <a:pt x="21599" y="10928"/>
                    <a:pt x="21600" y="10865"/>
                    <a:pt x="21600" y="10801"/>
                  </a:cubicBezTo>
                  <a:cubicBezTo>
                    <a:pt x="21600" y="10749"/>
                    <a:pt x="21600" y="10698"/>
                    <a:pt x="21598" y="10647"/>
                  </a:cubicBezTo>
                  <a:cubicBezTo>
                    <a:pt x="21589" y="10019"/>
                    <a:pt x="21526" y="9389"/>
                    <a:pt x="21411" y="8775"/>
                  </a:cubicBezTo>
                  <a:cubicBezTo>
                    <a:pt x="21241" y="7882"/>
                    <a:pt x="20958" y="7016"/>
                    <a:pt x="20574" y="6202"/>
                  </a:cubicBezTo>
                  <a:cubicBezTo>
                    <a:pt x="20464" y="5965"/>
                    <a:pt x="20342" y="5729"/>
                    <a:pt x="20211" y="5497"/>
                  </a:cubicBezTo>
                  <a:cubicBezTo>
                    <a:pt x="20217" y="5419"/>
                    <a:pt x="20219" y="5340"/>
                    <a:pt x="20216" y="5261"/>
                  </a:cubicBezTo>
                  <a:cubicBezTo>
                    <a:pt x="20168" y="3909"/>
                    <a:pt x="19326" y="2929"/>
                    <a:pt x="18214" y="2929"/>
                  </a:cubicBezTo>
                  <a:lnTo>
                    <a:pt x="18193" y="2929"/>
                  </a:lnTo>
                  <a:cubicBezTo>
                    <a:pt x="18170" y="2907"/>
                    <a:pt x="18060" y="2805"/>
                    <a:pt x="18060" y="2805"/>
                  </a:cubicBezTo>
                  <a:cubicBezTo>
                    <a:pt x="18038" y="2785"/>
                    <a:pt x="18016" y="2765"/>
                    <a:pt x="17993" y="2746"/>
                  </a:cubicBezTo>
                  <a:cubicBezTo>
                    <a:pt x="17993" y="2746"/>
                    <a:pt x="17915" y="2676"/>
                    <a:pt x="17900" y="2663"/>
                  </a:cubicBezTo>
                  <a:lnTo>
                    <a:pt x="17900" y="2662"/>
                  </a:lnTo>
                  <a:cubicBezTo>
                    <a:pt x="17796" y="2162"/>
                    <a:pt x="17574" y="1793"/>
                    <a:pt x="17236" y="1567"/>
                  </a:cubicBezTo>
                  <a:cubicBezTo>
                    <a:pt x="17010" y="1414"/>
                    <a:pt x="16733" y="1332"/>
                    <a:pt x="16437" y="1332"/>
                  </a:cubicBezTo>
                  <a:cubicBezTo>
                    <a:pt x="16316" y="1332"/>
                    <a:pt x="16192" y="1345"/>
                    <a:pt x="16068" y="1371"/>
                  </a:cubicBezTo>
                  <a:cubicBezTo>
                    <a:pt x="15596" y="1107"/>
                    <a:pt x="15104" y="877"/>
                    <a:pt x="14602" y="688"/>
                  </a:cubicBezTo>
                  <a:cubicBezTo>
                    <a:pt x="13477" y="266"/>
                    <a:pt x="12294" y="35"/>
                    <a:pt x="11086" y="4"/>
                  </a:cubicBezTo>
                  <a:cubicBezTo>
                    <a:pt x="11054" y="3"/>
                    <a:pt x="11024" y="2"/>
                    <a:pt x="11000" y="2"/>
                  </a:cubicBezTo>
                  <a:lnTo>
                    <a:pt x="10998" y="2"/>
                  </a:lnTo>
                  <a:cubicBezTo>
                    <a:pt x="10932" y="1"/>
                    <a:pt x="108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720000">
                <a:srgbClr val="000000">
                  <a:alpha val="21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0" name="Google Shape;627;p36"/>
            <p:cNvSpPr/>
            <p:nvPr/>
          </p:nvSpPr>
          <p:spPr>
            <a:xfrm>
              <a:off x="48551" y="51141"/>
              <a:ext cx="1718195" cy="1728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10132" y="0"/>
                    <a:pt x="9477" y="62"/>
                    <a:pt x="8842" y="179"/>
                  </a:cubicBezTo>
                  <a:cubicBezTo>
                    <a:pt x="8832" y="179"/>
                    <a:pt x="8822" y="181"/>
                    <a:pt x="8811" y="184"/>
                  </a:cubicBezTo>
                  <a:cubicBezTo>
                    <a:pt x="8484" y="244"/>
                    <a:pt x="8160" y="321"/>
                    <a:pt x="7841" y="410"/>
                  </a:cubicBezTo>
                  <a:cubicBezTo>
                    <a:pt x="7585" y="485"/>
                    <a:pt x="7332" y="567"/>
                    <a:pt x="7082" y="657"/>
                  </a:cubicBezTo>
                  <a:cubicBezTo>
                    <a:pt x="6608" y="832"/>
                    <a:pt x="6148" y="1037"/>
                    <a:pt x="5707" y="1274"/>
                  </a:cubicBezTo>
                  <a:cubicBezTo>
                    <a:pt x="5644" y="1309"/>
                    <a:pt x="5582" y="1343"/>
                    <a:pt x="5520" y="1378"/>
                  </a:cubicBezTo>
                  <a:cubicBezTo>
                    <a:pt x="5442" y="1422"/>
                    <a:pt x="5364" y="1467"/>
                    <a:pt x="5287" y="1511"/>
                  </a:cubicBezTo>
                  <a:lnTo>
                    <a:pt x="5287" y="1512"/>
                  </a:lnTo>
                  <a:cubicBezTo>
                    <a:pt x="5127" y="1607"/>
                    <a:pt x="4970" y="1705"/>
                    <a:pt x="4815" y="1808"/>
                  </a:cubicBezTo>
                  <a:lnTo>
                    <a:pt x="4815" y="1809"/>
                  </a:lnTo>
                  <a:cubicBezTo>
                    <a:pt x="4469" y="2040"/>
                    <a:pt x="4138" y="2290"/>
                    <a:pt x="3822" y="2560"/>
                  </a:cubicBezTo>
                  <a:cubicBezTo>
                    <a:pt x="2749" y="3468"/>
                    <a:pt x="1854" y="4584"/>
                    <a:pt x="1201" y="5845"/>
                  </a:cubicBezTo>
                  <a:cubicBezTo>
                    <a:pt x="434" y="7330"/>
                    <a:pt x="0" y="9016"/>
                    <a:pt x="0" y="10804"/>
                  </a:cubicBezTo>
                  <a:cubicBezTo>
                    <a:pt x="0" y="10857"/>
                    <a:pt x="0" y="10912"/>
                    <a:pt x="2" y="10965"/>
                  </a:cubicBezTo>
                  <a:cubicBezTo>
                    <a:pt x="2" y="10988"/>
                    <a:pt x="3" y="11010"/>
                    <a:pt x="3" y="11031"/>
                  </a:cubicBezTo>
                  <a:cubicBezTo>
                    <a:pt x="9" y="11283"/>
                    <a:pt x="23" y="11533"/>
                    <a:pt x="46" y="11779"/>
                  </a:cubicBezTo>
                  <a:cubicBezTo>
                    <a:pt x="47" y="11801"/>
                    <a:pt x="49" y="11823"/>
                    <a:pt x="51" y="11846"/>
                  </a:cubicBezTo>
                  <a:cubicBezTo>
                    <a:pt x="83" y="12180"/>
                    <a:pt x="130" y="12509"/>
                    <a:pt x="191" y="12833"/>
                  </a:cubicBezTo>
                  <a:cubicBezTo>
                    <a:pt x="464" y="14273"/>
                    <a:pt x="1024" y="15610"/>
                    <a:pt x="1808" y="16787"/>
                  </a:cubicBezTo>
                  <a:cubicBezTo>
                    <a:pt x="1956" y="17009"/>
                    <a:pt x="2113" y="17226"/>
                    <a:pt x="2277" y="17436"/>
                  </a:cubicBezTo>
                  <a:cubicBezTo>
                    <a:pt x="2435" y="17641"/>
                    <a:pt x="2602" y="17840"/>
                    <a:pt x="2776" y="18032"/>
                  </a:cubicBezTo>
                  <a:cubicBezTo>
                    <a:pt x="2783" y="18040"/>
                    <a:pt x="2791" y="18048"/>
                    <a:pt x="2799" y="18056"/>
                  </a:cubicBezTo>
                  <a:cubicBezTo>
                    <a:pt x="2866" y="18131"/>
                    <a:pt x="2933" y="18203"/>
                    <a:pt x="3003" y="18276"/>
                  </a:cubicBezTo>
                  <a:cubicBezTo>
                    <a:pt x="3564" y="18861"/>
                    <a:pt x="4189" y="19383"/>
                    <a:pt x="4870" y="19829"/>
                  </a:cubicBezTo>
                  <a:cubicBezTo>
                    <a:pt x="4914" y="19859"/>
                    <a:pt x="4958" y="19887"/>
                    <a:pt x="5002" y="19916"/>
                  </a:cubicBezTo>
                  <a:cubicBezTo>
                    <a:pt x="5104" y="19981"/>
                    <a:pt x="5207" y="20044"/>
                    <a:pt x="5310" y="20105"/>
                  </a:cubicBezTo>
                  <a:cubicBezTo>
                    <a:pt x="5686" y="20328"/>
                    <a:pt x="6075" y="20527"/>
                    <a:pt x="6477" y="20701"/>
                  </a:cubicBezTo>
                  <a:cubicBezTo>
                    <a:pt x="7844" y="21293"/>
                    <a:pt x="9337" y="21600"/>
                    <a:pt x="10829" y="21600"/>
                  </a:cubicBezTo>
                  <a:cubicBezTo>
                    <a:pt x="11477" y="21600"/>
                    <a:pt x="12125" y="21542"/>
                    <a:pt x="12762" y="21425"/>
                  </a:cubicBezTo>
                  <a:cubicBezTo>
                    <a:pt x="13047" y="21373"/>
                    <a:pt x="13329" y="21308"/>
                    <a:pt x="13609" y="21233"/>
                  </a:cubicBezTo>
                  <a:cubicBezTo>
                    <a:pt x="15905" y="20609"/>
                    <a:pt x="17975" y="19216"/>
                    <a:pt x="19409" y="17322"/>
                  </a:cubicBezTo>
                  <a:cubicBezTo>
                    <a:pt x="19418" y="17311"/>
                    <a:pt x="19425" y="17300"/>
                    <a:pt x="19435" y="17289"/>
                  </a:cubicBezTo>
                  <a:cubicBezTo>
                    <a:pt x="19507" y="17194"/>
                    <a:pt x="19577" y="17096"/>
                    <a:pt x="19646" y="16998"/>
                  </a:cubicBezTo>
                  <a:cubicBezTo>
                    <a:pt x="19711" y="16904"/>
                    <a:pt x="19776" y="16810"/>
                    <a:pt x="19838" y="16714"/>
                  </a:cubicBezTo>
                  <a:cubicBezTo>
                    <a:pt x="19874" y="16661"/>
                    <a:pt x="19909" y="16607"/>
                    <a:pt x="19943" y="16552"/>
                  </a:cubicBezTo>
                  <a:cubicBezTo>
                    <a:pt x="19951" y="16537"/>
                    <a:pt x="19961" y="16523"/>
                    <a:pt x="19971" y="16507"/>
                  </a:cubicBezTo>
                  <a:cubicBezTo>
                    <a:pt x="20234" y="16086"/>
                    <a:pt x="20468" y="15647"/>
                    <a:pt x="20670" y="15189"/>
                  </a:cubicBezTo>
                  <a:cubicBezTo>
                    <a:pt x="21023" y="14395"/>
                    <a:pt x="21285" y="13550"/>
                    <a:pt x="21438" y="12667"/>
                  </a:cubicBezTo>
                  <a:cubicBezTo>
                    <a:pt x="21453" y="12583"/>
                    <a:pt x="21467" y="12497"/>
                    <a:pt x="21479" y="12412"/>
                  </a:cubicBezTo>
                  <a:cubicBezTo>
                    <a:pt x="21497" y="12293"/>
                    <a:pt x="21514" y="12174"/>
                    <a:pt x="21527" y="12055"/>
                  </a:cubicBezTo>
                  <a:cubicBezTo>
                    <a:pt x="21529" y="12037"/>
                    <a:pt x="21531" y="12019"/>
                    <a:pt x="21532" y="12002"/>
                  </a:cubicBezTo>
                  <a:cubicBezTo>
                    <a:pt x="21541" y="11934"/>
                    <a:pt x="21547" y="11867"/>
                    <a:pt x="21553" y="11800"/>
                  </a:cubicBezTo>
                  <a:cubicBezTo>
                    <a:pt x="21569" y="11636"/>
                    <a:pt x="21579" y="11472"/>
                    <a:pt x="21587" y="11306"/>
                  </a:cubicBezTo>
                  <a:cubicBezTo>
                    <a:pt x="21592" y="11210"/>
                    <a:pt x="21595" y="11113"/>
                    <a:pt x="21597" y="11017"/>
                  </a:cubicBezTo>
                  <a:cubicBezTo>
                    <a:pt x="21599" y="10945"/>
                    <a:pt x="21600" y="10875"/>
                    <a:pt x="21600" y="10804"/>
                  </a:cubicBezTo>
                  <a:cubicBezTo>
                    <a:pt x="21600" y="10754"/>
                    <a:pt x="21600" y="10706"/>
                    <a:pt x="21597" y="10658"/>
                  </a:cubicBezTo>
                  <a:cubicBezTo>
                    <a:pt x="21589" y="10015"/>
                    <a:pt x="21525" y="9386"/>
                    <a:pt x="21409" y="8775"/>
                  </a:cubicBezTo>
                  <a:cubicBezTo>
                    <a:pt x="21238" y="7872"/>
                    <a:pt x="20954" y="7009"/>
                    <a:pt x="20572" y="6200"/>
                  </a:cubicBezTo>
                  <a:cubicBezTo>
                    <a:pt x="20430" y="5895"/>
                    <a:pt x="20272" y="5599"/>
                    <a:pt x="20101" y="5311"/>
                  </a:cubicBezTo>
                  <a:cubicBezTo>
                    <a:pt x="20031" y="5193"/>
                    <a:pt x="19958" y="5075"/>
                    <a:pt x="19884" y="4961"/>
                  </a:cubicBezTo>
                  <a:cubicBezTo>
                    <a:pt x="19845" y="4899"/>
                    <a:pt x="19805" y="4838"/>
                    <a:pt x="19763" y="4778"/>
                  </a:cubicBezTo>
                  <a:cubicBezTo>
                    <a:pt x="19672" y="4641"/>
                    <a:pt x="19577" y="4507"/>
                    <a:pt x="19478" y="4374"/>
                  </a:cubicBezTo>
                  <a:cubicBezTo>
                    <a:pt x="19474" y="4366"/>
                    <a:pt x="19469" y="4359"/>
                    <a:pt x="19462" y="4352"/>
                  </a:cubicBezTo>
                  <a:cubicBezTo>
                    <a:pt x="19415" y="4288"/>
                    <a:pt x="19366" y="4225"/>
                    <a:pt x="19318" y="4164"/>
                  </a:cubicBezTo>
                  <a:cubicBezTo>
                    <a:pt x="19313" y="4157"/>
                    <a:pt x="19309" y="4151"/>
                    <a:pt x="19302" y="4145"/>
                  </a:cubicBezTo>
                  <a:cubicBezTo>
                    <a:pt x="19302" y="4145"/>
                    <a:pt x="19301" y="4144"/>
                    <a:pt x="19300" y="4142"/>
                  </a:cubicBezTo>
                  <a:cubicBezTo>
                    <a:pt x="19284" y="4120"/>
                    <a:pt x="19266" y="4098"/>
                    <a:pt x="19249" y="4075"/>
                  </a:cubicBezTo>
                  <a:cubicBezTo>
                    <a:pt x="19240" y="4064"/>
                    <a:pt x="19233" y="4054"/>
                    <a:pt x="19225" y="4045"/>
                  </a:cubicBezTo>
                  <a:cubicBezTo>
                    <a:pt x="19219" y="4035"/>
                    <a:pt x="19210" y="4025"/>
                    <a:pt x="19203" y="4019"/>
                  </a:cubicBezTo>
                  <a:cubicBezTo>
                    <a:pt x="19178" y="3990"/>
                    <a:pt x="19156" y="3960"/>
                    <a:pt x="19132" y="3931"/>
                  </a:cubicBezTo>
                  <a:cubicBezTo>
                    <a:pt x="19081" y="3869"/>
                    <a:pt x="19029" y="3809"/>
                    <a:pt x="18977" y="3748"/>
                  </a:cubicBezTo>
                  <a:cubicBezTo>
                    <a:pt x="18973" y="3742"/>
                    <a:pt x="18966" y="3735"/>
                    <a:pt x="18958" y="3727"/>
                  </a:cubicBezTo>
                  <a:cubicBezTo>
                    <a:pt x="18915" y="3677"/>
                    <a:pt x="18872" y="3627"/>
                    <a:pt x="18825" y="3576"/>
                  </a:cubicBezTo>
                  <a:cubicBezTo>
                    <a:pt x="18821" y="3569"/>
                    <a:pt x="18814" y="3562"/>
                    <a:pt x="18808" y="3555"/>
                  </a:cubicBezTo>
                  <a:cubicBezTo>
                    <a:pt x="18742" y="3484"/>
                    <a:pt x="18678" y="3416"/>
                    <a:pt x="18612" y="3347"/>
                  </a:cubicBezTo>
                  <a:cubicBezTo>
                    <a:pt x="18565" y="3297"/>
                    <a:pt x="18517" y="3248"/>
                    <a:pt x="18470" y="3199"/>
                  </a:cubicBezTo>
                  <a:cubicBezTo>
                    <a:pt x="18356" y="3083"/>
                    <a:pt x="18239" y="2971"/>
                    <a:pt x="18121" y="2862"/>
                  </a:cubicBezTo>
                  <a:cubicBezTo>
                    <a:pt x="18105" y="2848"/>
                    <a:pt x="18089" y="2834"/>
                    <a:pt x="18074" y="2820"/>
                  </a:cubicBezTo>
                  <a:cubicBezTo>
                    <a:pt x="18050" y="2798"/>
                    <a:pt x="18026" y="2775"/>
                    <a:pt x="18000" y="2753"/>
                  </a:cubicBezTo>
                  <a:cubicBezTo>
                    <a:pt x="17977" y="2733"/>
                    <a:pt x="17953" y="2712"/>
                    <a:pt x="17930" y="2692"/>
                  </a:cubicBezTo>
                  <a:cubicBezTo>
                    <a:pt x="17900" y="2663"/>
                    <a:pt x="17867" y="2635"/>
                    <a:pt x="17835" y="2609"/>
                  </a:cubicBezTo>
                  <a:cubicBezTo>
                    <a:pt x="17737" y="2525"/>
                    <a:pt x="17638" y="2442"/>
                    <a:pt x="17537" y="2361"/>
                  </a:cubicBezTo>
                  <a:cubicBezTo>
                    <a:pt x="17433" y="2276"/>
                    <a:pt x="17327" y="2195"/>
                    <a:pt x="17219" y="2117"/>
                  </a:cubicBezTo>
                  <a:cubicBezTo>
                    <a:pt x="17062" y="2000"/>
                    <a:pt x="16900" y="1888"/>
                    <a:pt x="16735" y="1778"/>
                  </a:cubicBezTo>
                  <a:cubicBezTo>
                    <a:pt x="16730" y="1774"/>
                    <a:pt x="16723" y="1770"/>
                    <a:pt x="16718" y="1768"/>
                  </a:cubicBezTo>
                  <a:cubicBezTo>
                    <a:pt x="16694" y="1750"/>
                    <a:pt x="16671" y="1736"/>
                    <a:pt x="16648" y="1721"/>
                  </a:cubicBezTo>
                  <a:cubicBezTo>
                    <a:pt x="16008" y="1307"/>
                    <a:pt x="15323" y="961"/>
                    <a:pt x="14600" y="689"/>
                  </a:cubicBezTo>
                  <a:cubicBezTo>
                    <a:pt x="13503" y="275"/>
                    <a:pt x="12321" y="36"/>
                    <a:pt x="11086" y="5"/>
                  </a:cubicBezTo>
                  <a:cubicBezTo>
                    <a:pt x="11058" y="3"/>
                    <a:pt x="11029" y="2"/>
                    <a:pt x="10999" y="2"/>
                  </a:cubicBezTo>
                  <a:cubicBezTo>
                    <a:pt x="10932" y="1"/>
                    <a:pt x="10866" y="0"/>
                    <a:pt x="1079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1" name="Google Shape;628;p36"/>
            <p:cNvSpPr/>
            <p:nvPr/>
          </p:nvSpPr>
          <p:spPr>
            <a:xfrm>
              <a:off x="1248736" y="164127"/>
              <a:ext cx="211950" cy="277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21600" fill="norm" stroke="1" extrusionOk="0">
                  <a:moveTo>
                    <a:pt x="13188" y="0"/>
                  </a:moveTo>
                  <a:cubicBezTo>
                    <a:pt x="11644" y="0"/>
                    <a:pt x="10051" y="326"/>
                    <a:pt x="8641" y="832"/>
                  </a:cubicBezTo>
                  <a:cubicBezTo>
                    <a:pt x="6791" y="1492"/>
                    <a:pt x="5121" y="2447"/>
                    <a:pt x="3720" y="3604"/>
                  </a:cubicBezTo>
                  <a:cubicBezTo>
                    <a:pt x="1499" y="5445"/>
                    <a:pt x="-108" y="7439"/>
                    <a:pt x="6" y="10020"/>
                  </a:cubicBezTo>
                  <a:cubicBezTo>
                    <a:pt x="139" y="12883"/>
                    <a:pt x="1499" y="15703"/>
                    <a:pt x="3844" y="17881"/>
                  </a:cubicBezTo>
                  <a:cubicBezTo>
                    <a:pt x="6213" y="20077"/>
                    <a:pt x="9808" y="21600"/>
                    <a:pt x="13378" y="21600"/>
                  </a:cubicBezTo>
                  <a:cubicBezTo>
                    <a:pt x="14355" y="21600"/>
                    <a:pt x="15329" y="21485"/>
                    <a:pt x="16278" y="21239"/>
                  </a:cubicBezTo>
                  <a:cubicBezTo>
                    <a:pt x="17384" y="20951"/>
                    <a:pt x="18476" y="20452"/>
                    <a:pt x="19017" y="19630"/>
                  </a:cubicBezTo>
                  <a:cubicBezTo>
                    <a:pt x="19287" y="19221"/>
                    <a:pt x="19395" y="18756"/>
                    <a:pt x="19504" y="18304"/>
                  </a:cubicBezTo>
                  <a:cubicBezTo>
                    <a:pt x="20503" y="14101"/>
                    <a:pt x="21492" y="9776"/>
                    <a:pt x="20409" y="5598"/>
                  </a:cubicBezTo>
                  <a:cubicBezTo>
                    <a:pt x="19930" y="3775"/>
                    <a:pt x="18962" y="1902"/>
                    <a:pt x="17011" y="858"/>
                  </a:cubicBezTo>
                  <a:cubicBezTo>
                    <a:pt x="15876" y="253"/>
                    <a:pt x="14550" y="0"/>
                    <a:pt x="1318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2" name="Google Shape;629;p36"/>
            <p:cNvSpPr/>
            <p:nvPr/>
          </p:nvSpPr>
          <p:spPr>
            <a:xfrm>
              <a:off x="1260832" y="164127"/>
              <a:ext cx="199864" cy="245003"/>
            </a:xfrm>
            <a:prstGeom prst="rect">
              <a:avLst/>
            </a:prstGeom>
            <a:solidFill>
              <a:srgbClr val="40475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3" name="Google Shape;630;p36"/>
            <p:cNvSpPr/>
            <p:nvPr/>
          </p:nvSpPr>
          <p:spPr>
            <a:xfrm>
              <a:off x="271194" y="219340"/>
              <a:ext cx="1363775" cy="1560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550" y="0"/>
                  </a:moveTo>
                  <a:cubicBezTo>
                    <a:pt x="13481" y="0"/>
                    <a:pt x="13410" y="1"/>
                    <a:pt x="13339" y="3"/>
                  </a:cubicBezTo>
                  <a:cubicBezTo>
                    <a:pt x="10626" y="84"/>
                    <a:pt x="9154" y="2012"/>
                    <a:pt x="9154" y="2012"/>
                  </a:cubicBezTo>
                  <a:cubicBezTo>
                    <a:pt x="9154" y="2012"/>
                    <a:pt x="7060" y="2341"/>
                    <a:pt x="5750" y="2861"/>
                  </a:cubicBezTo>
                  <a:cubicBezTo>
                    <a:pt x="5689" y="2885"/>
                    <a:pt x="5627" y="2910"/>
                    <a:pt x="5567" y="2937"/>
                  </a:cubicBezTo>
                  <a:cubicBezTo>
                    <a:pt x="4989" y="3189"/>
                    <a:pt x="4875" y="3782"/>
                    <a:pt x="4967" y="4503"/>
                  </a:cubicBezTo>
                  <a:cubicBezTo>
                    <a:pt x="5010" y="4835"/>
                    <a:pt x="5096" y="5196"/>
                    <a:pt x="5201" y="5562"/>
                  </a:cubicBezTo>
                  <a:cubicBezTo>
                    <a:pt x="5207" y="5585"/>
                    <a:pt x="5214" y="5607"/>
                    <a:pt x="5221" y="5630"/>
                  </a:cubicBezTo>
                  <a:cubicBezTo>
                    <a:pt x="5390" y="6209"/>
                    <a:pt x="5600" y="6799"/>
                    <a:pt x="5752" y="7315"/>
                  </a:cubicBezTo>
                  <a:cubicBezTo>
                    <a:pt x="6132" y="8616"/>
                    <a:pt x="9554" y="8976"/>
                    <a:pt x="10707" y="9059"/>
                  </a:cubicBezTo>
                  <a:cubicBezTo>
                    <a:pt x="10944" y="9077"/>
                    <a:pt x="11086" y="9084"/>
                    <a:pt x="11086" y="9084"/>
                  </a:cubicBezTo>
                  <a:cubicBezTo>
                    <a:pt x="10638" y="9608"/>
                    <a:pt x="10206" y="10076"/>
                    <a:pt x="9793" y="10494"/>
                  </a:cubicBezTo>
                  <a:cubicBezTo>
                    <a:pt x="7834" y="12479"/>
                    <a:pt x="6260" y="13385"/>
                    <a:pt x="4969" y="14347"/>
                  </a:cubicBezTo>
                  <a:cubicBezTo>
                    <a:pt x="3905" y="15140"/>
                    <a:pt x="1454" y="16734"/>
                    <a:pt x="0" y="17670"/>
                  </a:cubicBezTo>
                  <a:cubicBezTo>
                    <a:pt x="770" y="18418"/>
                    <a:pt x="1646" y="19078"/>
                    <a:pt x="2610" y="19634"/>
                  </a:cubicBezTo>
                  <a:cubicBezTo>
                    <a:pt x="2664" y="19667"/>
                    <a:pt x="2721" y="19698"/>
                    <a:pt x="2776" y="19730"/>
                  </a:cubicBezTo>
                  <a:cubicBezTo>
                    <a:pt x="3088" y="19906"/>
                    <a:pt x="3408" y="20069"/>
                    <a:pt x="3736" y="20222"/>
                  </a:cubicBezTo>
                  <a:cubicBezTo>
                    <a:pt x="3826" y="20263"/>
                    <a:pt x="3920" y="20306"/>
                    <a:pt x="4012" y="20346"/>
                  </a:cubicBezTo>
                  <a:cubicBezTo>
                    <a:pt x="4100" y="20384"/>
                    <a:pt x="4187" y="20423"/>
                    <a:pt x="4276" y="20460"/>
                  </a:cubicBezTo>
                  <a:cubicBezTo>
                    <a:pt x="4281" y="20462"/>
                    <a:pt x="4285" y="20464"/>
                    <a:pt x="4291" y="20465"/>
                  </a:cubicBezTo>
                  <a:cubicBezTo>
                    <a:pt x="4386" y="20505"/>
                    <a:pt x="4479" y="20543"/>
                    <a:pt x="4574" y="20578"/>
                  </a:cubicBezTo>
                  <a:cubicBezTo>
                    <a:pt x="4679" y="20621"/>
                    <a:pt x="4787" y="20660"/>
                    <a:pt x="4895" y="20699"/>
                  </a:cubicBezTo>
                  <a:cubicBezTo>
                    <a:pt x="4979" y="20730"/>
                    <a:pt x="5064" y="20760"/>
                    <a:pt x="5148" y="20789"/>
                  </a:cubicBezTo>
                  <a:cubicBezTo>
                    <a:pt x="5230" y="20817"/>
                    <a:pt x="5313" y="20845"/>
                    <a:pt x="5395" y="20872"/>
                  </a:cubicBezTo>
                  <a:cubicBezTo>
                    <a:pt x="5421" y="20878"/>
                    <a:pt x="5446" y="20888"/>
                    <a:pt x="5473" y="20896"/>
                  </a:cubicBezTo>
                  <a:cubicBezTo>
                    <a:pt x="5561" y="20924"/>
                    <a:pt x="5648" y="20951"/>
                    <a:pt x="5738" y="20977"/>
                  </a:cubicBezTo>
                  <a:cubicBezTo>
                    <a:pt x="5839" y="21006"/>
                    <a:pt x="5941" y="21037"/>
                    <a:pt x="6044" y="21065"/>
                  </a:cubicBezTo>
                  <a:cubicBezTo>
                    <a:pt x="6141" y="21091"/>
                    <a:pt x="6239" y="21115"/>
                    <a:pt x="6338" y="21140"/>
                  </a:cubicBezTo>
                  <a:cubicBezTo>
                    <a:pt x="6412" y="21160"/>
                    <a:pt x="6487" y="21178"/>
                    <a:pt x="6562" y="21194"/>
                  </a:cubicBezTo>
                  <a:cubicBezTo>
                    <a:pt x="6594" y="21203"/>
                    <a:pt x="6627" y="21211"/>
                    <a:pt x="6661" y="21219"/>
                  </a:cubicBezTo>
                  <a:cubicBezTo>
                    <a:pt x="6757" y="21240"/>
                    <a:pt x="6853" y="21260"/>
                    <a:pt x="6950" y="21280"/>
                  </a:cubicBezTo>
                  <a:cubicBezTo>
                    <a:pt x="7057" y="21303"/>
                    <a:pt x="7165" y="21325"/>
                    <a:pt x="7274" y="21343"/>
                  </a:cubicBezTo>
                  <a:cubicBezTo>
                    <a:pt x="7351" y="21359"/>
                    <a:pt x="7426" y="21372"/>
                    <a:pt x="7503" y="21385"/>
                  </a:cubicBezTo>
                  <a:cubicBezTo>
                    <a:pt x="7601" y="21401"/>
                    <a:pt x="7701" y="21417"/>
                    <a:pt x="7799" y="21430"/>
                  </a:cubicBezTo>
                  <a:cubicBezTo>
                    <a:pt x="7848" y="21439"/>
                    <a:pt x="7900" y="21448"/>
                    <a:pt x="7948" y="21453"/>
                  </a:cubicBezTo>
                  <a:cubicBezTo>
                    <a:pt x="8032" y="21465"/>
                    <a:pt x="8116" y="21477"/>
                    <a:pt x="8202" y="21486"/>
                  </a:cubicBezTo>
                  <a:cubicBezTo>
                    <a:pt x="8308" y="21498"/>
                    <a:pt x="8412" y="21511"/>
                    <a:pt x="8517" y="21522"/>
                  </a:cubicBezTo>
                  <a:lnTo>
                    <a:pt x="8525" y="21522"/>
                  </a:lnTo>
                  <a:cubicBezTo>
                    <a:pt x="8634" y="21534"/>
                    <a:pt x="8744" y="21543"/>
                    <a:pt x="8855" y="21551"/>
                  </a:cubicBezTo>
                  <a:cubicBezTo>
                    <a:pt x="8890" y="21553"/>
                    <a:pt x="8924" y="21555"/>
                    <a:pt x="8956" y="21560"/>
                  </a:cubicBezTo>
                  <a:cubicBezTo>
                    <a:pt x="8965" y="21561"/>
                    <a:pt x="8974" y="21561"/>
                    <a:pt x="8984" y="21562"/>
                  </a:cubicBezTo>
                  <a:cubicBezTo>
                    <a:pt x="9065" y="21567"/>
                    <a:pt x="9146" y="21573"/>
                    <a:pt x="9227" y="21576"/>
                  </a:cubicBezTo>
                  <a:cubicBezTo>
                    <a:pt x="9370" y="21585"/>
                    <a:pt x="9513" y="21590"/>
                    <a:pt x="9655" y="21593"/>
                  </a:cubicBezTo>
                  <a:cubicBezTo>
                    <a:pt x="9680" y="21595"/>
                    <a:pt x="9702" y="21595"/>
                    <a:pt x="9727" y="21595"/>
                  </a:cubicBezTo>
                  <a:cubicBezTo>
                    <a:pt x="9740" y="21595"/>
                    <a:pt x="9755" y="21596"/>
                    <a:pt x="9769" y="21596"/>
                  </a:cubicBezTo>
                  <a:cubicBezTo>
                    <a:pt x="9775" y="21596"/>
                    <a:pt x="9781" y="21596"/>
                    <a:pt x="9787" y="21596"/>
                  </a:cubicBezTo>
                  <a:cubicBezTo>
                    <a:pt x="9884" y="21599"/>
                    <a:pt x="9981" y="21600"/>
                    <a:pt x="10079" y="21600"/>
                  </a:cubicBezTo>
                  <a:lnTo>
                    <a:pt x="10133" y="21600"/>
                  </a:lnTo>
                  <a:cubicBezTo>
                    <a:pt x="10253" y="21600"/>
                    <a:pt x="10375" y="21597"/>
                    <a:pt x="10496" y="21592"/>
                  </a:cubicBezTo>
                  <a:lnTo>
                    <a:pt x="10544" y="21592"/>
                  </a:lnTo>
                  <a:cubicBezTo>
                    <a:pt x="10649" y="21590"/>
                    <a:pt x="10753" y="21585"/>
                    <a:pt x="10858" y="21578"/>
                  </a:cubicBezTo>
                  <a:cubicBezTo>
                    <a:pt x="10978" y="21574"/>
                    <a:pt x="11096" y="21566"/>
                    <a:pt x="11216" y="21555"/>
                  </a:cubicBezTo>
                  <a:cubicBezTo>
                    <a:pt x="11327" y="21550"/>
                    <a:pt x="11439" y="21539"/>
                    <a:pt x="11549" y="21532"/>
                  </a:cubicBezTo>
                  <a:cubicBezTo>
                    <a:pt x="11656" y="21519"/>
                    <a:pt x="11762" y="21509"/>
                    <a:pt x="11867" y="21495"/>
                  </a:cubicBezTo>
                  <a:cubicBezTo>
                    <a:pt x="11945" y="21486"/>
                    <a:pt x="12023" y="21478"/>
                    <a:pt x="12101" y="21466"/>
                  </a:cubicBezTo>
                  <a:cubicBezTo>
                    <a:pt x="12102" y="21467"/>
                    <a:pt x="12103" y="21467"/>
                    <a:pt x="12104" y="21467"/>
                  </a:cubicBezTo>
                  <a:cubicBezTo>
                    <a:pt x="12105" y="21467"/>
                    <a:pt x="12106" y="21467"/>
                    <a:pt x="12107" y="21466"/>
                  </a:cubicBezTo>
                  <a:cubicBezTo>
                    <a:pt x="12150" y="21462"/>
                    <a:pt x="12193" y="21454"/>
                    <a:pt x="12232" y="21449"/>
                  </a:cubicBezTo>
                  <a:cubicBezTo>
                    <a:pt x="12254" y="21448"/>
                    <a:pt x="12276" y="21443"/>
                    <a:pt x="12296" y="21439"/>
                  </a:cubicBezTo>
                  <a:cubicBezTo>
                    <a:pt x="12357" y="21431"/>
                    <a:pt x="12415" y="21424"/>
                    <a:pt x="12475" y="21414"/>
                  </a:cubicBezTo>
                  <a:cubicBezTo>
                    <a:pt x="12534" y="21404"/>
                    <a:pt x="12594" y="21396"/>
                    <a:pt x="12653" y="21386"/>
                  </a:cubicBezTo>
                  <a:cubicBezTo>
                    <a:pt x="12729" y="21372"/>
                    <a:pt x="12803" y="21360"/>
                    <a:pt x="12877" y="21346"/>
                  </a:cubicBezTo>
                  <a:cubicBezTo>
                    <a:pt x="12908" y="21340"/>
                    <a:pt x="12936" y="21335"/>
                    <a:pt x="12966" y="21329"/>
                  </a:cubicBezTo>
                  <a:cubicBezTo>
                    <a:pt x="13059" y="21311"/>
                    <a:pt x="13153" y="21292"/>
                    <a:pt x="13245" y="21274"/>
                  </a:cubicBezTo>
                  <a:cubicBezTo>
                    <a:pt x="13286" y="21263"/>
                    <a:pt x="13327" y="21255"/>
                    <a:pt x="13368" y="21247"/>
                  </a:cubicBezTo>
                  <a:cubicBezTo>
                    <a:pt x="13388" y="21245"/>
                    <a:pt x="13405" y="21239"/>
                    <a:pt x="13424" y="21236"/>
                  </a:cubicBezTo>
                  <a:cubicBezTo>
                    <a:pt x="13445" y="21230"/>
                    <a:pt x="13466" y="21225"/>
                    <a:pt x="13485" y="21221"/>
                  </a:cubicBezTo>
                  <a:cubicBezTo>
                    <a:pt x="13549" y="21208"/>
                    <a:pt x="13613" y="21192"/>
                    <a:pt x="13677" y="21176"/>
                  </a:cubicBezTo>
                  <a:cubicBezTo>
                    <a:pt x="13730" y="21163"/>
                    <a:pt x="13783" y="21151"/>
                    <a:pt x="13835" y="21137"/>
                  </a:cubicBezTo>
                  <a:cubicBezTo>
                    <a:pt x="13846" y="21136"/>
                    <a:pt x="13855" y="21132"/>
                    <a:pt x="13864" y="21129"/>
                  </a:cubicBezTo>
                  <a:cubicBezTo>
                    <a:pt x="13880" y="21126"/>
                    <a:pt x="13897" y="21123"/>
                    <a:pt x="13913" y="21115"/>
                  </a:cubicBezTo>
                  <a:cubicBezTo>
                    <a:pt x="13937" y="21112"/>
                    <a:pt x="13958" y="21106"/>
                    <a:pt x="13981" y="21100"/>
                  </a:cubicBezTo>
                  <a:cubicBezTo>
                    <a:pt x="13984" y="21100"/>
                    <a:pt x="13988" y="21099"/>
                    <a:pt x="13990" y="21098"/>
                  </a:cubicBezTo>
                  <a:cubicBezTo>
                    <a:pt x="14165" y="21052"/>
                    <a:pt x="14338" y="21002"/>
                    <a:pt x="14509" y="20951"/>
                  </a:cubicBezTo>
                  <a:cubicBezTo>
                    <a:pt x="14639" y="20910"/>
                    <a:pt x="14769" y="20870"/>
                    <a:pt x="14895" y="20828"/>
                  </a:cubicBezTo>
                  <a:cubicBezTo>
                    <a:pt x="15007" y="20790"/>
                    <a:pt x="15119" y="20752"/>
                    <a:pt x="15229" y="20713"/>
                  </a:cubicBezTo>
                  <a:cubicBezTo>
                    <a:pt x="15339" y="20671"/>
                    <a:pt x="15450" y="20632"/>
                    <a:pt x="15560" y="20589"/>
                  </a:cubicBezTo>
                  <a:cubicBezTo>
                    <a:pt x="15670" y="20547"/>
                    <a:pt x="15780" y="20501"/>
                    <a:pt x="15889" y="20456"/>
                  </a:cubicBezTo>
                  <a:cubicBezTo>
                    <a:pt x="15999" y="20410"/>
                    <a:pt x="16107" y="20364"/>
                    <a:pt x="16214" y="20316"/>
                  </a:cubicBezTo>
                  <a:cubicBezTo>
                    <a:pt x="16221" y="20315"/>
                    <a:pt x="16229" y="20311"/>
                    <a:pt x="16235" y="20309"/>
                  </a:cubicBezTo>
                  <a:cubicBezTo>
                    <a:pt x="16346" y="20257"/>
                    <a:pt x="16454" y="20207"/>
                    <a:pt x="16563" y="20156"/>
                  </a:cubicBezTo>
                  <a:cubicBezTo>
                    <a:pt x="16568" y="20154"/>
                    <a:pt x="16575" y="20149"/>
                    <a:pt x="16581" y="20147"/>
                  </a:cubicBezTo>
                  <a:cubicBezTo>
                    <a:pt x="16639" y="20119"/>
                    <a:pt x="16699" y="20091"/>
                    <a:pt x="16755" y="20062"/>
                  </a:cubicBezTo>
                  <a:cubicBezTo>
                    <a:pt x="16771" y="20055"/>
                    <a:pt x="16791" y="20046"/>
                    <a:pt x="16807" y="20037"/>
                  </a:cubicBezTo>
                  <a:cubicBezTo>
                    <a:pt x="16841" y="20021"/>
                    <a:pt x="16873" y="20002"/>
                    <a:pt x="16907" y="19986"/>
                  </a:cubicBezTo>
                  <a:cubicBezTo>
                    <a:pt x="16995" y="19942"/>
                    <a:pt x="17081" y="19897"/>
                    <a:pt x="17169" y="19848"/>
                  </a:cubicBezTo>
                  <a:cubicBezTo>
                    <a:pt x="17288" y="19785"/>
                    <a:pt x="17404" y="19720"/>
                    <a:pt x="17520" y="19652"/>
                  </a:cubicBezTo>
                  <a:cubicBezTo>
                    <a:pt x="17613" y="19600"/>
                    <a:pt x="17704" y="19546"/>
                    <a:pt x="17794" y="19491"/>
                  </a:cubicBezTo>
                  <a:cubicBezTo>
                    <a:pt x="17887" y="19435"/>
                    <a:pt x="17978" y="19378"/>
                    <a:pt x="18069" y="19319"/>
                  </a:cubicBezTo>
                  <a:cubicBezTo>
                    <a:pt x="18089" y="19308"/>
                    <a:pt x="18109" y="19294"/>
                    <a:pt x="18130" y="19281"/>
                  </a:cubicBezTo>
                  <a:cubicBezTo>
                    <a:pt x="18228" y="19217"/>
                    <a:pt x="18327" y="19149"/>
                    <a:pt x="18424" y="19084"/>
                  </a:cubicBezTo>
                  <a:cubicBezTo>
                    <a:pt x="18522" y="19019"/>
                    <a:pt x="18618" y="18948"/>
                    <a:pt x="18714" y="18880"/>
                  </a:cubicBezTo>
                  <a:cubicBezTo>
                    <a:pt x="18784" y="18830"/>
                    <a:pt x="18856" y="18777"/>
                    <a:pt x="18927" y="18724"/>
                  </a:cubicBezTo>
                  <a:cubicBezTo>
                    <a:pt x="18933" y="18720"/>
                    <a:pt x="18937" y="18717"/>
                    <a:pt x="18943" y="18710"/>
                  </a:cubicBezTo>
                  <a:cubicBezTo>
                    <a:pt x="18987" y="18679"/>
                    <a:pt x="19030" y="18645"/>
                    <a:pt x="19072" y="18612"/>
                  </a:cubicBezTo>
                  <a:cubicBezTo>
                    <a:pt x="19092" y="18597"/>
                    <a:pt x="19113" y="18581"/>
                    <a:pt x="19134" y="18563"/>
                  </a:cubicBezTo>
                  <a:cubicBezTo>
                    <a:pt x="19213" y="18502"/>
                    <a:pt x="19290" y="18438"/>
                    <a:pt x="19367" y="18376"/>
                  </a:cubicBezTo>
                  <a:cubicBezTo>
                    <a:pt x="19416" y="18336"/>
                    <a:pt x="19463" y="18296"/>
                    <a:pt x="19510" y="18257"/>
                  </a:cubicBezTo>
                  <a:cubicBezTo>
                    <a:pt x="19519" y="18249"/>
                    <a:pt x="19530" y="18240"/>
                    <a:pt x="19541" y="18231"/>
                  </a:cubicBezTo>
                  <a:cubicBezTo>
                    <a:pt x="19613" y="18170"/>
                    <a:pt x="19687" y="18107"/>
                    <a:pt x="19759" y="18042"/>
                  </a:cubicBezTo>
                  <a:cubicBezTo>
                    <a:pt x="19839" y="17972"/>
                    <a:pt x="19917" y="17902"/>
                    <a:pt x="19993" y="17828"/>
                  </a:cubicBezTo>
                  <a:cubicBezTo>
                    <a:pt x="20002" y="17820"/>
                    <a:pt x="20008" y="17813"/>
                    <a:pt x="20018" y="17805"/>
                  </a:cubicBezTo>
                  <a:cubicBezTo>
                    <a:pt x="20052" y="17773"/>
                    <a:pt x="20085" y="17740"/>
                    <a:pt x="20121" y="17707"/>
                  </a:cubicBezTo>
                  <a:cubicBezTo>
                    <a:pt x="20239" y="17593"/>
                    <a:pt x="20356" y="17477"/>
                    <a:pt x="20469" y="17359"/>
                  </a:cubicBezTo>
                  <a:cubicBezTo>
                    <a:pt x="20495" y="17332"/>
                    <a:pt x="20521" y="17305"/>
                    <a:pt x="20548" y="17278"/>
                  </a:cubicBezTo>
                  <a:cubicBezTo>
                    <a:pt x="20677" y="17141"/>
                    <a:pt x="20804" y="17001"/>
                    <a:pt x="20927" y="16857"/>
                  </a:cubicBezTo>
                  <a:cubicBezTo>
                    <a:pt x="20938" y="16845"/>
                    <a:pt x="20947" y="16832"/>
                    <a:pt x="20959" y="16820"/>
                  </a:cubicBezTo>
                  <a:cubicBezTo>
                    <a:pt x="21136" y="16614"/>
                    <a:pt x="21305" y="16402"/>
                    <a:pt x="21467" y="16183"/>
                  </a:cubicBezTo>
                  <a:cubicBezTo>
                    <a:pt x="21513" y="16125"/>
                    <a:pt x="21556" y="16065"/>
                    <a:pt x="21600" y="16004"/>
                  </a:cubicBezTo>
                  <a:cubicBezTo>
                    <a:pt x="21566" y="14435"/>
                    <a:pt x="21476" y="11482"/>
                    <a:pt x="21248" y="9445"/>
                  </a:cubicBezTo>
                  <a:cubicBezTo>
                    <a:pt x="20932" y="6598"/>
                    <a:pt x="20175" y="5018"/>
                    <a:pt x="20133" y="4934"/>
                  </a:cubicBezTo>
                  <a:lnTo>
                    <a:pt x="19661" y="3940"/>
                  </a:lnTo>
                  <a:lnTo>
                    <a:pt x="19645" y="3905"/>
                  </a:lnTo>
                  <a:cubicBezTo>
                    <a:pt x="19645" y="3901"/>
                    <a:pt x="17570" y="1409"/>
                    <a:pt x="17570" y="1409"/>
                  </a:cubicBezTo>
                  <a:lnTo>
                    <a:pt x="17557" y="1398"/>
                  </a:lnTo>
                  <a:cubicBezTo>
                    <a:pt x="17551" y="1391"/>
                    <a:pt x="17542" y="1383"/>
                    <a:pt x="17531" y="1373"/>
                  </a:cubicBezTo>
                  <a:lnTo>
                    <a:pt x="17474" y="1323"/>
                  </a:lnTo>
                  <a:cubicBezTo>
                    <a:pt x="17113" y="1018"/>
                    <a:pt x="15744" y="0"/>
                    <a:pt x="1355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4" name="Google Shape;631;p36"/>
            <p:cNvSpPr/>
            <p:nvPr/>
          </p:nvSpPr>
          <p:spPr>
            <a:xfrm>
              <a:off x="269391" y="1041963"/>
              <a:ext cx="1341933" cy="7378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60" y="0"/>
                  </a:moveTo>
                  <a:cubicBezTo>
                    <a:pt x="14113" y="0"/>
                    <a:pt x="13603" y="253"/>
                    <a:pt x="13187" y="893"/>
                  </a:cubicBezTo>
                  <a:cubicBezTo>
                    <a:pt x="10422" y="5155"/>
                    <a:pt x="7027" y="8059"/>
                    <a:pt x="3456" y="9215"/>
                  </a:cubicBezTo>
                  <a:cubicBezTo>
                    <a:pt x="2986" y="9367"/>
                    <a:pt x="2508" y="9491"/>
                    <a:pt x="2057" y="9783"/>
                  </a:cubicBezTo>
                  <a:cubicBezTo>
                    <a:pt x="1153" y="10367"/>
                    <a:pt x="401" y="11659"/>
                    <a:pt x="0" y="13238"/>
                  </a:cubicBezTo>
                  <a:cubicBezTo>
                    <a:pt x="9" y="13259"/>
                    <a:pt x="19" y="13277"/>
                    <a:pt x="29" y="13295"/>
                  </a:cubicBezTo>
                  <a:cubicBezTo>
                    <a:pt x="812" y="14877"/>
                    <a:pt x="1702" y="16275"/>
                    <a:pt x="2681" y="17450"/>
                  </a:cubicBezTo>
                  <a:cubicBezTo>
                    <a:pt x="2737" y="17519"/>
                    <a:pt x="2794" y="17585"/>
                    <a:pt x="2850" y="17652"/>
                  </a:cubicBezTo>
                  <a:cubicBezTo>
                    <a:pt x="5058" y="20242"/>
                    <a:pt x="7684" y="21600"/>
                    <a:pt x="10308" y="21600"/>
                  </a:cubicBezTo>
                  <a:cubicBezTo>
                    <a:pt x="11139" y="21600"/>
                    <a:pt x="11969" y="21464"/>
                    <a:pt x="12785" y="21189"/>
                  </a:cubicBezTo>
                  <a:cubicBezTo>
                    <a:pt x="16153" y="20052"/>
                    <a:pt x="19239" y="16551"/>
                    <a:pt x="21297" y="11577"/>
                  </a:cubicBezTo>
                  <a:cubicBezTo>
                    <a:pt x="21308" y="11551"/>
                    <a:pt x="21317" y="11523"/>
                    <a:pt x="21330" y="11498"/>
                  </a:cubicBezTo>
                  <a:cubicBezTo>
                    <a:pt x="21422" y="11275"/>
                    <a:pt x="21512" y="11047"/>
                    <a:pt x="21600" y="10817"/>
                  </a:cubicBezTo>
                  <a:cubicBezTo>
                    <a:pt x="21413" y="9744"/>
                    <a:pt x="21147" y="8709"/>
                    <a:pt x="20840" y="7732"/>
                  </a:cubicBezTo>
                  <a:cubicBezTo>
                    <a:pt x="20074" y="5291"/>
                    <a:pt x="19021" y="3084"/>
                    <a:pt x="17667" y="1730"/>
                  </a:cubicBezTo>
                  <a:cubicBezTo>
                    <a:pt x="16790" y="854"/>
                    <a:pt x="15664" y="0"/>
                    <a:pt x="1466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5" name="Google Shape;632;p36"/>
            <p:cNvSpPr/>
            <p:nvPr/>
          </p:nvSpPr>
          <p:spPr>
            <a:xfrm>
              <a:off x="269391" y="1041999"/>
              <a:ext cx="1341933" cy="73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65" y="0"/>
                  </a:moveTo>
                  <a:cubicBezTo>
                    <a:pt x="14663" y="0"/>
                    <a:pt x="14661" y="0"/>
                    <a:pt x="14660" y="0"/>
                  </a:cubicBezTo>
                  <a:cubicBezTo>
                    <a:pt x="14113" y="0"/>
                    <a:pt x="13603" y="253"/>
                    <a:pt x="13187" y="892"/>
                  </a:cubicBezTo>
                  <a:cubicBezTo>
                    <a:pt x="10422" y="5155"/>
                    <a:pt x="7027" y="8058"/>
                    <a:pt x="3456" y="9215"/>
                  </a:cubicBezTo>
                  <a:cubicBezTo>
                    <a:pt x="2986" y="9367"/>
                    <a:pt x="2508" y="9491"/>
                    <a:pt x="2057" y="9783"/>
                  </a:cubicBezTo>
                  <a:cubicBezTo>
                    <a:pt x="1153" y="10367"/>
                    <a:pt x="401" y="11659"/>
                    <a:pt x="0" y="13238"/>
                  </a:cubicBezTo>
                  <a:cubicBezTo>
                    <a:pt x="9" y="13259"/>
                    <a:pt x="19" y="13277"/>
                    <a:pt x="29" y="13295"/>
                  </a:cubicBezTo>
                  <a:cubicBezTo>
                    <a:pt x="812" y="14877"/>
                    <a:pt x="1702" y="16275"/>
                    <a:pt x="2681" y="17451"/>
                  </a:cubicBezTo>
                  <a:cubicBezTo>
                    <a:pt x="2737" y="17520"/>
                    <a:pt x="2794" y="17586"/>
                    <a:pt x="2850" y="17653"/>
                  </a:cubicBezTo>
                  <a:cubicBezTo>
                    <a:pt x="5059" y="20244"/>
                    <a:pt x="7685" y="21600"/>
                    <a:pt x="10309" y="21600"/>
                  </a:cubicBezTo>
                  <a:cubicBezTo>
                    <a:pt x="11139" y="21600"/>
                    <a:pt x="11969" y="21465"/>
                    <a:pt x="12785" y="21189"/>
                  </a:cubicBezTo>
                  <a:cubicBezTo>
                    <a:pt x="16153" y="20053"/>
                    <a:pt x="19239" y="16551"/>
                    <a:pt x="21297" y="11576"/>
                  </a:cubicBezTo>
                  <a:cubicBezTo>
                    <a:pt x="21308" y="11550"/>
                    <a:pt x="21317" y="11523"/>
                    <a:pt x="21330" y="11498"/>
                  </a:cubicBezTo>
                  <a:cubicBezTo>
                    <a:pt x="21422" y="11275"/>
                    <a:pt x="21512" y="11047"/>
                    <a:pt x="21600" y="10817"/>
                  </a:cubicBezTo>
                  <a:cubicBezTo>
                    <a:pt x="21413" y="9744"/>
                    <a:pt x="21147" y="8709"/>
                    <a:pt x="20840" y="7732"/>
                  </a:cubicBezTo>
                  <a:cubicBezTo>
                    <a:pt x="20074" y="5290"/>
                    <a:pt x="19021" y="3083"/>
                    <a:pt x="17667" y="1729"/>
                  </a:cubicBezTo>
                  <a:cubicBezTo>
                    <a:pt x="16790" y="854"/>
                    <a:pt x="15667" y="0"/>
                    <a:pt x="14665" y="0"/>
                  </a:cubicBezTo>
                  <a:close/>
                </a:path>
              </a:pathLst>
            </a:custGeom>
            <a:solidFill>
              <a:srgbClr val="40475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6" name="Google Shape;633;p36"/>
            <p:cNvSpPr/>
            <p:nvPr/>
          </p:nvSpPr>
          <p:spPr>
            <a:xfrm>
              <a:off x="812853" y="343554"/>
              <a:ext cx="220055" cy="245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1600" fill="norm" stroke="1" extrusionOk="0">
                  <a:moveTo>
                    <a:pt x="11977" y="0"/>
                  </a:moveTo>
                  <a:cubicBezTo>
                    <a:pt x="7692" y="0"/>
                    <a:pt x="4419" y="3505"/>
                    <a:pt x="2515" y="6615"/>
                  </a:cubicBezTo>
                  <a:cubicBezTo>
                    <a:pt x="960" y="9160"/>
                    <a:pt x="-233" y="12015"/>
                    <a:pt x="39" y="14919"/>
                  </a:cubicBezTo>
                  <a:cubicBezTo>
                    <a:pt x="318" y="17815"/>
                    <a:pt x="2380" y="20719"/>
                    <a:pt x="5478" y="21421"/>
                  </a:cubicBezTo>
                  <a:cubicBezTo>
                    <a:pt x="6016" y="21546"/>
                    <a:pt x="6574" y="21600"/>
                    <a:pt x="7132" y="21600"/>
                  </a:cubicBezTo>
                  <a:cubicBezTo>
                    <a:pt x="8147" y="21600"/>
                    <a:pt x="9164" y="21421"/>
                    <a:pt x="10140" y="21166"/>
                  </a:cubicBezTo>
                  <a:cubicBezTo>
                    <a:pt x="15163" y="19821"/>
                    <a:pt x="19449" y="16090"/>
                    <a:pt x="20777" y="11462"/>
                  </a:cubicBezTo>
                  <a:cubicBezTo>
                    <a:pt x="21284" y="9690"/>
                    <a:pt x="21367" y="7761"/>
                    <a:pt x="20635" y="6048"/>
                  </a:cubicBezTo>
                  <a:cubicBezTo>
                    <a:pt x="19540" y="3483"/>
                    <a:pt x="15543" y="166"/>
                    <a:pt x="12377" y="8"/>
                  </a:cubicBezTo>
                  <a:cubicBezTo>
                    <a:pt x="12240" y="0"/>
                    <a:pt x="12112" y="0"/>
                    <a:pt x="11977" y="0"/>
                  </a:cubicBezTo>
                  <a:close/>
                </a:path>
              </a:pathLst>
            </a:custGeom>
            <a:solidFill>
              <a:srgbClr val="40475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7" name="Google Shape;634;p36"/>
            <p:cNvSpPr/>
            <p:nvPr/>
          </p:nvSpPr>
          <p:spPr>
            <a:xfrm>
              <a:off x="863665" y="416987"/>
              <a:ext cx="69746" cy="69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9" y="0"/>
                    <a:pt x="0" y="4822"/>
                    <a:pt x="0" y="10789"/>
                  </a:cubicBezTo>
                  <a:cubicBezTo>
                    <a:pt x="0" y="16756"/>
                    <a:pt x="4839" y="21600"/>
                    <a:pt x="10800" y="21600"/>
                  </a:cubicBezTo>
                  <a:cubicBezTo>
                    <a:pt x="16761" y="21600"/>
                    <a:pt x="21600" y="16756"/>
                    <a:pt x="21600" y="10789"/>
                  </a:cubicBezTo>
                  <a:cubicBezTo>
                    <a:pt x="21600" y="4822"/>
                    <a:pt x="16761" y="0"/>
                    <a:pt x="1080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8" name="Google Shape;635;p36"/>
            <p:cNvSpPr/>
            <p:nvPr/>
          </p:nvSpPr>
          <p:spPr>
            <a:xfrm>
              <a:off x="583003" y="426086"/>
              <a:ext cx="82361" cy="121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0" h="21600" fill="norm" stroke="1" extrusionOk="0">
                  <a:moveTo>
                    <a:pt x="12660" y="0"/>
                  </a:moveTo>
                  <a:cubicBezTo>
                    <a:pt x="11694" y="312"/>
                    <a:pt x="10737" y="633"/>
                    <a:pt x="9807" y="971"/>
                  </a:cubicBezTo>
                  <a:cubicBezTo>
                    <a:pt x="789" y="4222"/>
                    <a:pt x="-991" y="11871"/>
                    <a:pt x="442" y="21160"/>
                  </a:cubicBezTo>
                  <a:cubicBezTo>
                    <a:pt x="1332" y="21455"/>
                    <a:pt x="2320" y="21600"/>
                    <a:pt x="3260" y="21600"/>
                  </a:cubicBezTo>
                  <a:cubicBezTo>
                    <a:pt x="3567" y="21600"/>
                    <a:pt x="3874" y="21584"/>
                    <a:pt x="4163" y="21552"/>
                  </a:cubicBezTo>
                  <a:cubicBezTo>
                    <a:pt x="7270" y="21230"/>
                    <a:pt x="9460" y="19282"/>
                    <a:pt x="10835" y="17420"/>
                  </a:cubicBezTo>
                  <a:cubicBezTo>
                    <a:pt x="12197" y="15623"/>
                    <a:pt x="13145" y="13620"/>
                    <a:pt x="14854" y="11996"/>
                  </a:cubicBezTo>
                  <a:cubicBezTo>
                    <a:pt x="16750" y="10173"/>
                    <a:pt x="19679" y="8717"/>
                    <a:pt x="20262" y="6459"/>
                  </a:cubicBezTo>
                  <a:cubicBezTo>
                    <a:pt x="20609" y="4948"/>
                    <a:pt x="19777" y="3363"/>
                    <a:pt x="18326" y="2257"/>
                  </a:cubicBezTo>
                  <a:cubicBezTo>
                    <a:pt x="16870" y="1138"/>
                    <a:pt x="14890" y="450"/>
                    <a:pt x="12833" y="45"/>
                  </a:cubicBezTo>
                  <a:cubicBezTo>
                    <a:pt x="12775" y="19"/>
                    <a:pt x="12718" y="0"/>
                    <a:pt x="1266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9" name="Google Shape;636;p36"/>
            <p:cNvSpPr/>
            <p:nvPr/>
          </p:nvSpPr>
          <p:spPr>
            <a:xfrm>
              <a:off x="599553" y="552679"/>
              <a:ext cx="132644" cy="75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fill="norm" stroke="1" extrusionOk="0">
                  <a:moveTo>
                    <a:pt x="21219" y="0"/>
                  </a:moveTo>
                  <a:cubicBezTo>
                    <a:pt x="21117" y="0"/>
                    <a:pt x="21017" y="72"/>
                    <a:pt x="20950" y="226"/>
                  </a:cubicBezTo>
                  <a:cubicBezTo>
                    <a:pt x="18536" y="5372"/>
                    <a:pt x="15741" y="9937"/>
                    <a:pt x="12638" y="13809"/>
                  </a:cubicBezTo>
                  <a:cubicBezTo>
                    <a:pt x="9726" y="17461"/>
                    <a:pt x="7239" y="19474"/>
                    <a:pt x="4787" y="20142"/>
                  </a:cubicBezTo>
                  <a:cubicBezTo>
                    <a:pt x="4213" y="20316"/>
                    <a:pt x="3636" y="20398"/>
                    <a:pt x="3070" y="20398"/>
                  </a:cubicBezTo>
                  <a:cubicBezTo>
                    <a:pt x="1995" y="20398"/>
                    <a:pt x="952" y="20100"/>
                    <a:pt x="0" y="19541"/>
                  </a:cubicBezTo>
                  <a:cubicBezTo>
                    <a:pt x="64" y="20008"/>
                    <a:pt x="141" y="20455"/>
                    <a:pt x="205" y="20927"/>
                  </a:cubicBezTo>
                  <a:cubicBezTo>
                    <a:pt x="1122" y="21395"/>
                    <a:pt x="2095" y="21600"/>
                    <a:pt x="3091" y="21600"/>
                  </a:cubicBezTo>
                  <a:cubicBezTo>
                    <a:pt x="3688" y="21600"/>
                    <a:pt x="4289" y="21528"/>
                    <a:pt x="4901" y="21374"/>
                  </a:cubicBezTo>
                  <a:cubicBezTo>
                    <a:pt x="7456" y="20640"/>
                    <a:pt x="10034" y="18555"/>
                    <a:pt x="13048" y="14795"/>
                  </a:cubicBezTo>
                  <a:cubicBezTo>
                    <a:pt x="16189" y="10856"/>
                    <a:pt x="19037" y="6224"/>
                    <a:pt x="21486" y="965"/>
                  </a:cubicBezTo>
                  <a:cubicBezTo>
                    <a:pt x="21600" y="745"/>
                    <a:pt x="21588" y="339"/>
                    <a:pt x="21436" y="113"/>
                  </a:cubicBezTo>
                  <a:cubicBezTo>
                    <a:pt x="21369" y="41"/>
                    <a:pt x="21292" y="0"/>
                    <a:pt x="2121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0" name="Google Shape;637;p36"/>
            <p:cNvSpPr/>
            <p:nvPr/>
          </p:nvSpPr>
          <p:spPr>
            <a:xfrm>
              <a:off x="889509" y="828784"/>
              <a:ext cx="246919" cy="148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6426" y="4025"/>
                    <a:pt x="10758" y="6272"/>
                    <a:pt x="5050" y="6554"/>
                  </a:cubicBezTo>
                  <a:cubicBezTo>
                    <a:pt x="6355" y="6737"/>
                    <a:pt x="7139" y="6808"/>
                    <a:pt x="7139" y="6808"/>
                  </a:cubicBezTo>
                  <a:cubicBezTo>
                    <a:pt x="4665" y="12310"/>
                    <a:pt x="2281" y="17211"/>
                    <a:pt x="0" y="21600"/>
                  </a:cubicBezTo>
                  <a:cubicBezTo>
                    <a:pt x="8245" y="18783"/>
                    <a:pt x="15300" y="9473"/>
                    <a:pt x="21600" y="0"/>
                  </a:cubicBezTo>
                  <a:close/>
                </a:path>
              </a:pathLst>
            </a:custGeom>
            <a:solidFill>
              <a:srgbClr val="40475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1" name="Google Shape;638;p36"/>
            <p:cNvSpPr/>
            <p:nvPr/>
          </p:nvSpPr>
          <p:spPr>
            <a:xfrm>
              <a:off x="1391438" y="299405"/>
              <a:ext cx="258770" cy="257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1600" fill="norm" stroke="1" extrusionOk="0">
                  <a:moveTo>
                    <a:pt x="11626" y="0"/>
                  </a:moveTo>
                  <a:cubicBezTo>
                    <a:pt x="8231" y="0"/>
                    <a:pt x="4209" y="1967"/>
                    <a:pt x="0" y="6681"/>
                  </a:cubicBezTo>
                  <a:lnTo>
                    <a:pt x="4201" y="21352"/>
                  </a:lnTo>
                  <a:cubicBezTo>
                    <a:pt x="4201" y="21352"/>
                    <a:pt x="5881" y="21600"/>
                    <a:pt x="8190" y="21600"/>
                  </a:cubicBezTo>
                  <a:cubicBezTo>
                    <a:pt x="13336" y="21600"/>
                    <a:pt x="21600" y="20371"/>
                    <a:pt x="21324" y="12431"/>
                  </a:cubicBezTo>
                  <a:cubicBezTo>
                    <a:pt x="21074" y="5288"/>
                    <a:pt x="17194" y="0"/>
                    <a:pt x="1162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2" name="Google Shape;639;p36"/>
            <p:cNvSpPr/>
            <p:nvPr/>
          </p:nvSpPr>
          <p:spPr>
            <a:xfrm>
              <a:off x="1389946" y="468506"/>
              <a:ext cx="116026" cy="127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5" h="21600" fill="norm" stroke="1" extrusionOk="0">
                  <a:moveTo>
                    <a:pt x="9316" y="0"/>
                  </a:moveTo>
                  <a:cubicBezTo>
                    <a:pt x="7577" y="0"/>
                    <a:pt x="5842" y="472"/>
                    <a:pt x="4375" y="1361"/>
                  </a:cubicBezTo>
                  <a:lnTo>
                    <a:pt x="885" y="6061"/>
                  </a:lnTo>
                  <a:cubicBezTo>
                    <a:pt x="335" y="8491"/>
                    <a:pt x="-169" y="10976"/>
                    <a:pt x="54" y="13446"/>
                  </a:cubicBezTo>
                  <a:cubicBezTo>
                    <a:pt x="293" y="15931"/>
                    <a:pt x="1334" y="18444"/>
                    <a:pt x="3418" y="19964"/>
                  </a:cubicBezTo>
                  <a:cubicBezTo>
                    <a:pt x="5002" y="21128"/>
                    <a:pt x="7021" y="21600"/>
                    <a:pt x="9048" y="21600"/>
                  </a:cubicBezTo>
                  <a:cubicBezTo>
                    <a:pt x="9765" y="21600"/>
                    <a:pt x="10479" y="21542"/>
                    <a:pt x="11180" y="21431"/>
                  </a:cubicBezTo>
                  <a:cubicBezTo>
                    <a:pt x="14234" y="20966"/>
                    <a:pt x="17220" y="19578"/>
                    <a:pt x="19065" y="17224"/>
                  </a:cubicBezTo>
                  <a:cubicBezTo>
                    <a:pt x="20924" y="14874"/>
                    <a:pt x="21431" y="11497"/>
                    <a:pt x="19909" y="8948"/>
                  </a:cubicBezTo>
                  <a:cubicBezTo>
                    <a:pt x="18797" y="7097"/>
                    <a:pt x="16545" y="5902"/>
                    <a:pt x="14351" y="5902"/>
                  </a:cubicBezTo>
                  <a:cubicBezTo>
                    <a:pt x="13517" y="5902"/>
                    <a:pt x="12693" y="6073"/>
                    <a:pt x="11940" y="6450"/>
                  </a:cubicBezTo>
                  <a:cubicBezTo>
                    <a:pt x="12615" y="5767"/>
                    <a:pt x="13291" y="5062"/>
                    <a:pt x="13701" y="4207"/>
                  </a:cubicBezTo>
                  <a:cubicBezTo>
                    <a:pt x="14108" y="3352"/>
                    <a:pt x="14176" y="2310"/>
                    <a:pt x="13643" y="1520"/>
                  </a:cubicBezTo>
                  <a:cubicBezTo>
                    <a:pt x="13148" y="800"/>
                    <a:pt x="12250" y="429"/>
                    <a:pt x="11361" y="227"/>
                  </a:cubicBezTo>
                  <a:cubicBezTo>
                    <a:pt x="10689" y="77"/>
                    <a:pt x="10004" y="0"/>
                    <a:pt x="931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3" name="Google Shape;640;p36"/>
            <p:cNvSpPr/>
            <p:nvPr/>
          </p:nvSpPr>
          <p:spPr>
            <a:xfrm>
              <a:off x="208538" y="508637"/>
              <a:ext cx="161612" cy="304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6" h="21600" fill="norm" stroke="1" extrusionOk="0">
                  <a:moveTo>
                    <a:pt x="2791" y="0"/>
                  </a:moveTo>
                  <a:cubicBezTo>
                    <a:pt x="-92" y="4365"/>
                    <a:pt x="-762" y="9194"/>
                    <a:pt x="875" y="13758"/>
                  </a:cubicBezTo>
                  <a:cubicBezTo>
                    <a:pt x="1727" y="16126"/>
                    <a:pt x="3531" y="18648"/>
                    <a:pt x="7397" y="19690"/>
                  </a:cubicBezTo>
                  <a:cubicBezTo>
                    <a:pt x="9806" y="20340"/>
                    <a:pt x="12935" y="20391"/>
                    <a:pt x="14543" y="21600"/>
                  </a:cubicBezTo>
                  <a:cubicBezTo>
                    <a:pt x="16803" y="19184"/>
                    <a:pt x="19547" y="16721"/>
                    <a:pt x="20147" y="14005"/>
                  </a:cubicBezTo>
                  <a:cubicBezTo>
                    <a:pt x="20838" y="10937"/>
                    <a:pt x="19230" y="7751"/>
                    <a:pt x="16033" y="5234"/>
                  </a:cubicBezTo>
                  <a:cubicBezTo>
                    <a:pt x="12836" y="2717"/>
                    <a:pt x="7981" y="1018"/>
                    <a:pt x="279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4" name="Google Shape;641;p36"/>
            <p:cNvSpPr/>
            <p:nvPr/>
          </p:nvSpPr>
          <p:spPr>
            <a:xfrm>
              <a:off x="262323" y="614415"/>
              <a:ext cx="104459" cy="355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9" h="21600" fill="norm" stroke="1" extrusionOk="0">
                  <a:moveTo>
                    <a:pt x="898" y="0"/>
                  </a:moveTo>
                  <a:cubicBezTo>
                    <a:pt x="802" y="0"/>
                    <a:pt x="706" y="4"/>
                    <a:pt x="610" y="14"/>
                  </a:cubicBezTo>
                  <a:cubicBezTo>
                    <a:pt x="145" y="57"/>
                    <a:pt x="-114" y="209"/>
                    <a:pt x="49" y="343"/>
                  </a:cubicBezTo>
                  <a:cubicBezTo>
                    <a:pt x="7691" y="7235"/>
                    <a:pt x="14295" y="14318"/>
                    <a:pt x="19650" y="21395"/>
                  </a:cubicBezTo>
                  <a:cubicBezTo>
                    <a:pt x="19750" y="21519"/>
                    <a:pt x="20119" y="21600"/>
                    <a:pt x="20522" y="21600"/>
                  </a:cubicBezTo>
                  <a:cubicBezTo>
                    <a:pt x="20588" y="21600"/>
                    <a:pt x="20648" y="21600"/>
                    <a:pt x="20714" y="21596"/>
                  </a:cubicBezTo>
                  <a:cubicBezTo>
                    <a:pt x="21198" y="21563"/>
                    <a:pt x="21486" y="21424"/>
                    <a:pt x="21390" y="21280"/>
                  </a:cubicBezTo>
                  <a:cubicBezTo>
                    <a:pt x="16012" y="14183"/>
                    <a:pt x="9401" y="7086"/>
                    <a:pt x="1740" y="181"/>
                  </a:cubicBezTo>
                  <a:cubicBezTo>
                    <a:pt x="1611" y="71"/>
                    <a:pt x="1267" y="0"/>
                    <a:pt x="89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5" name="Google Shape;642;p36"/>
            <p:cNvSpPr/>
            <p:nvPr/>
          </p:nvSpPr>
          <p:spPr>
            <a:xfrm>
              <a:off x="498447" y="151405"/>
              <a:ext cx="198345" cy="257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2" h="21600" fill="norm" stroke="1" extrusionOk="0">
                  <a:moveTo>
                    <a:pt x="20922" y="0"/>
                  </a:moveTo>
                  <a:cubicBezTo>
                    <a:pt x="16315" y="0"/>
                    <a:pt x="11633" y="838"/>
                    <a:pt x="7869" y="2954"/>
                  </a:cubicBezTo>
                  <a:cubicBezTo>
                    <a:pt x="4105" y="5073"/>
                    <a:pt x="1271" y="8285"/>
                    <a:pt x="326" y="11872"/>
                  </a:cubicBezTo>
                  <a:cubicBezTo>
                    <a:pt x="-511" y="15045"/>
                    <a:pt x="459" y="18401"/>
                    <a:pt x="1071" y="21600"/>
                  </a:cubicBezTo>
                  <a:cubicBezTo>
                    <a:pt x="1975" y="21114"/>
                    <a:pt x="3028" y="21011"/>
                    <a:pt x="4130" y="21011"/>
                  </a:cubicBezTo>
                  <a:cubicBezTo>
                    <a:pt x="4947" y="21011"/>
                    <a:pt x="5790" y="21069"/>
                    <a:pt x="6615" y="21069"/>
                  </a:cubicBezTo>
                  <a:cubicBezTo>
                    <a:pt x="6975" y="21069"/>
                    <a:pt x="7329" y="21058"/>
                    <a:pt x="7679" y="21026"/>
                  </a:cubicBezTo>
                  <a:cubicBezTo>
                    <a:pt x="11250" y="20704"/>
                    <a:pt x="13921" y="18275"/>
                    <a:pt x="15743" y="15810"/>
                  </a:cubicBezTo>
                  <a:cubicBezTo>
                    <a:pt x="19273" y="11060"/>
                    <a:pt x="21089" y="5515"/>
                    <a:pt x="2092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6" name="Google Shape;643;p36"/>
            <p:cNvSpPr/>
            <p:nvPr/>
          </p:nvSpPr>
          <p:spPr>
            <a:xfrm>
              <a:off x="418509" y="239326"/>
              <a:ext cx="212599" cy="304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fill="norm" stroke="1" extrusionOk="0">
                  <a:moveTo>
                    <a:pt x="21046" y="0"/>
                  </a:moveTo>
                  <a:cubicBezTo>
                    <a:pt x="20914" y="0"/>
                    <a:pt x="20784" y="42"/>
                    <a:pt x="20700" y="120"/>
                  </a:cubicBezTo>
                  <a:cubicBezTo>
                    <a:pt x="13367" y="6854"/>
                    <a:pt x="6423" y="13924"/>
                    <a:pt x="66" y="21132"/>
                  </a:cubicBezTo>
                  <a:cubicBezTo>
                    <a:pt x="-60" y="21277"/>
                    <a:pt x="2" y="21467"/>
                    <a:pt x="200" y="21555"/>
                  </a:cubicBezTo>
                  <a:cubicBezTo>
                    <a:pt x="273" y="21589"/>
                    <a:pt x="361" y="21600"/>
                    <a:pt x="430" y="21600"/>
                  </a:cubicBezTo>
                  <a:cubicBezTo>
                    <a:pt x="581" y="21600"/>
                    <a:pt x="725" y="21550"/>
                    <a:pt x="803" y="21454"/>
                  </a:cubicBezTo>
                  <a:cubicBezTo>
                    <a:pt x="7152" y="14264"/>
                    <a:pt x="14081" y="7211"/>
                    <a:pt x="21396" y="493"/>
                  </a:cubicBezTo>
                  <a:cubicBezTo>
                    <a:pt x="21540" y="359"/>
                    <a:pt x="21502" y="164"/>
                    <a:pt x="21311" y="64"/>
                  </a:cubicBezTo>
                  <a:cubicBezTo>
                    <a:pt x="21232" y="20"/>
                    <a:pt x="21139" y="0"/>
                    <a:pt x="2104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7" name="Google Shape;644;p36"/>
            <p:cNvSpPr/>
            <p:nvPr/>
          </p:nvSpPr>
          <p:spPr>
            <a:xfrm>
              <a:off x="393928" y="975865"/>
              <a:ext cx="198354" cy="257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5" h="21600" fill="norm" stroke="1" extrusionOk="0">
                  <a:moveTo>
                    <a:pt x="20925" y="0"/>
                  </a:moveTo>
                  <a:cubicBezTo>
                    <a:pt x="16314" y="8"/>
                    <a:pt x="11631" y="846"/>
                    <a:pt x="7869" y="2961"/>
                  </a:cubicBezTo>
                  <a:cubicBezTo>
                    <a:pt x="4104" y="5079"/>
                    <a:pt x="1280" y="8290"/>
                    <a:pt x="325" y="11876"/>
                  </a:cubicBezTo>
                  <a:cubicBezTo>
                    <a:pt x="-510" y="15049"/>
                    <a:pt x="458" y="18397"/>
                    <a:pt x="1071" y="21600"/>
                  </a:cubicBezTo>
                  <a:cubicBezTo>
                    <a:pt x="1974" y="21116"/>
                    <a:pt x="3028" y="21013"/>
                    <a:pt x="4129" y="21013"/>
                  </a:cubicBezTo>
                  <a:cubicBezTo>
                    <a:pt x="4945" y="21013"/>
                    <a:pt x="5790" y="21069"/>
                    <a:pt x="6615" y="21069"/>
                  </a:cubicBezTo>
                  <a:cubicBezTo>
                    <a:pt x="6973" y="21069"/>
                    <a:pt x="7328" y="21058"/>
                    <a:pt x="7677" y="21028"/>
                  </a:cubicBezTo>
                  <a:cubicBezTo>
                    <a:pt x="11251" y="20704"/>
                    <a:pt x="13919" y="18271"/>
                    <a:pt x="15741" y="15813"/>
                  </a:cubicBezTo>
                  <a:cubicBezTo>
                    <a:pt x="19274" y="11065"/>
                    <a:pt x="21090" y="5520"/>
                    <a:pt x="2092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8" name="Google Shape;645;p36"/>
            <p:cNvSpPr/>
            <p:nvPr/>
          </p:nvSpPr>
          <p:spPr>
            <a:xfrm>
              <a:off x="313973" y="1063839"/>
              <a:ext cx="212632" cy="304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600" fill="norm" stroke="1" extrusionOk="0">
                  <a:moveTo>
                    <a:pt x="21049" y="0"/>
                  </a:moveTo>
                  <a:cubicBezTo>
                    <a:pt x="20916" y="0"/>
                    <a:pt x="20783" y="42"/>
                    <a:pt x="20698" y="123"/>
                  </a:cubicBezTo>
                  <a:cubicBezTo>
                    <a:pt x="13367" y="6851"/>
                    <a:pt x="6422" y="13925"/>
                    <a:pt x="66" y="21133"/>
                  </a:cubicBezTo>
                  <a:cubicBezTo>
                    <a:pt x="-61" y="21272"/>
                    <a:pt x="3" y="21467"/>
                    <a:pt x="201" y="21555"/>
                  </a:cubicBezTo>
                  <a:cubicBezTo>
                    <a:pt x="281" y="21583"/>
                    <a:pt x="360" y="21600"/>
                    <a:pt x="431" y="21600"/>
                  </a:cubicBezTo>
                  <a:cubicBezTo>
                    <a:pt x="582" y="21600"/>
                    <a:pt x="724" y="21549"/>
                    <a:pt x="804" y="21454"/>
                  </a:cubicBezTo>
                  <a:cubicBezTo>
                    <a:pt x="7152" y="14264"/>
                    <a:pt x="14080" y="7212"/>
                    <a:pt x="21397" y="494"/>
                  </a:cubicBezTo>
                  <a:cubicBezTo>
                    <a:pt x="21539" y="356"/>
                    <a:pt x="21508" y="166"/>
                    <a:pt x="21310" y="61"/>
                  </a:cubicBezTo>
                  <a:cubicBezTo>
                    <a:pt x="21233" y="20"/>
                    <a:pt x="21140" y="0"/>
                    <a:pt x="2104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9" name="Google Shape;646;p36"/>
            <p:cNvSpPr/>
            <p:nvPr/>
          </p:nvSpPr>
          <p:spPr>
            <a:xfrm>
              <a:off x="229653" y="172128"/>
              <a:ext cx="239440" cy="1341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452" y="123"/>
                    <a:pt x="19327" y="249"/>
                    <a:pt x="18215" y="382"/>
                  </a:cubicBezTo>
                  <a:lnTo>
                    <a:pt x="18215" y="383"/>
                  </a:lnTo>
                  <a:cubicBezTo>
                    <a:pt x="17981" y="1459"/>
                    <a:pt x="17627" y="2534"/>
                    <a:pt x="17145" y="3606"/>
                  </a:cubicBezTo>
                  <a:cubicBezTo>
                    <a:pt x="17145" y="3628"/>
                    <a:pt x="17137" y="3652"/>
                    <a:pt x="17123" y="3673"/>
                  </a:cubicBezTo>
                  <a:lnTo>
                    <a:pt x="17123" y="3675"/>
                  </a:lnTo>
                  <a:cubicBezTo>
                    <a:pt x="16627" y="4821"/>
                    <a:pt x="16004" y="5964"/>
                    <a:pt x="15240" y="7106"/>
                  </a:cubicBezTo>
                  <a:cubicBezTo>
                    <a:pt x="15232" y="7132"/>
                    <a:pt x="15211" y="7156"/>
                    <a:pt x="15198" y="7183"/>
                  </a:cubicBezTo>
                  <a:cubicBezTo>
                    <a:pt x="14531" y="8176"/>
                    <a:pt x="13772" y="9168"/>
                    <a:pt x="12915" y="10157"/>
                  </a:cubicBezTo>
                  <a:cubicBezTo>
                    <a:pt x="12894" y="10182"/>
                    <a:pt x="12879" y="10206"/>
                    <a:pt x="12844" y="10231"/>
                  </a:cubicBezTo>
                  <a:cubicBezTo>
                    <a:pt x="12307" y="10854"/>
                    <a:pt x="11725" y="11475"/>
                    <a:pt x="11101" y="12095"/>
                  </a:cubicBezTo>
                  <a:lnTo>
                    <a:pt x="11101" y="12096"/>
                  </a:lnTo>
                  <a:cubicBezTo>
                    <a:pt x="10429" y="12770"/>
                    <a:pt x="9706" y="13442"/>
                    <a:pt x="8934" y="14114"/>
                  </a:cubicBezTo>
                  <a:cubicBezTo>
                    <a:pt x="8906" y="14139"/>
                    <a:pt x="8877" y="14165"/>
                    <a:pt x="8847" y="14190"/>
                  </a:cubicBezTo>
                  <a:cubicBezTo>
                    <a:pt x="7524" y="15338"/>
                    <a:pt x="6058" y="16479"/>
                    <a:pt x="4442" y="17614"/>
                  </a:cubicBezTo>
                  <a:cubicBezTo>
                    <a:pt x="4414" y="17640"/>
                    <a:pt x="4378" y="17667"/>
                    <a:pt x="4328" y="17692"/>
                  </a:cubicBezTo>
                  <a:cubicBezTo>
                    <a:pt x="2996" y="18640"/>
                    <a:pt x="1559" y="19582"/>
                    <a:pt x="0" y="20518"/>
                  </a:cubicBezTo>
                  <a:cubicBezTo>
                    <a:pt x="1133" y="20782"/>
                    <a:pt x="2338" y="21039"/>
                    <a:pt x="3585" y="21285"/>
                  </a:cubicBezTo>
                  <a:cubicBezTo>
                    <a:pt x="3635" y="21297"/>
                    <a:pt x="3691" y="21307"/>
                    <a:pt x="3747" y="21317"/>
                  </a:cubicBezTo>
                  <a:cubicBezTo>
                    <a:pt x="4230" y="21413"/>
                    <a:pt x="4711" y="21506"/>
                    <a:pt x="5214" y="21600"/>
                  </a:cubicBezTo>
                  <a:cubicBezTo>
                    <a:pt x="6532" y="20715"/>
                    <a:pt x="7758" y="19825"/>
                    <a:pt x="8912" y="18932"/>
                  </a:cubicBezTo>
                  <a:lnTo>
                    <a:pt x="8912" y="18930"/>
                  </a:lnTo>
                  <a:cubicBezTo>
                    <a:pt x="9047" y="18830"/>
                    <a:pt x="9174" y="18726"/>
                    <a:pt x="9309" y="18626"/>
                  </a:cubicBezTo>
                  <a:cubicBezTo>
                    <a:pt x="9345" y="18599"/>
                    <a:pt x="9381" y="18570"/>
                    <a:pt x="9408" y="18545"/>
                  </a:cubicBezTo>
                  <a:cubicBezTo>
                    <a:pt x="11406" y="16969"/>
                    <a:pt x="13156" y="15383"/>
                    <a:pt x="14664" y="13790"/>
                  </a:cubicBezTo>
                  <a:lnTo>
                    <a:pt x="14664" y="13789"/>
                  </a:lnTo>
                  <a:cubicBezTo>
                    <a:pt x="14694" y="13761"/>
                    <a:pt x="14713" y="13733"/>
                    <a:pt x="14736" y="13707"/>
                  </a:cubicBezTo>
                  <a:lnTo>
                    <a:pt x="14736" y="13706"/>
                  </a:lnTo>
                  <a:cubicBezTo>
                    <a:pt x="15685" y="12707"/>
                    <a:pt x="16536" y="11705"/>
                    <a:pt x="17272" y="10702"/>
                  </a:cubicBezTo>
                  <a:cubicBezTo>
                    <a:pt x="17293" y="10677"/>
                    <a:pt x="17316" y="10652"/>
                    <a:pt x="17329" y="10628"/>
                  </a:cubicBezTo>
                  <a:cubicBezTo>
                    <a:pt x="18257" y="9379"/>
                    <a:pt x="19030" y="8126"/>
                    <a:pt x="19654" y="6872"/>
                  </a:cubicBezTo>
                  <a:cubicBezTo>
                    <a:pt x="19680" y="6845"/>
                    <a:pt x="19688" y="6820"/>
                    <a:pt x="19703" y="6795"/>
                  </a:cubicBezTo>
                  <a:cubicBezTo>
                    <a:pt x="19986" y="6218"/>
                    <a:pt x="20241" y="5642"/>
                    <a:pt x="20460" y="5063"/>
                  </a:cubicBezTo>
                  <a:lnTo>
                    <a:pt x="20460" y="5061"/>
                  </a:lnTo>
                  <a:cubicBezTo>
                    <a:pt x="20623" y="4628"/>
                    <a:pt x="20779" y="4195"/>
                    <a:pt x="20907" y="3762"/>
                  </a:cubicBezTo>
                  <a:cubicBezTo>
                    <a:pt x="20920" y="3737"/>
                    <a:pt x="20929" y="3715"/>
                    <a:pt x="20935" y="3691"/>
                  </a:cubicBezTo>
                  <a:cubicBezTo>
                    <a:pt x="21296" y="2461"/>
                    <a:pt x="21515" y="1230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0" name="Google Shape;647;p36"/>
            <p:cNvSpPr/>
            <p:nvPr/>
          </p:nvSpPr>
          <p:spPr>
            <a:xfrm>
              <a:off x="419460" y="394581"/>
              <a:ext cx="4219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9" y="0"/>
                  </a:moveTo>
                  <a:cubicBezTo>
                    <a:pt x="129" y="3184"/>
                    <a:pt x="83" y="6327"/>
                    <a:pt x="0" y="9510"/>
                  </a:cubicBezTo>
                  <a:lnTo>
                    <a:pt x="0" y="9672"/>
                  </a:lnTo>
                  <a:cubicBezTo>
                    <a:pt x="7123" y="14951"/>
                    <a:pt x="14274" y="18981"/>
                    <a:pt x="21480" y="21600"/>
                  </a:cubicBezTo>
                  <a:cubicBezTo>
                    <a:pt x="21517" y="18416"/>
                    <a:pt x="21554" y="15112"/>
                    <a:pt x="21600" y="11928"/>
                  </a:cubicBezTo>
                  <a:cubicBezTo>
                    <a:pt x="14403" y="9349"/>
                    <a:pt x="7243" y="5279"/>
                    <a:pt x="12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1" name="Google Shape;648;p36"/>
            <p:cNvSpPr/>
            <p:nvPr/>
          </p:nvSpPr>
          <p:spPr>
            <a:xfrm>
              <a:off x="398032" y="594143"/>
              <a:ext cx="50030" cy="24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4403" y="5408"/>
                    <a:pt x="7252" y="11235"/>
                    <a:pt x="241" y="17335"/>
                  </a:cubicBezTo>
                  <a:cubicBezTo>
                    <a:pt x="202" y="18735"/>
                    <a:pt x="70" y="20135"/>
                    <a:pt x="0" y="21600"/>
                  </a:cubicBezTo>
                  <a:cubicBezTo>
                    <a:pt x="7050" y="15516"/>
                    <a:pt x="14169" y="9689"/>
                    <a:pt x="21367" y="4281"/>
                  </a:cubicBezTo>
                  <a:cubicBezTo>
                    <a:pt x="21460" y="2817"/>
                    <a:pt x="21491" y="1481"/>
                    <a:pt x="216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2" name="Google Shape;649;p36"/>
            <p:cNvSpPr/>
            <p:nvPr/>
          </p:nvSpPr>
          <p:spPr>
            <a:xfrm>
              <a:off x="372026" y="803033"/>
              <a:ext cx="49724" cy="33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4" y="0"/>
                  </a:moveTo>
                  <a:cubicBezTo>
                    <a:pt x="204" y="955"/>
                    <a:pt x="141" y="1955"/>
                    <a:pt x="0" y="2910"/>
                  </a:cubicBezTo>
                  <a:cubicBezTo>
                    <a:pt x="6999" y="9374"/>
                    <a:pt x="14123" y="15539"/>
                    <a:pt x="21287" y="21600"/>
                  </a:cubicBezTo>
                  <a:cubicBezTo>
                    <a:pt x="21428" y="20599"/>
                    <a:pt x="21537" y="19656"/>
                    <a:pt x="21600" y="18644"/>
                  </a:cubicBezTo>
                  <a:cubicBezTo>
                    <a:pt x="14405" y="12686"/>
                    <a:pt x="7336" y="6464"/>
                    <a:pt x="34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3" name="Google Shape;650;p36"/>
            <p:cNvSpPr/>
            <p:nvPr/>
          </p:nvSpPr>
          <p:spPr>
            <a:xfrm>
              <a:off x="327657" y="1023456"/>
              <a:ext cx="65348" cy="3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4797" y="7641"/>
                    <a:pt x="7690" y="13751"/>
                    <a:pt x="310" y="18266"/>
                  </a:cubicBezTo>
                  <a:cubicBezTo>
                    <a:pt x="238" y="19343"/>
                    <a:pt x="131" y="20536"/>
                    <a:pt x="0" y="21600"/>
                  </a:cubicBezTo>
                  <a:cubicBezTo>
                    <a:pt x="7375" y="17189"/>
                    <a:pt x="14511" y="11196"/>
                    <a:pt x="21314" y="3736"/>
                  </a:cubicBezTo>
                  <a:lnTo>
                    <a:pt x="21314" y="3684"/>
                  </a:lnTo>
                  <a:cubicBezTo>
                    <a:pt x="21445" y="2504"/>
                    <a:pt x="21517" y="1245"/>
                    <a:pt x="216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4" name="Google Shape;651;p36"/>
            <p:cNvSpPr/>
            <p:nvPr/>
          </p:nvSpPr>
          <p:spPr>
            <a:xfrm>
              <a:off x="277627" y="1266188"/>
              <a:ext cx="56229" cy="62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85" y="0"/>
                  </a:moveTo>
                  <a:cubicBezTo>
                    <a:pt x="367" y="545"/>
                    <a:pt x="180" y="1109"/>
                    <a:pt x="0" y="1679"/>
                  </a:cubicBezTo>
                  <a:lnTo>
                    <a:pt x="21178" y="21600"/>
                  </a:lnTo>
                  <a:cubicBezTo>
                    <a:pt x="21365" y="21005"/>
                    <a:pt x="21482" y="20442"/>
                    <a:pt x="21600" y="19872"/>
                  </a:cubicBezTo>
                  <a:lnTo>
                    <a:pt x="485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5" name="Google Shape;652;p36"/>
            <p:cNvSpPr/>
            <p:nvPr/>
          </p:nvSpPr>
          <p:spPr>
            <a:xfrm>
              <a:off x="1153929" y="1049081"/>
              <a:ext cx="213545" cy="257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4" h="21600" fill="norm" stroke="1" extrusionOk="0">
                  <a:moveTo>
                    <a:pt x="19388" y="0"/>
                  </a:moveTo>
                  <a:cubicBezTo>
                    <a:pt x="13317" y="1558"/>
                    <a:pt x="7769" y="4629"/>
                    <a:pt x="3566" y="8747"/>
                  </a:cubicBezTo>
                  <a:cubicBezTo>
                    <a:pt x="1386" y="10878"/>
                    <a:pt x="-523" y="13635"/>
                    <a:pt x="130" y="16430"/>
                  </a:cubicBezTo>
                  <a:cubicBezTo>
                    <a:pt x="530" y="18180"/>
                    <a:pt x="1923" y="19882"/>
                    <a:pt x="1348" y="21600"/>
                  </a:cubicBezTo>
                  <a:cubicBezTo>
                    <a:pt x="5019" y="21081"/>
                    <a:pt x="8957" y="20791"/>
                    <a:pt x="12188" y="19186"/>
                  </a:cubicBezTo>
                  <a:cubicBezTo>
                    <a:pt x="15836" y="17377"/>
                    <a:pt x="18555" y="14254"/>
                    <a:pt x="19812" y="10765"/>
                  </a:cubicBezTo>
                  <a:cubicBezTo>
                    <a:pt x="21077" y="7274"/>
                    <a:pt x="20683" y="3479"/>
                    <a:pt x="1938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6" name="Google Shape;653;p36"/>
            <p:cNvSpPr/>
            <p:nvPr/>
          </p:nvSpPr>
          <p:spPr>
            <a:xfrm>
              <a:off x="1065044" y="1139542"/>
              <a:ext cx="228004" cy="2936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600" fill="norm" stroke="1" extrusionOk="0">
                  <a:moveTo>
                    <a:pt x="21092" y="0"/>
                  </a:moveTo>
                  <a:cubicBezTo>
                    <a:pt x="20961" y="0"/>
                    <a:pt x="20832" y="48"/>
                    <a:pt x="20754" y="138"/>
                  </a:cubicBezTo>
                  <a:cubicBezTo>
                    <a:pt x="14334" y="7348"/>
                    <a:pt x="7388" y="14391"/>
                    <a:pt x="95" y="21075"/>
                  </a:cubicBezTo>
                  <a:cubicBezTo>
                    <a:pt x="-46" y="21206"/>
                    <a:pt x="-31" y="21409"/>
                    <a:pt x="146" y="21526"/>
                  </a:cubicBezTo>
                  <a:cubicBezTo>
                    <a:pt x="221" y="21571"/>
                    <a:pt x="316" y="21600"/>
                    <a:pt x="406" y="21600"/>
                  </a:cubicBezTo>
                  <a:cubicBezTo>
                    <a:pt x="525" y="21600"/>
                    <a:pt x="644" y="21560"/>
                    <a:pt x="717" y="21483"/>
                  </a:cubicBezTo>
                  <a:cubicBezTo>
                    <a:pt x="8025" y="14788"/>
                    <a:pt x="14993" y="7729"/>
                    <a:pt x="21420" y="501"/>
                  </a:cubicBezTo>
                  <a:cubicBezTo>
                    <a:pt x="21554" y="357"/>
                    <a:pt x="21508" y="160"/>
                    <a:pt x="21325" y="57"/>
                  </a:cubicBezTo>
                  <a:cubicBezTo>
                    <a:pt x="21253" y="19"/>
                    <a:pt x="21172" y="0"/>
                    <a:pt x="2109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7" name="Google Shape;654;p36"/>
            <p:cNvSpPr/>
            <p:nvPr/>
          </p:nvSpPr>
          <p:spPr>
            <a:xfrm>
              <a:off x="1018528" y="1445201"/>
              <a:ext cx="318628" cy="161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45" y="0"/>
                  </a:moveTo>
                  <a:cubicBezTo>
                    <a:pt x="9170" y="0"/>
                    <a:pt x="7501" y="671"/>
                    <a:pt x="5985" y="2068"/>
                  </a:cubicBezTo>
                  <a:cubicBezTo>
                    <a:pt x="3616" y="4249"/>
                    <a:pt x="1828" y="8443"/>
                    <a:pt x="0" y="12120"/>
                  </a:cubicBezTo>
                  <a:cubicBezTo>
                    <a:pt x="1368" y="13053"/>
                    <a:pt x="1928" y="16177"/>
                    <a:pt x="2924" y="18250"/>
                  </a:cubicBezTo>
                  <a:cubicBezTo>
                    <a:pt x="4149" y="20799"/>
                    <a:pt x="5978" y="21600"/>
                    <a:pt x="7804" y="21600"/>
                  </a:cubicBezTo>
                  <a:cubicBezTo>
                    <a:pt x="8343" y="21600"/>
                    <a:pt x="8881" y="21530"/>
                    <a:pt x="9404" y="21415"/>
                  </a:cubicBezTo>
                  <a:cubicBezTo>
                    <a:pt x="13826" y="20438"/>
                    <a:pt x="18107" y="16971"/>
                    <a:pt x="21600" y="11543"/>
                  </a:cubicBezTo>
                  <a:cubicBezTo>
                    <a:pt x="19822" y="6880"/>
                    <a:pt x="17468" y="2948"/>
                    <a:pt x="14652" y="1169"/>
                  </a:cubicBezTo>
                  <a:cubicBezTo>
                    <a:pt x="13425" y="399"/>
                    <a:pt x="12133" y="0"/>
                    <a:pt x="1084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8" name="Google Shape;655;p36"/>
            <p:cNvSpPr/>
            <p:nvPr/>
          </p:nvSpPr>
          <p:spPr>
            <a:xfrm>
              <a:off x="857825" y="1526832"/>
              <a:ext cx="367883" cy="23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8" h="21600" fill="norm" stroke="1" extrusionOk="0">
                  <a:moveTo>
                    <a:pt x="19903" y="0"/>
                  </a:moveTo>
                  <a:cubicBezTo>
                    <a:pt x="13356" y="0"/>
                    <a:pt x="6743" y="4598"/>
                    <a:pt x="228" y="13762"/>
                  </a:cubicBezTo>
                  <a:cubicBezTo>
                    <a:pt x="90" y="13975"/>
                    <a:pt x="-12" y="15905"/>
                    <a:pt x="1" y="18049"/>
                  </a:cubicBezTo>
                  <a:cubicBezTo>
                    <a:pt x="11" y="20111"/>
                    <a:pt x="121" y="21600"/>
                    <a:pt x="249" y="21600"/>
                  </a:cubicBezTo>
                  <a:lnTo>
                    <a:pt x="272" y="21600"/>
                  </a:lnTo>
                  <a:cubicBezTo>
                    <a:pt x="6733" y="12485"/>
                    <a:pt x="13292" y="7887"/>
                    <a:pt x="19789" y="7887"/>
                  </a:cubicBezTo>
                  <a:cubicBezTo>
                    <a:pt x="20305" y="7887"/>
                    <a:pt x="20820" y="7920"/>
                    <a:pt x="21335" y="7985"/>
                  </a:cubicBezTo>
                  <a:cubicBezTo>
                    <a:pt x="21473" y="7985"/>
                    <a:pt x="21588" y="6202"/>
                    <a:pt x="21588" y="4058"/>
                  </a:cubicBezTo>
                  <a:cubicBezTo>
                    <a:pt x="21588" y="1849"/>
                    <a:pt x="21478" y="65"/>
                    <a:pt x="21335" y="65"/>
                  </a:cubicBezTo>
                  <a:cubicBezTo>
                    <a:pt x="20858" y="16"/>
                    <a:pt x="20381" y="0"/>
                    <a:pt x="1990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9" name="Google Shape;656;p36"/>
            <p:cNvSpPr/>
            <p:nvPr/>
          </p:nvSpPr>
          <p:spPr>
            <a:xfrm>
              <a:off x="470913" y="995435"/>
              <a:ext cx="1292065" cy="712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96" y="136"/>
                    <a:pt x="21391" y="266"/>
                    <a:pt x="21288" y="400"/>
                  </a:cubicBezTo>
                  <a:cubicBezTo>
                    <a:pt x="21260" y="435"/>
                    <a:pt x="21234" y="469"/>
                    <a:pt x="21205" y="502"/>
                  </a:cubicBezTo>
                  <a:cubicBezTo>
                    <a:pt x="20212" y="1755"/>
                    <a:pt x="19204" y="2974"/>
                    <a:pt x="18184" y="4150"/>
                  </a:cubicBezTo>
                  <a:cubicBezTo>
                    <a:pt x="18165" y="4176"/>
                    <a:pt x="18145" y="4200"/>
                    <a:pt x="18125" y="4222"/>
                  </a:cubicBezTo>
                  <a:lnTo>
                    <a:pt x="18124" y="4224"/>
                  </a:lnTo>
                  <a:cubicBezTo>
                    <a:pt x="17116" y="5388"/>
                    <a:pt x="16100" y="6513"/>
                    <a:pt x="15067" y="7601"/>
                  </a:cubicBezTo>
                  <a:cubicBezTo>
                    <a:pt x="15044" y="7629"/>
                    <a:pt x="15021" y="7650"/>
                    <a:pt x="14999" y="7677"/>
                  </a:cubicBezTo>
                  <a:cubicBezTo>
                    <a:pt x="14099" y="8624"/>
                    <a:pt x="13192" y="9544"/>
                    <a:pt x="12276" y="10432"/>
                  </a:cubicBezTo>
                  <a:cubicBezTo>
                    <a:pt x="12253" y="10456"/>
                    <a:pt x="12231" y="10479"/>
                    <a:pt x="12207" y="10499"/>
                  </a:cubicBezTo>
                  <a:cubicBezTo>
                    <a:pt x="11632" y="11056"/>
                    <a:pt x="11052" y="11603"/>
                    <a:pt x="10468" y="12139"/>
                  </a:cubicBezTo>
                  <a:cubicBezTo>
                    <a:pt x="9832" y="12720"/>
                    <a:pt x="9194" y="13289"/>
                    <a:pt x="8550" y="13844"/>
                  </a:cubicBezTo>
                  <a:cubicBezTo>
                    <a:pt x="8526" y="13868"/>
                    <a:pt x="8501" y="13887"/>
                    <a:pt x="8476" y="13906"/>
                  </a:cubicBezTo>
                  <a:cubicBezTo>
                    <a:pt x="7377" y="14851"/>
                    <a:pt x="6267" y="15751"/>
                    <a:pt x="5145" y="16604"/>
                  </a:cubicBezTo>
                  <a:cubicBezTo>
                    <a:pt x="5120" y="16623"/>
                    <a:pt x="5094" y="16645"/>
                    <a:pt x="5068" y="16659"/>
                  </a:cubicBezTo>
                  <a:cubicBezTo>
                    <a:pt x="4052" y="17437"/>
                    <a:pt x="3028" y="18173"/>
                    <a:pt x="1993" y="18866"/>
                  </a:cubicBezTo>
                  <a:cubicBezTo>
                    <a:pt x="1970" y="18882"/>
                    <a:pt x="1944" y="18902"/>
                    <a:pt x="1921" y="18914"/>
                  </a:cubicBezTo>
                  <a:cubicBezTo>
                    <a:pt x="1283" y="19345"/>
                    <a:pt x="643" y="19757"/>
                    <a:pt x="0" y="20154"/>
                  </a:cubicBezTo>
                  <a:cubicBezTo>
                    <a:pt x="500" y="20695"/>
                    <a:pt x="1017" y="21178"/>
                    <a:pt x="1552" y="21600"/>
                  </a:cubicBezTo>
                  <a:cubicBezTo>
                    <a:pt x="1624" y="21545"/>
                    <a:pt x="1697" y="21492"/>
                    <a:pt x="1770" y="21438"/>
                  </a:cubicBezTo>
                  <a:cubicBezTo>
                    <a:pt x="1795" y="21423"/>
                    <a:pt x="1821" y="21402"/>
                    <a:pt x="1844" y="21380"/>
                  </a:cubicBezTo>
                  <a:cubicBezTo>
                    <a:pt x="2853" y="20640"/>
                    <a:pt x="3856" y="19861"/>
                    <a:pt x="4847" y="19054"/>
                  </a:cubicBezTo>
                  <a:cubicBezTo>
                    <a:pt x="4875" y="19033"/>
                    <a:pt x="4901" y="19011"/>
                    <a:pt x="4926" y="18990"/>
                  </a:cubicBezTo>
                  <a:cubicBezTo>
                    <a:pt x="5898" y="18200"/>
                    <a:pt x="6860" y="17373"/>
                    <a:pt x="7814" y="16520"/>
                  </a:cubicBezTo>
                  <a:cubicBezTo>
                    <a:pt x="8366" y="16028"/>
                    <a:pt x="8913" y="15528"/>
                    <a:pt x="9457" y="15018"/>
                  </a:cubicBezTo>
                  <a:lnTo>
                    <a:pt x="9457" y="15016"/>
                  </a:lnTo>
                  <a:cubicBezTo>
                    <a:pt x="9484" y="14992"/>
                    <a:pt x="9509" y="14968"/>
                    <a:pt x="9534" y="14942"/>
                  </a:cubicBezTo>
                  <a:lnTo>
                    <a:pt x="9536" y="14939"/>
                  </a:lnTo>
                  <a:cubicBezTo>
                    <a:pt x="10469" y="14063"/>
                    <a:pt x="11395" y="13158"/>
                    <a:pt x="12309" y="12220"/>
                  </a:cubicBezTo>
                  <a:cubicBezTo>
                    <a:pt x="12334" y="12199"/>
                    <a:pt x="12356" y="12175"/>
                    <a:pt x="12378" y="12153"/>
                  </a:cubicBezTo>
                  <a:cubicBezTo>
                    <a:pt x="13518" y="10987"/>
                    <a:pt x="14643" y="9777"/>
                    <a:pt x="15754" y="8522"/>
                  </a:cubicBezTo>
                  <a:cubicBezTo>
                    <a:pt x="15778" y="8498"/>
                    <a:pt x="15799" y="8472"/>
                    <a:pt x="15822" y="8446"/>
                  </a:cubicBezTo>
                  <a:cubicBezTo>
                    <a:pt x="16716" y="7438"/>
                    <a:pt x="17601" y="6401"/>
                    <a:pt x="18474" y="5338"/>
                  </a:cubicBezTo>
                  <a:cubicBezTo>
                    <a:pt x="18493" y="5312"/>
                    <a:pt x="18515" y="5288"/>
                    <a:pt x="18534" y="5262"/>
                  </a:cubicBezTo>
                  <a:cubicBezTo>
                    <a:pt x="19537" y="4041"/>
                    <a:pt x="20527" y="2781"/>
                    <a:pt x="21503" y="1486"/>
                  </a:cubicBezTo>
                  <a:cubicBezTo>
                    <a:pt x="21526" y="1198"/>
                    <a:pt x="21549" y="909"/>
                    <a:pt x="21566" y="619"/>
                  </a:cubicBezTo>
                  <a:cubicBezTo>
                    <a:pt x="21568" y="576"/>
                    <a:pt x="21571" y="531"/>
                    <a:pt x="21573" y="490"/>
                  </a:cubicBezTo>
                  <a:cubicBezTo>
                    <a:pt x="21584" y="326"/>
                    <a:pt x="21592" y="164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0" name="Google Shape;657;p36"/>
            <p:cNvSpPr/>
            <p:nvPr/>
          </p:nvSpPr>
          <p:spPr>
            <a:xfrm>
              <a:off x="1739333" y="1005888"/>
              <a:ext cx="2200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865" y="0"/>
                  </a:moveTo>
                  <a:cubicBezTo>
                    <a:pt x="3237" y="3501"/>
                    <a:pt x="1698" y="6841"/>
                    <a:pt x="0" y="10073"/>
                  </a:cubicBezTo>
                  <a:cubicBezTo>
                    <a:pt x="7005" y="13843"/>
                    <a:pt x="14188" y="17829"/>
                    <a:pt x="21211" y="21600"/>
                  </a:cubicBezTo>
                  <a:cubicBezTo>
                    <a:pt x="21352" y="17345"/>
                    <a:pt x="21512" y="12928"/>
                    <a:pt x="21600" y="8888"/>
                  </a:cubicBezTo>
                  <a:cubicBezTo>
                    <a:pt x="15974" y="5871"/>
                    <a:pt x="10490" y="3070"/>
                    <a:pt x="486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1" name="Google Shape;658;p36"/>
            <p:cNvSpPr/>
            <p:nvPr/>
          </p:nvSpPr>
          <p:spPr>
            <a:xfrm>
              <a:off x="1555095" y="1132298"/>
              <a:ext cx="24492" cy="39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115" y="0"/>
                  </a:moveTo>
                  <a:cubicBezTo>
                    <a:pt x="2146" y="478"/>
                    <a:pt x="1113" y="916"/>
                    <a:pt x="0" y="1304"/>
                  </a:cubicBezTo>
                  <a:cubicBezTo>
                    <a:pt x="5674" y="8242"/>
                    <a:pt x="11841" y="15011"/>
                    <a:pt x="18421" y="21600"/>
                  </a:cubicBezTo>
                  <a:cubicBezTo>
                    <a:pt x="19534" y="21172"/>
                    <a:pt x="20583" y="20734"/>
                    <a:pt x="21600" y="20296"/>
                  </a:cubicBezTo>
                  <a:cubicBezTo>
                    <a:pt x="15020" y="13667"/>
                    <a:pt x="8853" y="6898"/>
                    <a:pt x="31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2" name="Google Shape;659;p36"/>
            <p:cNvSpPr/>
            <p:nvPr/>
          </p:nvSpPr>
          <p:spPr>
            <a:xfrm>
              <a:off x="1368099" y="1246168"/>
              <a:ext cx="49327" cy="30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91" y="0"/>
                  </a:moveTo>
                  <a:cubicBezTo>
                    <a:pt x="1200" y="616"/>
                    <a:pt x="584" y="1117"/>
                    <a:pt x="0" y="1734"/>
                  </a:cubicBezTo>
                  <a:cubicBezTo>
                    <a:pt x="6677" y="8116"/>
                    <a:pt x="13282" y="14717"/>
                    <a:pt x="19777" y="21600"/>
                  </a:cubicBezTo>
                  <a:cubicBezTo>
                    <a:pt x="20424" y="21048"/>
                    <a:pt x="20977" y="20431"/>
                    <a:pt x="21600" y="19866"/>
                  </a:cubicBezTo>
                  <a:cubicBezTo>
                    <a:pt x="15097" y="12996"/>
                    <a:pt x="8460" y="6331"/>
                    <a:pt x="179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3" name="Google Shape;660;p36"/>
            <p:cNvSpPr/>
            <p:nvPr/>
          </p:nvSpPr>
          <p:spPr>
            <a:xfrm>
              <a:off x="1199884" y="1339531"/>
              <a:ext cx="12701" cy="58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838" y="0"/>
                  </a:moveTo>
                  <a:cubicBezTo>
                    <a:pt x="5829" y="264"/>
                    <a:pt x="3010" y="548"/>
                    <a:pt x="0" y="786"/>
                  </a:cubicBezTo>
                  <a:cubicBezTo>
                    <a:pt x="3467" y="7724"/>
                    <a:pt x="7810" y="14662"/>
                    <a:pt x="12952" y="21600"/>
                  </a:cubicBezTo>
                  <a:cubicBezTo>
                    <a:pt x="15810" y="21342"/>
                    <a:pt x="18781" y="21078"/>
                    <a:pt x="21600" y="20787"/>
                  </a:cubicBezTo>
                  <a:cubicBezTo>
                    <a:pt x="16419" y="13849"/>
                    <a:pt x="12114" y="6938"/>
                    <a:pt x="883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4" name="Google Shape;661;p36"/>
            <p:cNvSpPr/>
            <p:nvPr/>
          </p:nvSpPr>
          <p:spPr>
            <a:xfrm>
              <a:off x="978014" y="1451994"/>
              <a:ext cx="63222" cy="38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8" y="0"/>
                  </a:moveTo>
                  <a:cubicBezTo>
                    <a:pt x="997" y="393"/>
                    <a:pt x="480" y="796"/>
                    <a:pt x="0" y="1138"/>
                  </a:cubicBezTo>
                  <a:cubicBezTo>
                    <a:pt x="6250" y="9037"/>
                    <a:pt x="12986" y="15888"/>
                    <a:pt x="20018" y="21600"/>
                  </a:cubicBezTo>
                  <a:lnTo>
                    <a:pt x="20042" y="21600"/>
                  </a:lnTo>
                  <a:cubicBezTo>
                    <a:pt x="20578" y="21157"/>
                    <a:pt x="21089" y="20713"/>
                    <a:pt x="21600" y="20240"/>
                  </a:cubicBezTo>
                  <a:cubicBezTo>
                    <a:pt x="14488" y="14618"/>
                    <a:pt x="7727" y="7858"/>
                    <a:pt x="147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5" name="Google Shape;662;p36"/>
            <p:cNvSpPr/>
            <p:nvPr/>
          </p:nvSpPr>
          <p:spPr>
            <a:xfrm>
              <a:off x="760867" y="1543014"/>
              <a:ext cx="17825" cy="80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9787" y="183"/>
                    <a:pt x="17887" y="357"/>
                    <a:pt x="15987" y="501"/>
                  </a:cubicBezTo>
                  <a:lnTo>
                    <a:pt x="0" y="21600"/>
                  </a:lnTo>
                  <a:cubicBezTo>
                    <a:pt x="1987" y="21436"/>
                    <a:pt x="3888" y="21224"/>
                    <a:pt x="5722" y="21036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6" name="Google Shape;663;p36"/>
            <p:cNvSpPr/>
            <p:nvPr/>
          </p:nvSpPr>
          <p:spPr>
            <a:xfrm>
              <a:off x="576773" y="1617600"/>
              <a:ext cx="13427" cy="8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9310" y="165"/>
                    <a:pt x="16932" y="303"/>
                    <a:pt x="14410" y="403"/>
                  </a:cubicBezTo>
                  <a:lnTo>
                    <a:pt x="0" y="21600"/>
                  </a:lnTo>
                  <a:cubicBezTo>
                    <a:pt x="2522" y="21458"/>
                    <a:pt x="4929" y="21284"/>
                    <a:pt x="7190" y="21119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7" name="Google Shape;664;p36"/>
            <p:cNvSpPr/>
            <p:nvPr/>
          </p:nvSpPr>
          <p:spPr>
            <a:xfrm>
              <a:off x="52173" y="993777"/>
              <a:ext cx="1083512" cy="786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21600" fill="norm" stroke="1" extrusionOk="0">
                  <a:moveTo>
                    <a:pt x="0" y="0"/>
                  </a:moveTo>
                  <a:cubicBezTo>
                    <a:pt x="3" y="50"/>
                    <a:pt x="6" y="98"/>
                    <a:pt x="9" y="147"/>
                  </a:cubicBezTo>
                  <a:cubicBezTo>
                    <a:pt x="59" y="882"/>
                    <a:pt x="133" y="1605"/>
                    <a:pt x="228" y="2318"/>
                  </a:cubicBezTo>
                  <a:cubicBezTo>
                    <a:pt x="657" y="5486"/>
                    <a:pt x="1535" y="8425"/>
                    <a:pt x="2765" y="11014"/>
                  </a:cubicBezTo>
                  <a:cubicBezTo>
                    <a:pt x="3225" y="11977"/>
                    <a:pt x="3732" y="12894"/>
                    <a:pt x="4285" y="13751"/>
                  </a:cubicBezTo>
                  <a:cubicBezTo>
                    <a:pt x="4296" y="13770"/>
                    <a:pt x="4308" y="13788"/>
                    <a:pt x="4320" y="13804"/>
                  </a:cubicBezTo>
                  <a:cubicBezTo>
                    <a:pt x="5280" y="15290"/>
                    <a:pt x="6370" y="16601"/>
                    <a:pt x="7571" y="17705"/>
                  </a:cubicBezTo>
                  <a:cubicBezTo>
                    <a:pt x="7639" y="17770"/>
                    <a:pt x="7709" y="17831"/>
                    <a:pt x="7778" y="17894"/>
                  </a:cubicBezTo>
                  <a:cubicBezTo>
                    <a:pt x="10484" y="20325"/>
                    <a:pt x="13702" y="21600"/>
                    <a:pt x="16918" y="21600"/>
                  </a:cubicBezTo>
                  <a:cubicBezTo>
                    <a:pt x="17935" y="21600"/>
                    <a:pt x="18953" y="21472"/>
                    <a:pt x="19953" y="21214"/>
                  </a:cubicBezTo>
                  <a:cubicBezTo>
                    <a:pt x="20401" y="21099"/>
                    <a:pt x="20844" y="20957"/>
                    <a:pt x="21283" y="20790"/>
                  </a:cubicBezTo>
                  <a:cubicBezTo>
                    <a:pt x="21295" y="20709"/>
                    <a:pt x="21307" y="20626"/>
                    <a:pt x="21317" y="20544"/>
                  </a:cubicBezTo>
                  <a:cubicBezTo>
                    <a:pt x="21600" y="18297"/>
                    <a:pt x="20799" y="15913"/>
                    <a:pt x="19456" y="14610"/>
                  </a:cubicBezTo>
                  <a:cubicBezTo>
                    <a:pt x="18611" y="13792"/>
                    <a:pt x="17584" y="13393"/>
                    <a:pt x="16553" y="13393"/>
                  </a:cubicBezTo>
                  <a:cubicBezTo>
                    <a:pt x="15945" y="13393"/>
                    <a:pt x="15335" y="13532"/>
                    <a:pt x="14761" y="13804"/>
                  </a:cubicBezTo>
                  <a:cubicBezTo>
                    <a:pt x="13213" y="14543"/>
                    <a:pt x="11927" y="16192"/>
                    <a:pt x="11139" y="18188"/>
                  </a:cubicBezTo>
                  <a:cubicBezTo>
                    <a:pt x="11171" y="16550"/>
                    <a:pt x="10980" y="14766"/>
                    <a:pt x="10135" y="13626"/>
                  </a:cubicBezTo>
                  <a:cubicBezTo>
                    <a:pt x="9564" y="12858"/>
                    <a:pt x="8761" y="12500"/>
                    <a:pt x="7963" y="12500"/>
                  </a:cubicBezTo>
                  <a:cubicBezTo>
                    <a:pt x="7788" y="12500"/>
                    <a:pt x="7613" y="12517"/>
                    <a:pt x="7441" y="12551"/>
                  </a:cubicBezTo>
                  <a:cubicBezTo>
                    <a:pt x="6485" y="12739"/>
                    <a:pt x="5602" y="13386"/>
                    <a:pt x="4816" y="14172"/>
                  </a:cubicBezTo>
                  <a:cubicBezTo>
                    <a:pt x="5213" y="12674"/>
                    <a:pt x="5425" y="11079"/>
                    <a:pt x="5437" y="9485"/>
                  </a:cubicBezTo>
                  <a:cubicBezTo>
                    <a:pt x="5447" y="8291"/>
                    <a:pt x="5340" y="7068"/>
                    <a:pt x="4956" y="6001"/>
                  </a:cubicBezTo>
                  <a:cubicBezTo>
                    <a:pt x="4573" y="4935"/>
                    <a:pt x="3879" y="4038"/>
                    <a:pt x="3037" y="3807"/>
                  </a:cubicBezTo>
                  <a:cubicBezTo>
                    <a:pt x="2912" y="3772"/>
                    <a:pt x="2784" y="3755"/>
                    <a:pt x="2655" y="3755"/>
                  </a:cubicBezTo>
                  <a:cubicBezTo>
                    <a:pt x="1924" y="3755"/>
                    <a:pt x="1182" y="4300"/>
                    <a:pt x="887" y="5229"/>
                  </a:cubicBezTo>
                  <a:cubicBezTo>
                    <a:pt x="802" y="4200"/>
                    <a:pt x="898" y="3151"/>
                    <a:pt x="788" y="2125"/>
                  </a:cubicBezTo>
                  <a:cubicBezTo>
                    <a:pt x="703" y="1319"/>
                    <a:pt x="446" y="488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8" name="Google Shape;665;p36"/>
            <p:cNvSpPr/>
            <p:nvPr/>
          </p:nvSpPr>
          <p:spPr>
            <a:xfrm>
              <a:off x="1409639" y="530333"/>
              <a:ext cx="357107" cy="5408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0" h="21600" fill="norm" stroke="1" extrusionOk="0">
                  <a:moveTo>
                    <a:pt x="11578" y="0"/>
                  </a:moveTo>
                  <a:cubicBezTo>
                    <a:pt x="10349" y="0"/>
                    <a:pt x="9129" y="148"/>
                    <a:pt x="7999" y="476"/>
                  </a:cubicBezTo>
                  <a:cubicBezTo>
                    <a:pt x="6752" y="836"/>
                    <a:pt x="5612" y="1426"/>
                    <a:pt x="5034" y="2253"/>
                  </a:cubicBezTo>
                  <a:cubicBezTo>
                    <a:pt x="4027" y="3699"/>
                    <a:pt x="4993" y="5460"/>
                    <a:pt x="6567" y="6645"/>
                  </a:cubicBezTo>
                  <a:cubicBezTo>
                    <a:pt x="8138" y="7833"/>
                    <a:pt x="10230" y="8633"/>
                    <a:pt x="12036" y="9656"/>
                  </a:cubicBezTo>
                  <a:cubicBezTo>
                    <a:pt x="9699" y="9082"/>
                    <a:pt x="7214" y="8503"/>
                    <a:pt x="4777" y="8503"/>
                  </a:cubicBezTo>
                  <a:cubicBezTo>
                    <a:pt x="3911" y="8503"/>
                    <a:pt x="3049" y="8577"/>
                    <a:pt x="2203" y="8750"/>
                  </a:cubicBezTo>
                  <a:cubicBezTo>
                    <a:pt x="1607" y="8878"/>
                    <a:pt x="1020" y="9051"/>
                    <a:pt x="601" y="9364"/>
                  </a:cubicBezTo>
                  <a:cubicBezTo>
                    <a:pt x="-600" y="10258"/>
                    <a:pt x="184" y="11716"/>
                    <a:pt x="1330" y="12645"/>
                  </a:cubicBezTo>
                  <a:cubicBezTo>
                    <a:pt x="3422" y="14326"/>
                    <a:pt x="6605" y="15361"/>
                    <a:pt x="9842" y="15423"/>
                  </a:cubicBezTo>
                  <a:cubicBezTo>
                    <a:pt x="8202" y="15624"/>
                    <a:pt x="6595" y="15932"/>
                    <a:pt x="5034" y="16330"/>
                  </a:cubicBezTo>
                  <a:cubicBezTo>
                    <a:pt x="4281" y="16527"/>
                    <a:pt x="3501" y="16759"/>
                    <a:pt x="3020" y="17202"/>
                  </a:cubicBezTo>
                  <a:cubicBezTo>
                    <a:pt x="2195" y="17960"/>
                    <a:pt x="2591" y="19103"/>
                    <a:pt x="3565" y="19777"/>
                  </a:cubicBezTo>
                  <a:cubicBezTo>
                    <a:pt x="4531" y="20454"/>
                    <a:pt x="5917" y="20762"/>
                    <a:pt x="7270" y="20985"/>
                  </a:cubicBezTo>
                  <a:cubicBezTo>
                    <a:pt x="9702" y="21392"/>
                    <a:pt x="12214" y="21600"/>
                    <a:pt x="14728" y="21600"/>
                  </a:cubicBezTo>
                  <a:cubicBezTo>
                    <a:pt x="15401" y="21600"/>
                    <a:pt x="16074" y="21585"/>
                    <a:pt x="16747" y="21555"/>
                  </a:cubicBezTo>
                  <a:cubicBezTo>
                    <a:pt x="17790" y="21504"/>
                    <a:pt x="19019" y="21464"/>
                    <a:pt x="20242" y="21348"/>
                  </a:cubicBezTo>
                  <a:cubicBezTo>
                    <a:pt x="20311" y="21078"/>
                    <a:pt x="20377" y="20805"/>
                    <a:pt x="20436" y="20533"/>
                  </a:cubicBezTo>
                  <a:cubicBezTo>
                    <a:pt x="20520" y="20153"/>
                    <a:pt x="20598" y="19773"/>
                    <a:pt x="20659" y="19391"/>
                  </a:cubicBezTo>
                  <a:cubicBezTo>
                    <a:pt x="20667" y="19334"/>
                    <a:pt x="20677" y="19275"/>
                    <a:pt x="20682" y="19221"/>
                  </a:cubicBezTo>
                  <a:cubicBezTo>
                    <a:pt x="20722" y="19005"/>
                    <a:pt x="20750" y="18792"/>
                    <a:pt x="20778" y="18576"/>
                  </a:cubicBezTo>
                  <a:cubicBezTo>
                    <a:pt x="20853" y="18052"/>
                    <a:pt x="20904" y="17528"/>
                    <a:pt x="20940" y="16998"/>
                  </a:cubicBezTo>
                  <a:cubicBezTo>
                    <a:pt x="20963" y="16691"/>
                    <a:pt x="20977" y="16380"/>
                    <a:pt x="20986" y="16073"/>
                  </a:cubicBezTo>
                  <a:cubicBezTo>
                    <a:pt x="20990" y="15844"/>
                    <a:pt x="21000" y="15621"/>
                    <a:pt x="21000" y="15392"/>
                  </a:cubicBezTo>
                  <a:cubicBezTo>
                    <a:pt x="21000" y="15235"/>
                    <a:pt x="21000" y="15079"/>
                    <a:pt x="20986" y="14925"/>
                  </a:cubicBezTo>
                  <a:cubicBezTo>
                    <a:pt x="20949" y="12871"/>
                    <a:pt x="20649" y="10860"/>
                    <a:pt x="20109" y="8909"/>
                  </a:cubicBezTo>
                  <a:cubicBezTo>
                    <a:pt x="19305" y="6021"/>
                    <a:pt x="17980" y="3264"/>
                    <a:pt x="16193" y="679"/>
                  </a:cubicBezTo>
                  <a:cubicBezTo>
                    <a:pt x="15864" y="579"/>
                    <a:pt x="15531" y="494"/>
                    <a:pt x="15190" y="413"/>
                  </a:cubicBezTo>
                  <a:cubicBezTo>
                    <a:pt x="14032" y="147"/>
                    <a:pt x="12800" y="0"/>
                    <a:pt x="11578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9" name="Google Shape;666;p36"/>
            <p:cNvSpPr/>
            <p:nvPr/>
          </p:nvSpPr>
          <p:spPr>
            <a:xfrm>
              <a:off x="688972" y="848984"/>
              <a:ext cx="12701" cy="191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30" y="0"/>
                  </a:moveTo>
                  <a:cubicBezTo>
                    <a:pt x="4749" y="0"/>
                    <a:pt x="0" y="282"/>
                    <a:pt x="0" y="626"/>
                  </a:cubicBezTo>
                  <a:lnTo>
                    <a:pt x="0" y="20974"/>
                  </a:lnTo>
                  <a:cubicBezTo>
                    <a:pt x="0" y="21318"/>
                    <a:pt x="4749" y="21600"/>
                    <a:pt x="10730" y="21600"/>
                  </a:cubicBezTo>
                  <a:cubicBezTo>
                    <a:pt x="16710" y="21600"/>
                    <a:pt x="21600" y="21318"/>
                    <a:pt x="21600" y="20974"/>
                  </a:cubicBezTo>
                  <a:lnTo>
                    <a:pt x="21600" y="626"/>
                  </a:lnTo>
                  <a:cubicBezTo>
                    <a:pt x="21600" y="282"/>
                    <a:pt x="16710" y="0"/>
                    <a:pt x="1073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0" name="Google Shape;667;p36"/>
            <p:cNvSpPr/>
            <p:nvPr/>
          </p:nvSpPr>
          <p:spPr>
            <a:xfrm>
              <a:off x="599319" y="938628"/>
              <a:ext cx="19193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7" y="0"/>
                  </a:moveTo>
                  <a:cubicBezTo>
                    <a:pt x="282" y="0"/>
                    <a:pt x="0" y="4890"/>
                    <a:pt x="0" y="10870"/>
                  </a:cubicBezTo>
                  <a:cubicBezTo>
                    <a:pt x="0" y="16851"/>
                    <a:pt x="282" y="21600"/>
                    <a:pt x="617" y="21600"/>
                  </a:cubicBezTo>
                  <a:lnTo>
                    <a:pt x="20981" y="21600"/>
                  </a:lnTo>
                  <a:cubicBezTo>
                    <a:pt x="21326" y="21600"/>
                    <a:pt x="21600" y="16851"/>
                    <a:pt x="21600" y="10870"/>
                  </a:cubicBezTo>
                  <a:cubicBezTo>
                    <a:pt x="21600" y="4890"/>
                    <a:pt x="21326" y="0"/>
                    <a:pt x="209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1" name="Google Shape;668;p36"/>
            <p:cNvSpPr/>
            <p:nvPr/>
          </p:nvSpPr>
          <p:spPr>
            <a:xfrm>
              <a:off x="646653" y="891873"/>
              <a:ext cx="101550" cy="113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600" fill="norm" stroke="1" extrusionOk="0">
                  <a:moveTo>
                    <a:pt x="1168" y="0"/>
                  </a:moveTo>
                  <a:cubicBezTo>
                    <a:pt x="895" y="0"/>
                    <a:pt x="619" y="86"/>
                    <a:pt x="399" y="264"/>
                  </a:cubicBezTo>
                  <a:cubicBezTo>
                    <a:pt x="-97" y="651"/>
                    <a:pt x="-127" y="1313"/>
                    <a:pt x="286" y="1742"/>
                  </a:cubicBezTo>
                  <a:lnTo>
                    <a:pt x="19296" y="21243"/>
                  </a:lnTo>
                  <a:cubicBezTo>
                    <a:pt x="19523" y="21483"/>
                    <a:pt x="19856" y="21600"/>
                    <a:pt x="20170" y="21600"/>
                  </a:cubicBezTo>
                  <a:cubicBezTo>
                    <a:pt x="20451" y="21600"/>
                    <a:pt x="20712" y="21511"/>
                    <a:pt x="20947" y="21333"/>
                  </a:cubicBezTo>
                  <a:cubicBezTo>
                    <a:pt x="21424" y="20959"/>
                    <a:pt x="21473" y="20283"/>
                    <a:pt x="21045" y="19851"/>
                  </a:cubicBezTo>
                  <a:lnTo>
                    <a:pt x="2035" y="353"/>
                  </a:lnTo>
                  <a:cubicBezTo>
                    <a:pt x="1812" y="120"/>
                    <a:pt x="1494" y="0"/>
                    <a:pt x="116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2" name="Google Shape;669;p36"/>
            <p:cNvSpPr/>
            <p:nvPr/>
          </p:nvSpPr>
          <p:spPr>
            <a:xfrm>
              <a:off x="640646" y="897874"/>
              <a:ext cx="113518" cy="101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20318" y="0"/>
                  </a:moveTo>
                  <a:cubicBezTo>
                    <a:pt x="20074" y="0"/>
                    <a:pt x="19830" y="96"/>
                    <a:pt x="19634" y="291"/>
                  </a:cubicBezTo>
                  <a:lnTo>
                    <a:pt x="349" y="19530"/>
                  </a:lnTo>
                  <a:cubicBezTo>
                    <a:pt x="-75" y="19964"/>
                    <a:pt x="-122" y="20715"/>
                    <a:pt x="261" y="21198"/>
                  </a:cubicBezTo>
                  <a:cubicBezTo>
                    <a:pt x="471" y="21466"/>
                    <a:pt x="749" y="21600"/>
                    <a:pt x="1044" y="21600"/>
                  </a:cubicBezTo>
                  <a:cubicBezTo>
                    <a:pt x="1282" y="21600"/>
                    <a:pt x="1532" y="21500"/>
                    <a:pt x="1726" y="21297"/>
                  </a:cubicBezTo>
                  <a:lnTo>
                    <a:pt x="21003" y="2058"/>
                  </a:lnTo>
                  <a:cubicBezTo>
                    <a:pt x="21434" y="1625"/>
                    <a:pt x="21478" y="893"/>
                    <a:pt x="21091" y="406"/>
                  </a:cubicBezTo>
                  <a:cubicBezTo>
                    <a:pt x="20895" y="134"/>
                    <a:pt x="20607" y="0"/>
                    <a:pt x="2031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3" name="Google Shape;670;p36"/>
            <p:cNvSpPr/>
            <p:nvPr/>
          </p:nvSpPr>
          <p:spPr>
            <a:xfrm>
              <a:off x="336706" y="346311"/>
              <a:ext cx="12701" cy="146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23" y="0"/>
                  </a:moveTo>
                  <a:cubicBezTo>
                    <a:pt x="4815" y="0"/>
                    <a:pt x="0" y="278"/>
                    <a:pt x="0" y="625"/>
                  </a:cubicBezTo>
                  <a:lnTo>
                    <a:pt x="0" y="20975"/>
                  </a:lnTo>
                  <a:cubicBezTo>
                    <a:pt x="0" y="21322"/>
                    <a:pt x="4815" y="21600"/>
                    <a:pt x="10823" y="21600"/>
                  </a:cubicBezTo>
                  <a:cubicBezTo>
                    <a:pt x="16601" y="21600"/>
                    <a:pt x="21600" y="21322"/>
                    <a:pt x="21600" y="20975"/>
                  </a:cubicBezTo>
                  <a:lnTo>
                    <a:pt x="21600" y="625"/>
                  </a:lnTo>
                  <a:cubicBezTo>
                    <a:pt x="21600" y="278"/>
                    <a:pt x="16601" y="0"/>
                    <a:pt x="1082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4" name="Google Shape;671;p36"/>
            <p:cNvSpPr/>
            <p:nvPr/>
          </p:nvSpPr>
          <p:spPr>
            <a:xfrm>
              <a:off x="269626" y="413394"/>
              <a:ext cx="14686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3" y="0"/>
                  </a:moveTo>
                  <a:cubicBezTo>
                    <a:pt x="276" y="0"/>
                    <a:pt x="0" y="4780"/>
                    <a:pt x="0" y="10800"/>
                  </a:cubicBezTo>
                  <a:cubicBezTo>
                    <a:pt x="0" y="16820"/>
                    <a:pt x="276" y="21600"/>
                    <a:pt x="623" y="21600"/>
                  </a:cubicBezTo>
                  <a:lnTo>
                    <a:pt x="20977" y="21600"/>
                  </a:lnTo>
                  <a:cubicBezTo>
                    <a:pt x="21311" y="21600"/>
                    <a:pt x="21600" y="16820"/>
                    <a:pt x="21600" y="10800"/>
                  </a:cubicBezTo>
                  <a:cubicBezTo>
                    <a:pt x="21600" y="4780"/>
                    <a:pt x="21311" y="0"/>
                    <a:pt x="2097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5" name="Google Shape;672;p36"/>
            <p:cNvSpPr/>
            <p:nvPr/>
          </p:nvSpPr>
          <p:spPr>
            <a:xfrm>
              <a:off x="305842" y="379144"/>
              <a:ext cx="77646" cy="86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5" h="21600" fill="norm" stroke="1" extrusionOk="0">
                  <a:moveTo>
                    <a:pt x="1161" y="0"/>
                  </a:moveTo>
                  <a:cubicBezTo>
                    <a:pt x="889" y="0"/>
                    <a:pt x="612" y="85"/>
                    <a:pt x="384" y="256"/>
                  </a:cubicBezTo>
                  <a:cubicBezTo>
                    <a:pt x="-91" y="641"/>
                    <a:pt x="-131" y="1310"/>
                    <a:pt x="300" y="1741"/>
                  </a:cubicBezTo>
                  <a:lnTo>
                    <a:pt x="19290" y="21250"/>
                  </a:lnTo>
                  <a:cubicBezTo>
                    <a:pt x="19528" y="21483"/>
                    <a:pt x="19850" y="21600"/>
                    <a:pt x="20177" y="21600"/>
                  </a:cubicBezTo>
                  <a:cubicBezTo>
                    <a:pt x="20454" y="21600"/>
                    <a:pt x="20711" y="21519"/>
                    <a:pt x="20954" y="21349"/>
                  </a:cubicBezTo>
                  <a:cubicBezTo>
                    <a:pt x="21424" y="20954"/>
                    <a:pt x="21469" y="20290"/>
                    <a:pt x="21033" y="19859"/>
                  </a:cubicBezTo>
                  <a:lnTo>
                    <a:pt x="2028" y="354"/>
                  </a:lnTo>
                  <a:cubicBezTo>
                    <a:pt x="1805" y="117"/>
                    <a:pt x="1483" y="0"/>
                    <a:pt x="116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6" name="Google Shape;673;p36"/>
            <p:cNvSpPr/>
            <p:nvPr/>
          </p:nvSpPr>
          <p:spPr>
            <a:xfrm>
              <a:off x="301215" y="383703"/>
              <a:ext cx="86838" cy="77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7" h="21600" fill="norm" stroke="1" extrusionOk="0">
                  <a:moveTo>
                    <a:pt x="20341" y="0"/>
                  </a:moveTo>
                  <a:cubicBezTo>
                    <a:pt x="20093" y="0"/>
                    <a:pt x="19845" y="100"/>
                    <a:pt x="19650" y="306"/>
                  </a:cubicBezTo>
                  <a:lnTo>
                    <a:pt x="360" y="19525"/>
                  </a:lnTo>
                  <a:cubicBezTo>
                    <a:pt x="-84" y="19966"/>
                    <a:pt x="-119" y="20703"/>
                    <a:pt x="262" y="21209"/>
                  </a:cubicBezTo>
                  <a:cubicBezTo>
                    <a:pt x="475" y="21470"/>
                    <a:pt x="768" y="21600"/>
                    <a:pt x="1038" y="21600"/>
                  </a:cubicBezTo>
                  <a:cubicBezTo>
                    <a:pt x="1287" y="21600"/>
                    <a:pt x="1539" y="21490"/>
                    <a:pt x="1735" y="21299"/>
                  </a:cubicBezTo>
                  <a:lnTo>
                    <a:pt x="21020" y="2050"/>
                  </a:lnTo>
                  <a:cubicBezTo>
                    <a:pt x="21446" y="1639"/>
                    <a:pt x="21481" y="892"/>
                    <a:pt x="21117" y="391"/>
                  </a:cubicBezTo>
                  <a:cubicBezTo>
                    <a:pt x="20909" y="135"/>
                    <a:pt x="20625" y="0"/>
                    <a:pt x="2034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7" name="Google Shape;674;p36"/>
            <p:cNvSpPr/>
            <p:nvPr/>
          </p:nvSpPr>
          <p:spPr>
            <a:xfrm>
              <a:off x="833210" y="106804"/>
              <a:ext cx="12701" cy="146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23" y="0"/>
                  </a:moveTo>
                  <a:cubicBezTo>
                    <a:pt x="4815" y="0"/>
                    <a:pt x="0" y="278"/>
                    <a:pt x="0" y="626"/>
                  </a:cubicBezTo>
                  <a:lnTo>
                    <a:pt x="0" y="20974"/>
                  </a:lnTo>
                  <a:cubicBezTo>
                    <a:pt x="0" y="21322"/>
                    <a:pt x="4815" y="21600"/>
                    <a:pt x="10823" y="21600"/>
                  </a:cubicBezTo>
                  <a:cubicBezTo>
                    <a:pt x="16555" y="21600"/>
                    <a:pt x="21600" y="21322"/>
                    <a:pt x="21600" y="20974"/>
                  </a:cubicBezTo>
                  <a:lnTo>
                    <a:pt x="21600" y="626"/>
                  </a:lnTo>
                  <a:cubicBezTo>
                    <a:pt x="21600" y="278"/>
                    <a:pt x="16555" y="0"/>
                    <a:pt x="1082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8" name="Google Shape;675;p36"/>
            <p:cNvSpPr/>
            <p:nvPr/>
          </p:nvSpPr>
          <p:spPr>
            <a:xfrm>
              <a:off x="766130" y="173887"/>
              <a:ext cx="14677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3" y="0"/>
                  </a:moveTo>
                  <a:cubicBezTo>
                    <a:pt x="278" y="0"/>
                    <a:pt x="0" y="4780"/>
                    <a:pt x="0" y="10800"/>
                  </a:cubicBezTo>
                  <a:cubicBezTo>
                    <a:pt x="0" y="16820"/>
                    <a:pt x="278" y="21600"/>
                    <a:pt x="623" y="21600"/>
                  </a:cubicBezTo>
                  <a:lnTo>
                    <a:pt x="20987" y="21600"/>
                  </a:lnTo>
                  <a:cubicBezTo>
                    <a:pt x="21324" y="21600"/>
                    <a:pt x="21600" y="16820"/>
                    <a:pt x="21600" y="10800"/>
                  </a:cubicBezTo>
                  <a:cubicBezTo>
                    <a:pt x="21600" y="4780"/>
                    <a:pt x="21324" y="0"/>
                    <a:pt x="2098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9" name="Google Shape;676;p36"/>
            <p:cNvSpPr/>
            <p:nvPr/>
          </p:nvSpPr>
          <p:spPr>
            <a:xfrm>
              <a:off x="802336" y="139638"/>
              <a:ext cx="77639" cy="86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7" h="21600" fill="norm" stroke="1" extrusionOk="0">
                  <a:moveTo>
                    <a:pt x="1149" y="0"/>
                  </a:moveTo>
                  <a:cubicBezTo>
                    <a:pt x="876" y="0"/>
                    <a:pt x="604" y="81"/>
                    <a:pt x="391" y="256"/>
                  </a:cubicBezTo>
                  <a:cubicBezTo>
                    <a:pt x="-89" y="641"/>
                    <a:pt x="-129" y="1310"/>
                    <a:pt x="282" y="1736"/>
                  </a:cubicBezTo>
                  <a:lnTo>
                    <a:pt x="19297" y="21250"/>
                  </a:lnTo>
                  <a:cubicBezTo>
                    <a:pt x="19529" y="21483"/>
                    <a:pt x="19856" y="21600"/>
                    <a:pt x="20178" y="21600"/>
                  </a:cubicBezTo>
                  <a:cubicBezTo>
                    <a:pt x="20436" y="21600"/>
                    <a:pt x="20723" y="21524"/>
                    <a:pt x="20931" y="21344"/>
                  </a:cubicBezTo>
                  <a:cubicBezTo>
                    <a:pt x="21431" y="20954"/>
                    <a:pt x="21471" y="20290"/>
                    <a:pt x="21040" y="19859"/>
                  </a:cubicBezTo>
                  <a:lnTo>
                    <a:pt x="2026" y="350"/>
                  </a:lnTo>
                  <a:cubicBezTo>
                    <a:pt x="1793" y="117"/>
                    <a:pt x="1471" y="0"/>
                    <a:pt x="114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0" name="Google Shape;677;p36"/>
            <p:cNvSpPr/>
            <p:nvPr/>
          </p:nvSpPr>
          <p:spPr>
            <a:xfrm>
              <a:off x="797719" y="144197"/>
              <a:ext cx="86838" cy="77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7" h="21600" fill="norm" stroke="1" extrusionOk="0">
                  <a:moveTo>
                    <a:pt x="20341" y="0"/>
                  </a:moveTo>
                  <a:cubicBezTo>
                    <a:pt x="20093" y="0"/>
                    <a:pt x="19845" y="100"/>
                    <a:pt x="19645" y="301"/>
                  </a:cubicBezTo>
                  <a:lnTo>
                    <a:pt x="360" y="19525"/>
                  </a:lnTo>
                  <a:cubicBezTo>
                    <a:pt x="-84" y="19961"/>
                    <a:pt x="-119" y="20703"/>
                    <a:pt x="262" y="21209"/>
                  </a:cubicBezTo>
                  <a:cubicBezTo>
                    <a:pt x="480" y="21470"/>
                    <a:pt x="746" y="21600"/>
                    <a:pt x="1038" y="21600"/>
                  </a:cubicBezTo>
                  <a:cubicBezTo>
                    <a:pt x="1291" y="21600"/>
                    <a:pt x="1539" y="21490"/>
                    <a:pt x="1735" y="21299"/>
                  </a:cubicBezTo>
                  <a:lnTo>
                    <a:pt x="21020" y="2050"/>
                  </a:lnTo>
                  <a:cubicBezTo>
                    <a:pt x="21446" y="1639"/>
                    <a:pt x="21481" y="892"/>
                    <a:pt x="21117" y="391"/>
                  </a:cubicBezTo>
                  <a:cubicBezTo>
                    <a:pt x="20909" y="130"/>
                    <a:pt x="20625" y="0"/>
                    <a:pt x="2034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1" name="Google Shape;678;p36"/>
            <p:cNvSpPr/>
            <p:nvPr/>
          </p:nvSpPr>
          <p:spPr>
            <a:xfrm>
              <a:off x="1434197" y="1352253"/>
              <a:ext cx="12701" cy="146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07" y="0"/>
                  </a:moveTo>
                  <a:cubicBezTo>
                    <a:pt x="4821" y="0"/>
                    <a:pt x="0" y="278"/>
                    <a:pt x="0" y="625"/>
                  </a:cubicBezTo>
                  <a:lnTo>
                    <a:pt x="0" y="20975"/>
                  </a:lnTo>
                  <a:cubicBezTo>
                    <a:pt x="0" y="21322"/>
                    <a:pt x="4821" y="21600"/>
                    <a:pt x="10707" y="21600"/>
                  </a:cubicBezTo>
                  <a:cubicBezTo>
                    <a:pt x="16779" y="21600"/>
                    <a:pt x="21600" y="21322"/>
                    <a:pt x="21600" y="20975"/>
                  </a:cubicBezTo>
                  <a:lnTo>
                    <a:pt x="21600" y="625"/>
                  </a:lnTo>
                  <a:cubicBezTo>
                    <a:pt x="21600" y="278"/>
                    <a:pt x="16779" y="0"/>
                    <a:pt x="107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2" name="Google Shape;679;p36"/>
            <p:cNvSpPr/>
            <p:nvPr/>
          </p:nvSpPr>
          <p:spPr>
            <a:xfrm>
              <a:off x="1367144" y="1419335"/>
              <a:ext cx="14680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6" y="0"/>
                  </a:moveTo>
                  <a:cubicBezTo>
                    <a:pt x="278" y="0"/>
                    <a:pt x="0" y="4780"/>
                    <a:pt x="0" y="10800"/>
                  </a:cubicBezTo>
                  <a:cubicBezTo>
                    <a:pt x="0" y="16820"/>
                    <a:pt x="278" y="21600"/>
                    <a:pt x="626" y="21600"/>
                  </a:cubicBezTo>
                  <a:lnTo>
                    <a:pt x="20974" y="21600"/>
                  </a:lnTo>
                  <a:cubicBezTo>
                    <a:pt x="21322" y="21600"/>
                    <a:pt x="21600" y="16820"/>
                    <a:pt x="21600" y="10800"/>
                  </a:cubicBezTo>
                  <a:cubicBezTo>
                    <a:pt x="21600" y="4780"/>
                    <a:pt x="21322" y="0"/>
                    <a:pt x="2097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3" name="Google Shape;680;p36"/>
            <p:cNvSpPr/>
            <p:nvPr/>
          </p:nvSpPr>
          <p:spPr>
            <a:xfrm>
              <a:off x="1403327" y="1385086"/>
              <a:ext cx="77690" cy="86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2" h="21600" fill="norm" stroke="1" extrusionOk="0">
                  <a:moveTo>
                    <a:pt x="1159" y="0"/>
                  </a:moveTo>
                  <a:cubicBezTo>
                    <a:pt x="887" y="0"/>
                    <a:pt x="615" y="85"/>
                    <a:pt x="397" y="256"/>
                  </a:cubicBezTo>
                  <a:cubicBezTo>
                    <a:pt x="-78" y="646"/>
                    <a:pt x="-142" y="1310"/>
                    <a:pt x="288" y="1741"/>
                  </a:cubicBezTo>
                  <a:lnTo>
                    <a:pt x="19277" y="21250"/>
                  </a:lnTo>
                  <a:cubicBezTo>
                    <a:pt x="19514" y="21483"/>
                    <a:pt x="19836" y="21600"/>
                    <a:pt x="20162" y="21600"/>
                  </a:cubicBezTo>
                  <a:cubicBezTo>
                    <a:pt x="20424" y="21600"/>
                    <a:pt x="20701" y="21524"/>
                    <a:pt x="20919" y="21349"/>
                  </a:cubicBezTo>
                  <a:cubicBezTo>
                    <a:pt x="21413" y="20954"/>
                    <a:pt x="21458" y="20295"/>
                    <a:pt x="21028" y="19859"/>
                  </a:cubicBezTo>
                  <a:lnTo>
                    <a:pt x="2039" y="354"/>
                  </a:lnTo>
                  <a:cubicBezTo>
                    <a:pt x="1802" y="121"/>
                    <a:pt x="1480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4" name="Google Shape;681;p36"/>
            <p:cNvSpPr/>
            <p:nvPr/>
          </p:nvSpPr>
          <p:spPr>
            <a:xfrm>
              <a:off x="1398745" y="1389663"/>
              <a:ext cx="86831" cy="77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6" h="21600" fill="norm" stroke="1" extrusionOk="0">
                  <a:moveTo>
                    <a:pt x="20317" y="0"/>
                  </a:moveTo>
                  <a:cubicBezTo>
                    <a:pt x="20073" y="0"/>
                    <a:pt x="19825" y="100"/>
                    <a:pt x="19621" y="301"/>
                  </a:cubicBezTo>
                  <a:lnTo>
                    <a:pt x="343" y="19549"/>
                  </a:lnTo>
                  <a:cubicBezTo>
                    <a:pt x="-78" y="19965"/>
                    <a:pt x="-122" y="20708"/>
                    <a:pt x="268" y="21209"/>
                  </a:cubicBezTo>
                  <a:cubicBezTo>
                    <a:pt x="459" y="21470"/>
                    <a:pt x="751" y="21600"/>
                    <a:pt x="1039" y="21600"/>
                  </a:cubicBezTo>
                  <a:cubicBezTo>
                    <a:pt x="1288" y="21600"/>
                    <a:pt x="1545" y="21520"/>
                    <a:pt x="1731" y="21319"/>
                  </a:cubicBezTo>
                  <a:lnTo>
                    <a:pt x="21013" y="2066"/>
                  </a:lnTo>
                  <a:cubicBezTo>
                    <a:pt x="21434" y="1635"/>
                    <a:pt x="21478" y="887"/>
                    <a:pt x="21088" y="411"/>
                  </a:cubicBezTo>
                  <a:cubicBezTo>
                    <a:pt x="20888" y="140"/>
                    <a:pt x="20605" y="0"/>
                    <a:pt x="2031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5" name="Google Shape;682;p36"/>
            <p:cNvSpPr/>
            <p:nvPr/>
          </p:nvSpPr>
          <p:spPr>
            <a:xfrm>
              <a:off x="210381" y="1049621"/>
              <a:ext cx="12701" cy="146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93" y="0"/>
                  </a:moveTo>
                  <a:cubicBezTo>
                    <a:pt x="4867" y="0"/>
                    <a:pt x="0" y="276"/>
                    <a:pt x="0" y="623"/>
                  </a:cubicBezTo>
                  <a:lnTo>
                    <a:pt x="0" y="20977"/>
                  </a:lnTo>
                  <a:cubicBezTo>
                    <a:pt x="0" y="21324"/>
                    <a:pt x="4867" y="21600"/>
                    <a:pt x="10893" y="21600"/>
                  </a:cubicBezTo>
                  <a:cubicBezTo>
                    <a:pt x="16779" y="21600"/>
                    <a:pt x="21600" y="21324"/>
                    <a:pt x="21600" y="20977"/>
                  </a:cubicBezTo>
                  <a:lnTo>
                    <a:pt x="21600" y="623"/>
                  </a:lnTo>
                  <a:cubicBezTo>
                    <a:pt x="21600" y="276"/>
                    <a:pt x="16779" y="0"/>
                    <a:pt x="1089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6" name="Google Shape;683;p36"/>
            <p:cNvSpPr/>
            <p:nvPr/>
          </p:nvSpPr>
          <p:spPr>
            <a:xfrm>
              <a:off x="143345" y="1116695"/>
              <a:ext cx="14679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3" y="0"/>
                  </a:moveTo>
                  <a:cubicBezTo>
                    <a:pt x="276" y="0"/>
                    <a:pt x="0" y="4815"/>
                    <a:pt x="0" y="10823"/>
                  </a:cubicBezTo>
                  <a:cubicBezTo>
                    <a:pt x="0" y="16785"/>
                    <a:pt x="276" y="21600"/>
                    <a:pt x="623" y="21600"/>
                  </a:cubicBezTo>
                  <a:lnTo>
                    <a:pt x="20974" y="21600"/>
                  </a:lnTo>
                  <a:cubicBezTo>
                    <a:pt x="21322" y="21600"/>
                    <a:pt x="21600" y="16785"/>
                    <a:pt x="21600" y="10823"/>
                  </a:cubicBezTo>
                  <a:cubicBezTo>
                    <a:pt x="21600" y="4815"/>
                    <a:pt x="21322" y="0"/>
                    <a:pt x="2097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7" name="Google Shape;684;p36"/>
            <p:cNvSpPr/>
            <p:nvPr/>
          </p:nvSpPr>
          <p:spPr>
            <a:xfrm>
              <a:off x="179547" y="1082418"/>
              <a:ext cx="77646" cy="86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4" h="21600" fill="norm" stroke="1" extrusionOk="0">
                  <a:moveTo>
                    <a:pt x="1159" y="0"/>
                  </a:moveTo>
                  <a:cubicBezTo>
                    <a:pt x="882" y="0"/>
                    <a:pt x="610" y="85"/>
                    <a:pt x="387" y="260"/>
                  </a:cubicBezTo>
                  <a:cubicBezTo>
                    <a:pt x="-88" y="650"/>
                    <a:pt x="-128" y="1318"/>
                    <a:pt x="278" y="1744"/>
                  </a:cubicBezTo>
                  <a:lnTo>
                    <a:pt x="19293" y="21246"/>
                  </a:lnTo>
                  <a:cubicBezTo>
                    <a:pt x="19531" y="21483"/>
                    <a:pt x="19848" y="21600"/>
                    <a:pt x="20175" y="21600"/>
                  </a:cubicBezTo>
                  <a:cubicBezTo>
                    <a:pt x="20437" y="21600"/>
                    <a:pt x="20714" y="21519"/>
                    <a:pt x="20932" y="21340"/>
                  </a:cubicBezTo>
                  <a:cubicBezTo>
                    <a:pt x="21422" y="20954"/>
                    <a:pt x="21472" y="20286"/>
                    <a:pt x="21036" y="19860"/>
                  </a:cubicBezTo>
                  <a:lnTo>
                    <a:pt x="2031" y="354"/>
                  </a:lnTo>
                  <a:cubicBezTo>
                    <a:pt x="1798" y="117"/>
                    <a:pt x="1476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8" name="Google Shape;685;p36"/>
            <p:cNvSpPr/>
            <p:nvPr/>
          </p:nvSpPr>
          <p:spPr>
            <a:xfrm>
              <a:off x="174927" y="1086995"/>
              <a:ext cx="86841" cy="77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3" h="21600" fill="norm" stroke="1" extrusionOk="0">
                  <a:moveTo>
                    <a:pt x="20335" y="0"/>
                  </a:moveTo>
                  <a:cubicBezTo>
                    <a:pt x="20082" y="0"/>
                    <a:pt x="19830" y="100"/>
                    <a:pt x="19626" y="301"/>
                  </a:cubicBezTo>
                  <a:lnTo>
                    <a:pt x="362" y="19545"/>
                  </a:lnTo>
                  <a:cubicBezTo>
                    <a:pt x="-81" y="19956"/>
                    <a:pt x="-121" y="20703"/>
                    <a:pt x="265" y="21204"/>
                  </a:cubicBezTo>
                  <a:cubicBezTo>
                    <a:pt x="460" y="21470"/>
                    <a:pt x="752" y="21600"/>
                    <a:pt x="1041" y="21600"/>
                  </a:cubicBezTo>
                  <a:cubicBezTo>
                    <a:pt x="1289" y="21600"/>
                    <a:pt x="1542" y="21490"/>
                    <a:pt x="1737" y="21294"/>
                  </a:cubicBezTo>
                  <a:lnTo>
                    <a:pt x="21013" y="2055"/>
                  </a:lnTo>
                  <a:cubicBezTo>
                    <a:pt x="21444" y="1639"/>
                    <a:pt x="21479" y="897"/>
                    <a:pt x="21111" y="391"/>
                  </a:cubicBezTo>
                  <a:cubicBezTo>
                    <a:pt x="20907" y="135"/>
                    <a:pt x="20623" y="0"/>
                    <a:pt x="2033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867" name="Google Shape;686;p36"/>
          <p:cNvGrpSpPr/>
          <p:nvPr/>
        </p:nvGrpSpPr>
        <p:grpSpPr>
          <a:xfrm>
            <a:off x="213822" y="305654"/>
            <a:ext cx="1816295" cy="1820405"/>
            <a:chOff x="0" y="0"/>
            <a:chExt cx="1816293" cy="1820404"/>
          </a:xfrm>
        </p:grpSpPr>
        <p:sp>
          <p:nvSpPr>
            <p:cNvPr id="810" name="Google Shape;687;p36"/>
            <p:cNvSpPr/>
            <p:nvPr/>
          </p:nvSpPr>
          <p:spPr>
            <a:xfrm>
              <a:off x="0" y="0"/>
              <a:ext cx="1816294" cy="1820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600" fill="norm" stroke="1" extrusionOk="0">
                  <a:moveTo>
                    <a:pt x="10801" y="0"/>
                  </a:moveTo>
                  <a:cubicBezTo>
                    <a:pt x="10721" y="0"/>
                    <a:pt x="10640" y="1"/>
                    <a:pt x="10560" y="4"/>
                  </a:cubicBezTo>
                  <a:cubicBezTo>
                    <a:pt x="9400" y="29"/>
                    <a:pt x="8257" y="248"/>
                    <a:pt x="7164" y="657"/>
                  </a:cubicBezTo>
                  <a:cubicBezTo>
                    <a:pt x="7151" y="661"/>
                    <a:pt x="7138" y="667"/>
                    <a:pt x="7125" y="673"/>
                  </a:cubicBezTo>
                  <a:cubicBezTo>
                    <a:pt x="7109" y="677"/>
                    <a:pt x="7093" y="683"/>
                    <a:pt x="7077" y="688"/>
                  </a:cubicBezTo>
                  <a:cubicBezTo>
                    <a:pt x="7021" y="710"/>
                    <a:pt x="6963" y="733"/>
                    <a:pt x="6906" y="755"/>
                  </a:cubicBezTo>
                  <a:cubicBezTo>
                    <a:pt x="6444" y="941"/>
                    <a:pt x="5987" y="1166"/>
                    <a:pt x="5547" y="1421"/>
                  </a:cubicBezTo>
                  <a:cubicBezTo>
                    <a:pt x="2291" y="3241"/>
                    <a:pt x="223" y="6517"/>
                    <a:pt x="17" y="10185"/>
                  </a:cubicBezTo>
                  <a:cubicBezTo>
                    <a:pt x="-38" y="11161"/>
                    <a:pt x="45" y="12140"/>
                    <a:pt x="263" y="13093"/>
                  </a:cubicBezTo>
                  <a:cubicBezTo>
                    <a:pt x="290" y="13214"/>
                    <a:pt x="322" y="13341"/>
                    <a:pt x="364" y="13494"/>
                  </a:cubicBezTo>
                  <a:lnTo>
                    <a:pt x="405" y="13642"/>
                  </a:lnTo>
                  <a:cubicBezTo>
                    <a:pt x="416" y="13684"/>
                    <a:pt x="427" y="13726"/>
                    <a:pt x="440" y="13770"/>
                  </a:cubicBezTo>
                  <a:cubicBezTo>
                    <a:pt x="447" y="13794"/>
                    <a:pt x="455" y="13817"/>
                    <a:pt x="462" y="13840"/>
                  </a:cubicBezTo>
                  <a:lnTo>
                    <a:pt x="472" y="13870"/>
                  </a:lnTo>
                  <a:cubicBezTo>
                    <a:pt x="496" y="13945"/>
                    <a:pt x="520" y="14021"/>
                    <a:pt x="545" y="14096"/>
                  </a:cubicBezTo>
                  <a:lnTo>
                    <a:pt x="550" y="14108"/>
                  </a:lnTo>
                  <a:cubicBezTo>
                    <a:pt x="572" y="14175"/>
                    <a:pt x="594" y="14242"/>
                    <a:pt x="618" y="14308"/>
                  </a:cubicBezTo>
                  <a:cubicBezTo>
                    <a:pt x="647" y="14390"/>
                    <a:pt x="678" y="14471"/>
                    <a:pt x="709" y="14552"/>
                  </a:cubicBezTo>
                  <a:lnTo>
                    <a:pt x="726" y="14598"/>
                  </a:lnTo>
                  <a:cubicBezTo>
                    <a:pt x="745" y="14646"/>
                    <a:pt x="763" y="14693"/>
                    <a:pt x="781" y="14740"/>
                  </a:cubicBezTo>
                  <a:cubicBezTo>
                    <a:pt x="819" y="14833"/>
                    <a:pt x="859" y="14925"/>
                    <a:pt x="899" y="15016"/>
                  </a:cubicBezTo>
                  <a:lnTo>
                    <a:pt x="919" y="15061"/>
                  </a:lnTo>
                  <a:cubicBezTo>
                    <a:pt x="934" y="15095"/>
                    <a:pt x="948" y="15129"/>
                    <a:pt x="964" y="15164"/>
                  </a:cubicBezTo>
                  <a:cubicBezTo>
                    <a:pt x="1012" y="15271"/>
                    <a:pt x="1068" y="15385"/>
                    <a:pt x="1133" y="15516"/>
                  </a:cubicBezTo>
                  <a:cubicBezTo>
                    <a:pt x="1133" y="15516"/>
                    <a:pt x="1165" y="15582"/>
                    <a:pt x="1166" y="15587"/>
                  </a:cubicBezTo>
                  <a:cubicBezTo>
                    <a:pt x="1180" y="15613"/>
                    <a:pt x="1194" y="15640"/>
                    <a:pt x="1209" y="15666"/>
                  </a:cubicBezTo>
                  <a:lnTo>
                    <a:pt x="1232" y="15710"/>
                  </a:lnTo>
                  <a:cubicBezTo>
                    <a:pt x="1272" y="15786"/>
                    <a:pt x="1312" y="15862"/>
                    <a:pt x="1353" y="15937"/>
                  </a:cubicBezTo>
                  <a:cubicBezTo>
                    <a:pt x="1397" y="16015"/>
                    <a:pt x="1442" y="16091"/>
                    <a:pt x="1491" y="16176"/>
                  </a:cubicBezTo>
                  <a:cubicBezTo>
                    <a:pt x="1491" y="16176"/>
                    <a:pt x="1516" y="16219"/>
                    <a:pt x="1522" y="16229"/>
                  </a:cubicBezTo>
                  <a:cubicBezTo>
                    <a:pt x="1527" y="16238"/>
                    <a:pt x="1533" y="16247"/>
                    <a:pt x="1537" y="16255"/>
                  </a:cubicBezTo>
                  <a:cubicBezTo>
                    <a:pt x="1586" y="16336"/>
                    <a:pt x="1636" y="16416"/>
                    <a:pt x="1686" y="16496"/>
                  </a:cubicBezTo>
                  <a:cubicBezTo>
                    <a:pt x="1718" y="16546"/>
                    <a:pt x="1750" y="16596"/>
                    <a:pt x="1782" y="16646"/>
                  </a:cubicBezTo>
                  <a:cubicBezTo>
                    <a:pt x="1825" y="16710"/>
                    <a:pt x="1868" y="16775"/>
                    <a:pt x="1913" y="16840"/>
                  </a:cubicBezTo>
                  <a:lnTo>
                    <a:pt x="1928" y="16862"/>
                  </a:lnTo>
                  <a:cubicBezTo>
                    <a:pt x="1938" y="16879"/>
                    <a:pt x="1949" y="16896"/>
                    <a:pt x="1966" y="16919"/>
                  </a:cubicBezTo>
                  <a:cubicBezTo>
                    <a:pt x="1985" y="16946"/>
                    <a:pt x="2003" y="16973"/>
                    <a:pt x="2020" y="16996"/>
                  </a:cubicBezTo>
                  <a:lnTo>
                    <a:pt x="2053" y="17042"/>
                  </a:lnTo>
                  <a:cubicBezTo>
                    <a:pt x="2087" y="17087"/>
                    <a:pt x="2120" y="17133"/>
                    <a:pt x="2153" y="17177"/>
                  </a:cubicBezTo>
                  <a:cubicBezTo>
                    <a:pt x="2199" y="17240"/>
                    <a:pt x="2247" y="17302"/>
                    <a:pt x="2295" y="17364"/>
                  </a:cubicBezTo>
                  <a:lnTo>
                    <a:pt x="2312" y="17386"/>
                  </a:lnTo>
                  <a:cubicBezTo>
                    <a:pt x="2342" y="17424"/>
                    <a:pt x="2371" y="17462"/>
                    <a:pt x="2402" y="17501"/>
                  </a:cubicBezTo>
                  <a:lnTo>
                    <a:pt x="2419" y="17522"/>
                  </a:lnTo>
                  <a:cubicBezTo>
                    <a:pt x="2445" y="17555"/>
                    <a:pt x="2472" y="17588"/>
                    <a:pt x="2499" y="17619"/>
                  </a:cubicBezTo>
                  <a:lnTo>
                    <a:pt x="2535" y="17662"/>
                  </a:lnTo>
                  <a:cubicBezTo>
                    <a:pt x="2594" y="17733"/>
                    <a:pt x="2654" y="17803"/>
                    <a:pt x="2715" y="17873"/>
                  </a:cubicBezTo>
                  <a:cubicBezTo>
                    <a:pt x="2776" y="17944"/>
                    <a:pt x="2839" y="18014"/>
                    <a:pt x="2903" y="18084"/>
                  </a:cubicBezTo>
                  <a:cubicBezTo>
                    <a:pt x="2928" y="18111"/>
                    <a:pt x="2953" y="18137"/>
                    <a:pt x="2978" y="18164"/>
                  </a:cubicBezTo>
                  <a:lnTo>
                    <a:pt x="3029" y="18218"/>
                  </a:lnTo>
                  <a:cubicBezTo>
                    <a:pt x="3052" y="18244"/>
                    <a:pt x="3076" y="18270"/>
                    <a:pt x="3101" y="18295"/>
                  </a:cubicBezTo>
                  <a:cubicBezTo>
                    <a:pt x="3117" y="18311"/>
                    <a:pt x="3132" y="18326"/>
                    <a:pt x="3148" y="18342"/>
                  </a:cubicBezTo>
                  <a:lnTo>
                    <a:pt x="3166" y="18360"/>
                  </a:lnTo>
                  <a:cubicBezTo>
                    <a:pt x="3231" y="18426"/>
                    <a:pt x="3297" y="18491"/>
                    <a:pt x="3363" y="18555"/>
                  </a:cubicBezTo>
                  <a:lnTo>
                    <a:pt x="3389" y="18580"/>
                  </a:lnTo>
                  <a:cubicBezTo>
                    <a:pt x="3407" y="18598"/>
                    <a:pt x="3424" y="18615"/>
                    <a:pt x="3443" y="18633"/>
                  </a:cubicBezTo>
                  <a:cubicBezTo>
                    <a:pt x="3458" y="18648"/>
                    <a:pt x="3510" y="18694"/>
                    <a:pt x="3510" y="18694"/>
                  </a:cubicBezTo>
                  <a:cubicBezTo>
                    <a:pt x="3542" y="18725"/>
                    <a:pt x="3575" y="18756"/>
                    <a:pt x="3608" y="18784"/>
                  </a:cubicBezTo>
                  <a:cubicBezTo>
                    <a:pt x="3689" y="18860"/>
                    <a:pt x="3773" y="18933"/>
                    <a:pt x="3856" y="19004"/>
                  </a:cubicBezTo>
                  <a:lnTo>
                    <a:pt x="3898" y="19041"/>
                  </a:lnTo>
                  <a:cubicBezTo>
                    <a:pt x="3996" y="19124"/>
                    <a:pt x="4097" y="19208"/>
                    <a:pt x="4209" y="19295"/>
                  </a:cubicBezTo>
                  <a:lnTo>
                    <a:pt x="4311" y="19374"/>
                  </a:lnTo>
                  <a:cubicBezTo>
                    <a:pt x="4344" y="19400"/>
                    <a:pt x="4377" y="19425"/>
                    <a:pt x="4409" y="19450"/>
                  </a:cubicBezTo>
                  <a:cubicBezTo>
                    <a:pt x="4431" y="19466"/>
                    <a:pt x="4452" y="19481"/>
                    <a:pt x="4474" y="19497"/>
                  </a:cubicBezTo>
                  <a:lnTo>
                    <a:pt x="4509" y="19522"/>
                  </a:lnTo>
                  <a:cubicBezTo>
                    <a:pt x="4556" y="19556"/>
                    <a:pt x="4603" y="19591"/>
                    <a:pt x="4652" y="19625"/>
                  </a:cubicBezTo>
                  <a:cubicBezTo>
                    <a:pt x="4719" y="19673"/>
                    <a:pt x="4786" y="19719"/>
                    <a:pt x="4854" y="19766"/>
                  </a:cubicBezTo>
                  <a:cubicBezTo>
                    <a:pt x="4904" y="19799"/>
                    <a:pt x="4953" y="19833"/>
                    <a:pt x="5003" y="19865"/>
                  </a:cubicBezTo>
                  <a:cubicBezTo>
                    <a:pt x="5073" y="19911"/>
                    <a:pt x="5143" y="19955"/>
                    <a:pt x="5214" y="19998"/>
                  </a:cubicBezTo>
                  <a:lnTo>
                    <a:pt x="5248" y="20020"/>
                  </a:lnTo>
                  <a:cubicBezTo>
                    <a:pt x="5285" y="20044"/>
                    <a:pt x="5323" y="20067"/>
                    <a:pt x="5362" y="20090"/>
                  </a:cubicBezTo>
                  <a:cubicBezTo>
                    <a:pt x="5439" y="20136"/>
                    <a:pt x="5516" y="20181"/>
                    <a:pt x="5593" y="20224"/>
                  </a:cubicBezTo>
                  <a:lnTo>
                    <a:pt x="5633" y="20247"/>
                  </a:lnTo>
                  <a:cubicBezTo>
                    <a:pt x="5666" y="20265"/>
                    <a:pt x="5697" y="20284"/>
                    <a:pt x="5729" y="20301"/>
                  </a:cubicBezTo>
                  <a:cubicBezTo>
                    <a:pt x="5830" y="20356"/>
                    <a:pt x="5932" y="20409"/>
                    <a:pt x="6037" y="20462"/>
                  </a:cubicBezTo>
                  <a:cubicBezTo>
                    <a:pt x="6037" y="20462"/>
                    <a:pt x="6087" y="20488"/>
                    <a:pt x="6103" y="20497"/>
                  </a:cubicBezTo>
                  <a:cubicBezTo>
                    <a:pt x="6229" y="20560"/>
                    <a:pt x="6360" y="20621"/>
                    <a:pt x="6492" y="20681"/>
                  </a:cubicBezTo>
                  <a:cubicBezTo>
                    <a:pt x="6508" y="20687"/>
                    <a:pt x="6557" y="20709"/>
                    <a:pt x="6557" y="20709"/>
                  </a:cubicBezTo>
                  <a:cubicBezTo>
                    <a:pt x="6666" y="20757"/>
                    <a:pt x="6777" y="20804"/>
                    <a:pt x="6887" y="20847"/>
                  </a:cubicBezTo>
                  <a:cubicBezTo>
                    <a:pt x="6913" y="20859"/>
                    <a:pt x="6940" y="20869"/>
                    <a:pt x="6966" y="20878"/>
                  </a:cubicBezTo>
                  <a:lnTo>
                    <a:pt x="7001" y="20892"/>
                  </a:lnTo>
                  <a:cubicBezTo>
                    <a:pt x="7098" y="20929"/>
                    <a:pt x="7193" y="20965"/>
                    <a:pt x="7290" y="21000"/>
                  </a:cubicBezTo>
                  <a:cubicBezTo>
                    <a:pt x="7321" y="21011"/>
                    <a:pt x="7422" y="21045"/>
                    <a:pt x="7422" y="21045"/>
                  </a:cubicBezTo>
                  <a:cubicBezTo>
                    <a:pt x="7515" y="21076"/>
                    <a:pt x="7609" y="21108"/>
                    <a:pt x="7702" y="21137"/>
                  </a:cubicBezTo>
                  <a:cubicBezTo>
                    <a:pt x="7740" y="21148"/>
                    <a:pt x="7778" y="21159"/>
                    <a:pt x="7817" y="21170"/>
                  </a:cubicBezTo>
                  <a:lnTo>
                    <a:pt x="7841" y="21178"/>
                  </a:lnTo>
                  <a:cubicBezTo>
                    <a:pt x="7934" y="21206"/>
                    <a:pt x="8028" y="21232"/>
                    <a:pt x="8123" y="21257"/>
                  </a:cubicBezTo>
                  <a:cubicBezTo>
                    <a:pt x="8170" y="21269"/>
                    <a:pt x="8218" y="21281"/>
                    <a:pt x="8263" y="21292"/>
                  </a:cubicBezTo>
                  <a:cubicBezTo>
                    <a:pt x="8359" y="21316"/>
                    <a:pt x="8454" y="21339"/>
                    <a:pt x="8549" y="21359"/>
                  </a:cubicBezTo>
                  <a:cubicBezTo>
                    <a:pt x="8597" y="21369"/>
                    <a:pt x="8644" y="21380"/>
                    <a:pt x="8693" y="21390"/>
                  </a:cubicBezTo>
                  <a:cubicBezTo>
                    <a:pt x="8790" y="21409"/>
                    <a:pt x="8888" y="21428"/>
                    <a:pt x="8987" y="21445"/>
                  </a:cubicBezTo>
                  <a:lnTo>
                    <a:pt x="9023" y="21451"/>
                  </a:lnTo>
                  <a:cubicBezTo>
                    <a:pt x="9057" y="21458"/>
                    <a:pt x="9092" y="21463"/>
                    <a:pt x="9126" y="21469"/>
                  </a:cubicBezTo>
                  <a:cubicBezTo>
                    <a:pt x="9229" y="21485"/>
                    <a:pt x="9331" y="21499"/>
                    <a:pt x="9434" y="21512"/>
                  </a:cubicBezTo>
                  <a:lnTo>
                    <a:pt x="9476" y="21518"/>
                  </a:lnTo>
                  <a:cubicBezTo>
                    <a:pt x="9504" y="21523"/>
                    <a:pt x="9534" y="21526"/>
                    <a:pt x="9565" y="21530"/>
                  </a:cubicBezTo>
                  <a:cubicBezTo>
                    <a:pt x="9677" y="21543"/>
                    <a:pt x="9789" y="21553"/>
                    <a:pt x="9903" y="21563"/>
                  </a:cubicBezTo>
                  <a:cubicBezTo>
                    <a:pt x="9903" y="21563"/>
                    <a:pt x="9984" y="21571"/>
                    <a:pt x="10009" y="21572"/>
                  </a:cubicBezTo>
                  <a:cubicBezTo>
                    <a:pt x="10167" y="21584"/>
                    <a:pt x="10314" y="21591"/>
                    <a:pt x="10457" y="21596"/>
                  </a:cubicBezTo>
                  <a:cubicBezTo>
                    <a:pt x="10555" y="21599"/>
                    <a:pt x="10652" y="21600"/>
                    <a:pt x="10750" y="21600"/>
                  </a:cubicBezTo>
                  <a:cubicBezTo>
                    <a:pt x="11176" y="21600"/>
                    <a:pt x="11610" y="21572"/>
                    <a:pt x="12041" y="21517"/>
                  </a:cubicBezTo>
                  <a:lnTo>
                    <a:pt x="12095" y="21511"/>
                  </a:lnTo>
                  <a:lnTo>
                    <a:pt x="12151" y="21502"/>
                  </a:lnTo>
                  <a:cubicBezTo>
                    <a:pt x="12270" y="21487"/>
                    <a:pt x="12378" y="21473"/>
                    <a:pt x="12484" y="21455"/>
                  </a:cubicBezTo>
                  <a:cubicBezTo>
                    <a:pt x="12503" y="21453"/>
                    <a:pt x="12521" y="21450"/>
                    <a:pt x="12541" y="21446"/>
                  </a:cubicBezTo>
                  <a:cubicBezTo>
                    <a:pt x="12608" y="21435"/>
                    <a:pt x="12677" y="21423"/>
                    <a:pt x="12744" y="21410"/>
                  </a:cubicBezTo>
                  <a:cubicBezTo>
                    <a:pt x="12762" y="21407"/>
                    <a:pt x="12780" y="21403"/>
                    <a:pt x="12798" y="21400"/>
                  </a:cubicBezTo>
                  <a:cubicBezTo>
                    <a:pt x="12828" y="21394"/>
                    <a:pt x="12858" y="21389"/>
                    <a:pt x="12892" y="21382"/>
                  </a:cubicBezTo>
                  <a:cubicBezTo>
                    <a:pt x="12908" y="21380"/>
                    <a:pt x="12926" y="21376"/>
                    <a:pt x="12945" y="21371"/>
                  </a:cubicBezTo>
                  <a:cubicBezTo>
                    <a:pt x="12949" y="21370"/>
                    <a:pt x="12954" y="21369"/>
                    <a:pt x="12960" y="21367"/>
                  </a:cubicBezTo>
                  <a:cubicBezTo>
                    <a:pt x="13050" y="21350"/>
                    <a:pt x="13144" y="21329"/>
                    <a:pt x="13240" y="21305"/>
                  </a:cubicBezTo>
                  <a:cubicBezTo>
                    <a:pt x="13263" y="21301"/>
                    <a:pt x="13284" y="21296"/>
                    <a:pt x="13303" y="21291"/>
                  </a:cubicBezTo>
                  <a:cubicBezTo>
                    <a:pt x="13355" y="21279"/>
                    <a:pt x="13408" y="21265"/>
                    <a:pt x="13462" y="21251"/>
                  </a:cubicBezTo>
                  <a:cubicBezTo>
                    <a:pt x="13479" y="21246"/>
                    <a:pt x="13497" y="21242"/>
                    <a:pt x="13515" y="21237"/>
                  </a:cubicBezTo>
                  <a:cubicBezTo>
                    <a:pt x="13667" y="21196"/>
                    <a:pt x="13816" y="21154"/>
                    <a:pt x="13959" y="21109"/>
                  </a:cubicBezTo>
                  <a:cubicBezTo>
                    <a:pt x="14126" y="21057"/>
                    <a:pt x="14292" y="21001"/>
                    <a:pt x="14455" y="20940"/>
                  </a:cubicBezTo>
                  <a:cubicBezTo>
                    <a:pt x="14488" y="20928"/>
                    <a:pt x="14521" y="20917"/>
                    <a:pt x="14553" y="20903"/>
                  </a:cubicBezTo>
                  <a:cubicBezTo>
                    <a:pt x="14579" y="20894"/>
                    <a:pt x="14605" y="20884"/>
                    <a:pt x="14632" y="20873"/>
                  </a:cubicBezTo>
                  <a:cubicBezTo>
                    <a:pt x="14673" y="20859"/>
                    <a:pt x="14713" y="20842"/>
                    <a:pt x="14753" y="20825"/>
                  </a:cubicBezTo>
                  <a:cubicBezTo>
                    <a:pt x="14874" y="20777"/>
                    <a:pt x="14985" y="20729"/>
                    <a:pt x="15088" y="20683"/>
                  </a:cubicBezTo>
                  <a:cubicBezTo>
                    <a:pt x="15207" y="20631"/>
                    <a:pt x="15327" y="20575"/>
                    <a:pt x="15440" y="20519"/>
                  </a:cubicBezTo>
                  <a:cubicBezTo>
                    <a:pt x="15605" y="20439"/>
                    <a:pt x="15772" y="20352"/>
                    <a:pt x="15936" y="20261"/>
                  </a:cubicBezTo>
                  <a:cubicBezTo>
                    <a:pt x="15948" y="20254"/>
                    <a:pt x="15962" y="20247"/>
                    <a:pt x="15974" y="20239"/>
                  </a:cubicBezTo>
                  <a:cubicBezTo>
                    <a:pt x="15996" y="20227"/>
                    <a:pt x="16018" y="20215"/>
                    <a:pt x="16040" y="20202"/>
                  </a:cubicBezTo>
                  <a:cubicBezTo>
                    <a:pt x="16470" y="19956"/>
                    <a:pt x="16888" y="19676"/>
                    <a:pt x="17284" y="19365"/>
                  </a:cubicBezTo>
                  <a:cubicBezTo>
                    <a:pt x="17945" y="18869"/>
                    <a:pt x="18548" y="18305"/>
                    <a:pt x="19076" y="17684"/>
                  </a:cubicBezTo>
                  <a:cubicBezTo>
                    <a:pt x="19182" y="17631"/>
                    <a:pt x="19278" y="17576"/>
                    <a:pt x="19369" y="17518"/>
                  </a:cubicBezTo>
                  <a:cubicBezTo>
                    <a:pt x="20064" y="17065"/>
                    <a:pt x="20508" y="16275"/>
                    <a:pt x="20539" y="15440"/>
                  </a:cubicBezTo>
                  <a:cubicBezTo>
                    <a:pt x="20570" y="15375"/>
                    <a:pt x="20600" y="15310"/>
                    <a:pt x="20630" y="15245"/>
                  </a:cubicBezTo>
                  <a:cubicBezTo>
                    <a:pt x="21244" y="13888"/>
                    <a:pt x="21562" y="12349"/>
                    <a:pt x="21550" y="10792"/>
                  </a:cubicBezTo>
                  <a:cubicBezTo>
                    <a:pt x="21535" y="9079"/>
                    <a:pt x="21131" y="7384"/>
                    <a:pt x="20381" y="5873"/>
                  </a:cubicBezTo>
                  <a:cubicBezTo>
                    <a:pt x="20501" y="5096"/>
                    <a:pt x="20299" y="4365"/>
                    <a:pt x="19824" y="3884"/>
                  </a:cubicBezTo>
                  <a:cubicBezTo>
                    <a:pt x="19504" y="3561"/>
                    <a:pt x="19075" y="3348"/>
                    <a:pt x="18516" y="3238"/>
                  </a:cubicBezTo>
                  <a:cubicBezTo>
                    <a:pt x="17471" y="2171"/>
                    <a:pt x="16153" y="1316"/>
                    <a:pt x="14691" y="759"/>
                  </a:cubicBezTo>
                  <a:cubicBezTo>
                    <a:pt x="14608" y="725"/>
                    <a:pt x="14526" y="693"/>
                    <a:pt x="14440" y="661"/>
                  </a:cubicBezTo>
                  <a:cubicBezTo>
                    <a:pt x="14409" y="649"/>
                    <a:pt x="14380" y="638"/>
                    <a:pt x="14348" y="628"/>
                  </a:cubicBezTo>
                  <a:cubicBezTo>
                    <a:pt x="14321" y="618"/>
                    <a:pt x="14295" y="608"/>
                    <a:pt x="14268" y="600"/>
                  </a:cubicBezTo>
                  <a:cubicBezTo>
                    <a:pt x="14227" y="584"/>
                    <a:pt x="14186" y="570"/>
                    <a:pt x="14145" y="557"/>
                  </a:cubicBezTo>
                  <a:cubicBezTo>
                    <a:pt x="14030" y="517"/>
                    <a:pt x="13914" y="480"/>
                    <a:pt x="13797" y="445"/>
                  </a:cubicBezTo>
                  <a:cubicBezTo>
                    <a:pt x="13666" y="404"/>
                    <a:pt x="13543" y="370"/>
                    <a:pt x="13421" y="340"/>
                  </a:cubicBezTo>
                  <a:cubicBezTo>
                    <a:pt x="13255" y="296"/>
                    <a:pt x="13075" y="253"/>
                    <a:pt x="12867" y="210"/>
                  </a:cubicBezTo>
                  <a:cubicBezTo>
                    <a:pt x="12860" y="209"/>
                    <a:pt x="12841" y="206"/>
                    <a:pt x="12841" y="206"/>
                  </a:cubicBezTo>
                  <a:cubicBezTo>
                    <a:pt x="12815" y="200"/>
                    <a:pt x="12789" y="195"/>
                    <a:pt x="12763" y="191"/>
                  </a:cubicBezTo>
                  <a:cubicBezTo>
                    <a:pt x="12119" y="64"/>
                    <a:pt x="11459" y="0"/>
                    <a:pt x="1080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720000">
                <a:srgbClr val="000000">
                  <a:alpha val="21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1" name="Google Shape;688;p36"/>
            <p:cNvSpPr/>
            <p:nvPr/>
          </p:nvSpPr>
          <p:spPr>
            <a:xfrm>
              <a:off x="51088" y="54086"/>
              <a:ext cx="1714102" cy="1715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600" fill="norm" stroke="1" extrusionOk="0">
                  <a:moveTo>
                    <a:pt x="10826" y="0"/>
                  </a:moveTo>
                  <a:cubicBezTo>
                    <a:pt x="5304" y="0"/>
                    <a:pt x="344" y="4318"/>
                    <a:pt x="16" y="10164"/>
                  </a:cubicBezTo>
                  <a:cubicBezTo>
                    <a:pt x="-40" y="11159"/>
                    <a:pt x="48" y="12135"/>
                    <a:pt x="262" y="13074"/>
                  </a:cubicBezTo>
                  <a:cubicBezTo>
                    <a:pt x="313" y="13301"/>
                    <a:pt x="373" y="13527"/>
                    <a:pt x="439" y="13749"/>
                  </a:cubicBezTo>
                  <a:cubicBezTo>
                    <a:pt x="625" y="14375"/>
                    <a:pt x="868" y="14981"/>
                    <a:pt x="1160" y="15559"/>
                  </a:cubicBezTo>
                  <a:cubicBezTo>
                    <a:pt x="1274" y="15783"/>
                    <a:pt x="1393" y="16002"/>
                    <a:pt x="1523" y="16217"/>
                  </a:cubicBezTo>
                  <a:cubicBezTo>
                    <a:pt x="1660" y="16449"/>
                    <a:pt x="1806" y="16678"/>
                    <a:pt x="1961" y="16900"/>
                  </a:cubicBezTo>
                  <a:cubicBezTo>
                    <a:pt x="1980" y="16928"/>
                    <a:pt x="2000" y="16955"/>
                    <a:pt x="2021" y="16983"/>
                  </a:cubicBezTo>
                  <a:cubicBezTo>
                    <a:pt x="2149" y="17165"/>
                    <a:pt x="2283" y="17341"/>
                    <a:pt x="2422" y="17514"/>
                  </a:cubicBezTo>
                  <a:cubicBezTo>
                    <a:pt x="2496" y="17606"/>
                    <a:pt x="2571" y="17698"/>
                    <a:pt x="2648" y="17787"/>
                  </a:cubicBezTo>
                  <a:cubicBezTo>
                    <a:pt x="2795" y="17959"/>
                    <a:pt x="2947" y="18126"/>
                    <a:pt x="3105" y="18289"/>
                  </a:cubicBezTo>
                  <a:cubicBezTo>
                    <a:pt x="3216" y="18403"/>
                    <a:pt x="3330" y="18517"/>
                    <a:pt x="3446" y="18627"/>
                  </a:cubicBezTo>
                  <a:cubicBezTo>
                    <a:pt x="3754" y="18919"/>
                    <a:pt x="4077" y="19194"/>
                    <a:pt x="4415" y="19448"/>
                  </a:cubicBezTo>
                  <a:cubicBezTo>
                    <a:pt x="6122" y="20732"/>
                    <a:pt x="8206" y="21530"/>
                    <a:pt x="10457" y="21595"/>
                  </a:cubicBezTo>
                  <a:cubicBezTo>
                    <a:pt x="10556" y="21599"/>
                    <a:pt x="10655" y="21600"/>
                    <a:pt x="10754" y="21600"/>
                  </a:cubicBezTo>
                  <a:cubicBezTo>
                    <a:pt x="11544" y="21600"/>
                    <a:pt x="12332" y="21506"/>
                    <a:pt x="13098" y="21325"/>
                  </a:cubicBezTo>
                  <a:cubicBezTo>
                    <a:pt x="13246" y="21291"/>
                    <a:pt x="13393" y="21253"/>
                    <a:pt x="13539" y="21213"/>
                  </a:cubicBezTo>
                  <a:cubicBezTo>
                    <a:pt x="14210" y="21026"/>
                    <a:pt x="14864" y="20773"/>
                    <a:pt x="15490" y="20464"/>
                  </a:cubicBezTo>
                  <a:cubicBezTo>
                    <a:pt x="15502" y="20458"/>
                    <a:pt x="15513" y="20452"/>
                    <a:pt x="15525" y="20446"/>
                  </a:cubicBezTo>
                  <a:cubicBezTo>
                    <a:pt x="16021" y="20199"/>
                    <a:pt x="16498" y="19916"/>
                    <a:pt x="16953" y="19598"/>
                  </a:cubicBezTo>
                  <a:cubicBezTo>
                    <a:pt x="17779" y="19023"/>
                    <a:pt x="18527" y="18339"/>
                    <a:pt x="19168" y="17566"/>
                  </a:cubicBezTo>
                  <a:cubicBezTo>
                    <a:pt x="19679" y="16950"/>
                    <a:pt x="20120" y="16277"/>
                    <a:pt x="20477" y="15558"/>
                  </a:cubicBezTo>
                  <a:cubicBezTo>
                    <a:pt x="20530" y="15450"/>
                    <a:pt x="20582" y="15342"/>
                    <a:pt x="20631" y="15233"/>
                  </a:cubicBezTo>
                  <a:cubicBezTo>
                    <a:pt x="21262" y="13837"/>
                    <a:pt x="21560" y="12307"/>
                    <a:pt x="21548" y="10777"/>
                  </a:cubicBezTo>
                  <a:cubicBezTo>
                    <a:pt x="21534" y="9000"/>
                    <a:pt x="21100" y="7221"/>
                    <a:pt x="20280" y="5648"/>
                  </a:cubicBezTo>
                  <a:cubicBezTo>
                    <a:pt x="19853" y="4825"/>
                    <a:pt x="19318" y="4058"/>
                    <a:pt x="18684" y="3378"/>
                  </a:cubicBezTo>
                  <a:cubicBezTo>
                    <a:pt x="18676" y="3369"/>
                    <a:pt x="18667" y="3362"/>
                    <a:pt x="18660" y="3353"/>
                  </a:cubicBezTo>
                  <a:cubicBezTo>
                    <a:pt x="17316" y="1920"/>
                    <a:pt x="15556" y="910"/>
                    <a:pt x="13670" y="388"/>
                  </a:cubicBezTo>
                  <a:cubicBezTo>
                    <a:pt x="12719" y="125"/>
                    <a:pt x="11764" y="0"/>
                    <a:pt x="10826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2" name="Google Shape;689;p36"/>
            <p:cNvSpPr/>
            <p:nvPr/>
          </p:nvSpPr>
          <p:spPr>
            <a:xfrm>
              <a:off x="631650" y="129650"/>
              <a:ext cx="1048488" cy="1608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8" h="21600" fill="norm" stroke="1" extrusionOk="0">
                  <a:moveTo>
                    <a:pt x="7755" y="0"/>
                  </a:moveTo>
                  <a:cubicBezTo>
                    <a:pt x="6959" y="0"/>
                    <a:pt x="6155" y="239"/>
                    <a:pt x="5729" y="684"/>
                  </a:cubicBezTo>
                  <a:cubicBezTo>
                    <a:pt x="5586" y="834"/>
                    <a:pt x="5467" y="1008"/>
                    <a:pt x="5229" y="1091"/>
                  </a:cubicBezTo>
                  <a:cubicBezTo>
                    <a:pt x="5119" y="1130"/>
                    <a:pt x="5002" y="1142"/>
                    <a:pt x="4881" y="1142"/>
                  </a:cubicBezTo>
                  <a:cubicBezTo>
                    <a:pt x="4752" y="1142"/>
                    <a:pt x="4619" y="1128"/>
                    <a:pt x="4486" y="1113"/>
                  </a:cubicBezTo>
                  <a:cubicBezTo>
                    <a:pt x="4350" y="1098"/>
                    <a:pt x="4215" y="1084"/>
                    <a:pt x="4082" y="1084"/>
                  </a:cubicBezTo>
                  <a:cubicBezTo>
                    <a:pt x="4063" y="1084"/>
                    <a:pt x="4045" y="1084"/>
                    <a:pt x="4026" y="1085"/>
                  </a:cubicBezTo>
                  <a:cubicBezTo>
                    <a:pt x="3485" y="1102"/>
                    <a:pt x="3060" y="1401"/>
                    <a:pt x="2786" y="1709"/>
                  </a:cubicBezTo>
                  <a:cubicBezTo>
                    <a:pt x="2511" y="2016"/>
                    <a:pt x="2309" y="2363"/>
                    <a:pt x="1907" y="2603"/>
                  </a:cubicBezTo>
                  <a:cubicBezTo>
                    <a:pt x="1588" y="2795"/>
                    <a:pt x="1154" y="2897"/>
                    <a:pt x="722" y="2897"/>
                  </a:cubicBezTo>
                  <a:cubicBezTo>
                    <a:pt x="473" y="2897"/>
                    <a:pt x="225" y="2863"/>
                    <a:pt x="0" y="2794"/>
                  </a:cubicBezTo>
                  <a:cubicBezTo>
                    <a:pt x="1031" y="3681"/>
                    <a:pt x="2969" y="4083"/>
                    <a:pt x="4178" y="4867"/>
                  </a:cubicBezTo>
                  <a:cubicBezTo>
                    <a:pt x="4871" y="5317"/>
                    <a:pt x="5239" y="5936"/>
                    <a:pt x="5565" y="6539"/>
                  </a:cubicBezTo>
                  <a:cubicBezTo>
                    <a:pt x="7679" y="10438"/>
                    <a:pt x="8939" y="14535"/>
                    <a:pt x="9293" y="18665"/>
                  </a:cubicBezTo>
                  <a:cubicBezTo>
                    <a:pt x="9378" y="19669"/>
                    <a:pt x="9438" y="20728"/>
                    <a:pt x="10174" y="21600"/>
                  </a:cubicBezTo>
                  <a:cubicBezTo>
                    <a:pt x="11268" y="21401"/>
                    <a:pt x="12334" y="21132"/>
                    <a:pt x="13354" y="20802"/>
                  </a:cubicBezTo>
                  <a:cubicBezTo>
                    <a:pt x="14183" y="20533"/>
                    <a:pt x="14980" y="20225"/>
                    <a:pt x="15740" y="19878"/>
                  </a:cubicBezTo>
                  <a:cubicBezTo>
                    <a:pt x="15772" y="19596"/>
                    <a:pt x="15804" y="19311"/>
                    <a:pt x="15975" y="19056"/>
                  </a:cubicBezTo>
                  <a:cubicBezTo>
                    <a:pt x="16291" y="18584"/>
                    <a:pt x="17027" y="18293"/>
                    <a:pt x="17759" y="18101"/>
                  </a:cubicBezTo>
                  <a:cubicBezTo>
                    <a:pt x="18286" y="17965"/>
                    <a:pt x="18837" y="17863"/>
                    <a:pt x="19351" y="17713"/>
                  </a:cubicBezTo>
                  <a:cubicBezTo>
                    <a:pt x="19555" y="17653"/>
                    <a:pt x="19749" y="17586"/>
                    <a:pt x="19939" y="17506"/>
                  </a:cubicBezTo>
                  <a:cubicBezTo>
                    <a:pt x="20872" y="17107"/>
                    <a:pt x="21472" y="16394"/>
                    <a:pt x="21488" y="15664"/>
                  </a:cubicBezTo>
                  <a:cubicBezTo>
                    <a:pt x="21488" y="15633"/>
                    <a:pt x="21488" y="15602"/>
                    <a:pt x="21484" y="15571"/>
                  </a:cubicBezTo>
                  <a:cubicBezTo>
                    <a:pt x="21455" y="14874"/>
                    <a:pt x="20900" y="14192"/>
                    <a:pt x="20024" y="13793"/>
                  </a:cubicBezTo>
                  <a:cubicBezTo>
                    <a:pt x="19759" y="13672"/>
                    <a:pt x="19433" y="13540"/>
                    <a:pt x="19418" y="13329"/>
                  </a:cubicBezTo>
                  <a:cubicBezTo>
                    <a:pt x="19401" y="13092"/>
                    <a:pt x="19782" y="12940"/>
                    <a:pt x="20093" y="12821"/>
                  </a:cubicBezTo>
                  <a:cubicBezTo>
                    <a:pt x="20532" y="12654"/>
                    <a:pt x="20943" y="12441"/>
                    <a:pt x="21184" y="12149"/>
                  </a:cubicBezTo>
                  <a:cubicBezTo>
                    <a:pt x="21425" y="11859"/>
                    <a:pt x="21462" y="11478"/>
                    <a:pt x="21174" y="11204"/>
                  </a:cubicBezTo>
                  <a:cubicBezTo>
                    <a:pt x="21028" y="11069"/>
                    <a:pt x="20816" y="10968"/>
                    <a:pt x="20675" y="10829"/>
                  </a:cubicBezTo>
                  <a:cubicBezTo>
                    <a:pt x="20283" y="10448"/>
                    <a:pt x="20546" y="9933"/>
                    <a:pt x="20874" y="9525"/>
                  </a:cubicBezTo>
                  <a:cubicBezTo>
                    <a:pt x="21202" y="9118"/>
                    <a:pt x="21600" y="8676"/>
                    <a:pt x="21438" y="8229"/>
                  </a:cubicBezTo>
                  <a:cubicBezTo>
                    <a:pt x="21263" y="7749"/>
                    <a:pt x="20493" y="7440"/>
                    <a:pt x="20305" y="6962"/>
                  </a:cubicBezTo>
                  <a:cubicBezTo>
                    <a:pt x="20110" y="6467"/>
                    <a:pt x="20591" y="5981"/>
                    <a:pt x="20906" y="5512"/>
                  </a:cubicBezTo>
                  <a:cubicBezTo>
                    <a:pt x="21015" y="5352"/>
                    <a:pt x="21102" y="5182"/>
                    <a:pt x="21163" y="5007"/>
                  </a:cubicBezTo>
                  <a:cubicBezTo>
                    <a:pt x="21401" y="4341"/>
                    <a:pt x="21271" y="3613"/>
                    <a:pt x="20551" y="3136"/>
                  </a:cubicBezTo>
                  <a:cubicBezTo>
                    <a:pt x="20021" y="2785"/>
                    <a:pt x="19279" y="2632"/>
                    <a:pt x="18522" y="2560"/>
                  </a:cubicBezTo>
                  <a:cubicBezTo>
                    <a:pt x="18305" y="2539"/>
                    <a:pt x="18090" y="2526"/>
                    <a:pt x="17875" y="2515"/>
                  </a:cubicBezTo>
                  <a:cubicBezTo>
                    <a:pt x="17565" y="2501"/>
                    <a:pt x="17240" y="2488"/>
                    <a:pt x="16977" y="2379"/>
                  </a:cubicBezTo>
                  <a:cubicBezTo>
                    <a:pt x="16421" y="2149"/>
                    <a:pt x="16410" y="1618"/>
                    <a:pt x="16027" y="1268"/>
                  </a:cubicBezTo>
                  <a:cubicBezTo>
                    <a:pt x="15688" y="956"/>
                    <a:pt x="15083" y="822"/>
                    <a:pt x="14487" y="822"/>
                  </a:cubicBezTo>
                  <a:cubicBezTo>
                    <a:pt x="14359" y="822"/>
                    <a:pt x="14233" y="828"/>
                    <a:pt x="14109" y="840"/>
                  </a:cubicBezTo>
                  <a:cubicBezTo>
                    <a:pt x="13406" y="906"/>
                    <a:pt x="12757" y="1118"/>
                    <a:pt x="12088" y="1276"/>
                  </a:cubicBezTo>
                  <a:cubicBezTo>
                    <a:pt x="11815" y="1339"/>
                    <a:pt x="11527" y="1394"/>
                    <a:pt x="11244" y="1394"/>
                  </a:cubicBezTo>
                  <a:cubicBezTo>
                    <a:pt x="11140" y="1394"/>
                    <a:pt x="11037" y="1387"/>
                    <a:pt x="10935" y="1370"/>
                  </a:cubicBezTo>
                  <a:cubicBezTo>
                    <a:pt x="10207" y="1250"/>
                    <a:pt x="9860" y="723"/>
                    <a:pt x="9316" y="384"/>
                  </a:cubicBezTo>
                  <a:cubicBezTo>
                    <a:pt x="8897" y="124"/>
                    <a:pt x="8328" y="0"/>
                    <a:pt x="775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3" name="Google Shape;690;p36"/>
            <p:cNvSpPr/>
            <p:nvPr/>
          </p:nvSpPr>
          <p:spPr>
            <a:xfrm>
              <a:off x="71928" y="581218"/>
              <a:ext cx="1232946" cy="1188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2" h="21600" fill="norm" stroke="1" extrusionOk="0">
                  <a:moveTo>
                    <a:pt x="14393" y="0"/>
                  </a:moveTo>
                  <a:cubicBezTo>
                    <a:pt x="14319" y="0"/>
                    <a:pt x="14244" y="8"/>
                    <a:pt x="14169" y="25"/>
                  </a:cubicBezTo>
                  <a:lnTo>
                    <a:pt x="13884" y="566"/>
                  </a:lnTo>
                  <a:cubicBezTo>
                    <a:pt x="13309" y="1009"/>
                    <a:pt x="12732" y="1455"/>
                    <a:pt x="12149" y="1892"/>
                  </a:cubicBezTo>
                  <a:cubicBezTo>
                    <a:pt x="8332" y="4748"/>
                    <a:pt x="4260" y="7229"/>
                    <a:pt x="0" y="9291"/>
                  </a:cubicBezTo>
                  <a:cubicBezTo>
                    <a:pt x="1472" y="16032"/>
                    <a:pt x="7242" y="21379"/>
                    <a:pt x="14130" y="21594"/>
                  </a:cubicBezTo>
                  <a:cubicBezTo>
                    <a:pt x="14264" y="21598"/>
                    <a:pt x="14399" y="21600"/>
                    <a:pt x="14534" y="21600"/>
                  </a:cubicBezTo>
                  <a:cubicBezTo>
                    <a:pt x="16809" y="21600"/>
                    <a:pt x="19066" y="21012"/>
                    <a:pt x="21106" y="19961"/>
                  </a:cubicBezTo>
                  <a:cubicBezTo>
                    <a:pt x="21043" y="17216"/>
                    <a:pt x="21151" y="14462"/>
                    <a:pt x="21356" y="11728"/>
                  </a:cubicBezTo>
                  <a:cubicBezTo>
                    <a:pt x="21461" y="10326"/>
                    <a:pt x="21600" y="8900"/>
                    <a:pt x="21305" y="7529"/>
                  </a:cubicBezTo>
                  <a:cubicBezTo>
                    <a:pt x="20980" y="6024"/>
                    <a:pt x="20143" y="4683"/>
                    <a:pt x="19125" y="3564"/>
                  </a:cubicBezTo>
                  <a:cubicBezTo>
                    <a:pt x="18108" y="2445"/>
                    <a:pt x="16909" y="1529"/>
                    <a:pt x="15717" y="618"/>
                  </a:cubicBezTo>
                  <a:cubicBezTo>
                    <a:pt x="15320" y="317"/>
                    <a:pt x="14867" y="0"/>
                    <a:pt x="1439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4" name="Google Shape;691;p36"/>
            <p:cNvSpPr/>
            <p:nvPr/>
          </p:nvSpPr>
          <p:spPr>
            <a:xfrm>
              <a:off x="840988" y="442735"/>
              <a:ext cx="663194" cy="814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9" h="21600" fill="norm" stroke="1" extrusionOk="0">
                  <a:moveTo>
                    <a:pt x="10868" y="0"/>
                  </a:moveTo>
                  <a:cubicBezTo>
                    <a:pt x="9431" y="0"/>
                    <a:pt x="7985" y="159"/>
                    <a:pt x="6559" y="332"/>
                  </a:cubicBezTo>
                  <a:cubicBezTo>
                    <a:pt x="3028" y="760"/>
                    <a:pt x="632" y="3980"/>
                    <a:pt x="131" y="6924"/>
                  </a:cubicBezTo>
                  <a:cubicBezTo>
                    <a:pt x="-370" y="9868"/>
                    <a:pt x="533" y="13386"/>
                    <a:pt x="3446" y="15100"/>
                  </a:cubicBezTo>
                  <a:cubicBezTo>
                    <a:pt x="4326" y="15618"/>
                    <a:pt x="5206" y="16135"/>
                    <a:pt x="6085" y="16652"/>
                  </a:cubicBezTo>
                  <a:cubicBezTo>
                    <a:pt x="6378" y="16825"/>
                    <a:pt x="6679" y="16984"/>
                    <a:pt x="6968" y="17159"/>
                  </a:cubicBezTo>
                  <a:cubicBezTo>
                    <a:pt x="6914" y="18526"/>
                    <a:pt x="7267" y="20065"/>
                    <a:pt x="8618" y="20838"/>
                  </a:cubicBezTo>
                  <a:cubicBezTo>
                    <a:pt x="9339" y="21252"/>
                    <a:pt x="10233" y="21378"/>
                    <a:pt x="11103" y="21461"/>
                  </a:cubicBezTo>
                  <a:cubicBezTo>
                    <a:pt x="12084" y="21554"/>
                    <a:pt x="13071" y="21600"/>
                    <a:pt x="14059" y="21600"/>
                  </a:cubicBezTo>
                  <a:cubicBezTo>
                    <a:pt x="14353" y="21600"/>
                    <a:pt x="14647" y="21596"/>
                    <a:pt x="14941" y="21588"/>
                  </a:cubicBezTo>
                  <a:cubicBezTo>
                    <a:pt x="15824" y="21563"/>
                    <a:pt x="16734" y="21495"/>
                    <a:pt x="17519" y="21154"/>
                  </a:cubicBezTo>
                  <a:cubicBezTo>
                    <a:pt x="18301" y="20813"/>
                    <a:pt x="18999" y="20005"/>
                    <a:pt x="18957" y="19270"/>
                  </a:cubicBezTo>
                  <a:cubicBezTo>
                    <a:pt x="19822" y="18628"/>
                    <a:pt x="20734" y="17928"/>
                    <a:pt x="21006" y="16989"/>
                  </a:cubicBezTo>
                  <a:cubicBezTo>
                    <a:pt x="21230" y="16210"/>
                    <a:pt x="20971" y="15389"/>
                    <a:pt x="20589" y="14654"/>
                  </a:cubicBezTo>
                  <a:cubicBezTo>
                    <a:pt x="20208" y="13918"/>
                    <a:pt x="19705" y="13226"/>
                    <a:pt x="19401" y="12466"/>
                  </a:cubicBezTo>
                  <a:cubicBezTo>
                    <a:pt x="18220" y="9500"/>
                    <a:pt x="20263" y="6016"/>
                    <a:pt x="18598" y="3215"/>
                  </a:cubicBezTo>
                  <a:cubicBezTo>
                    <a:pt x="17603" y="1541"/>
                    <a:pt x="15445" y="519"/>
                    <a:pt x="13242" y="172"/>
                  </a:cubicBezTo>
                  <a:cubicBezTo>
                    <a:pt x="12457" y="49"/>
                    <a:pt x="11664" y="0"/>
                    <a:pt x="1086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5" name="Google Shape;692;p36"/>
            <p:cNvSpPr/>
            <p:nvPr/>
          </p:nvSpPr>
          <p:spPr>
            <a:xfrm>
              <a:off x="1091221" y="716750"/>
              <a:ext cx="68119" cy="68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14" y="0"/>
                  </a:moveTo>
                  <a:cubicBezTo>
                    <a:pt x="4848" y="0"/>
                    <a:pt x="0" y="4825"/>
                    <a:pt x="0" y="10797"/>
                  </a:cubicBezTo>
                  <a:cubicBezTo>
                    <a:pt x="0" y="16770"/>
                    <a:pt x="4848" y="21600"/>
                    <a:pt x="10814" y="21600"/>
                  </a:cubicBezTo>
                  <a:cubicBezTo>
                    <a:pt x="16780" y="21600"/>
                    <a:pt x="21600" y="16770"/>
                    <a:pt x="21600" y="10797"/>
                  </a:cubicBezTo>
                  <a:cubicBezTo>
                    <a:pt x="21600" y="4825"/>
                    <a:pt x="16780" y="0"/>
                    <a:pt x="1081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6" name="Google Shape;693;p36"/>
            <p:cNvSpPr/>
            <p:nvPr/>
          </p:nvSpPr>
          <p:spPr>
            <a:xfrm>
              <a:off x="1371605" y="718855"/>
              <a:ext cx="64521" cy="64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9" y="0"/>
                  </a:moveTo>
                  <a:cubicBezTo>
                    <a:pt x="4829" y="0"/>
                    <a:pt x="0" y="4854"/>
                    <a:pt x="0" y="10815"/>
                  </a:cubicBezTo>
                  <a:cubicBezTo>
                    <a:pt x="0" y="16771"/>
                    <a:pt x="4829" y="21600"/>
                    <a:pt x="10809" y="21600"/>
                  </a:cubicBezTo>
                  <a:cubicBezTo>
                    <a:pt x="16765" y="21600"/>
                    <a:pt x="21600" y="16771"/>
                    <a:pt x="21600" y="10815"/>
                  </a:cubicBezTo>
                  <a:cubicBezTo>
                    <a:pt x="21600" y="4854"/>
                    <a:pt x="16765" y="0"/>
                    <a:pt x="1080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7" name="Google Shape;694;p36"/>
            <p:cNvSpPr/>
            <p:nvPr/>
          </p:nvSpPr>
          <p:spPr>
            <a:xfrm>
              <a:off x="1268945" y="964325"/>
              <a:ext cx="200969" cy="89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90" h="21600" fill="norm" stroke="1" extrusionOk="0">
                  <a:moveTo>
                    <a:pt x="11014" y="0"/>
                  </a:moveTo>
                  <a:cubicBezTo>
                    <a:pt x="10617" y="0"/>
                    <a:pt x="10218" y="56"/>
                    <a:pt x="9815" y="177"/>
                  </a:cubicBezTo>
                  <a:cubicBezTo>
                    <a:pt x="8433" y="570"/>
                    <a:pt x="7121" y="1815"/>
                    <a:pt x="5746" y="2342"/>
                  </a:cubicBezTo>
                  <a:cubicBezTo>
                    <a:pt x="5395" y="2481"/>
                    <a:pt x="5055" y="2541"/>
                    <a:pt x="4717" y="2541"/>
                  </a:cubicBezTo>
                  <a:cubicBezTo>
                    <a:pt x="4067" y="2541"/>
                    <a:pt x="3431" y="2308"/>
                    <a:pt x="2776" y="1910"/>
                  </a:cubicBezTo>
                  <a:cubicBezTo>
                    <a:pt x="2537" y="1768"/>
                    <a:pt x="2291" y="1698"/>
                    <a:pt x="2048" y="1698"/>
                  </a:cubicBezTo>
                  <a:cubicBezTo>
                    <a:pt x="870" y="1698"/>
                    <a:pt x="-214" y="3380"/>
                    <a:pt x="36" y="6863"/>
                  </a:cubicBezTo>
                  <a:cubicBezTo>
                    <a:pt x="367" y="11479"/>
                    <a:pt x="2799" y="13229"/>
                    <a:pt x="4396" y="14171"/>
                  </a:cubicBezTo>
                  <a:cubicBezTo>
                    <a:pt x="4421" y="14193"/>
                    <a:pt x="4450" y="14210"/>
                    <a:pt x="4481" y="14227"/>
                  </a:cubicBezTo>
                  <a:cubicBezTo>
                    <a:pt x="4620" y="14322"/>
                    <a:pt x="4752" y="14400"/>
                    <a:pt x="4891" y="14469"/>
                  </a:cubicBezTo>
                  <a:cubicBezTo>
                    <a:pt x="5633" y="14962"/>
                    <a:pt x="6366" y="15528"/>
                    <a:pt x="7075" y="16224"/>
                  </a:cubicBezTo>
                  <a:cubicBezTo>
                    <a:pt x="7406" y="16544"/>
                    <a:pt x="7730" y="16885"/>
                    <a:pt x="8047" y="17261"/>
                  </a:cubicBezTo>
                  <a:cubicBezTo>
                    <a:pt x="8210" y="17451"/>
                    <a:pt x="8357" y="17637"/>
                    <a:pt x="8511" y="17823"/>
                  </a:cubicBezTo>
                  <a:cubicBezTo>
                    <a:pt x="8589" y="17918"/>
                    <a:pt x="8665" y="18013"/>
                    <a:pt x="8734" y="18130"/>
                  </a:cubicBezTo>
                  <a:cubicBezTo>
                    <a:pt x="9652" y="19348"/>
                    <a:pt x="10601" y="21600"/>
                    <a:pt x="11673" y="21600"/>
                  </a:cubicBezTo>
                  <a:cubicBezTo>
                    <a:pt x="11938" y="21600"/>
                    <a:pt x="12211" y="21462"/>
                    <a:pt x="12493" y="21138"/>
                  </a:cubicBezTo>
                  <a:cubicBezTo>
                    <a:pt x="12849" y="20744"/>
                    <a:pt x="13166" y="20144"/>
                    <a:pt x="13465" y="19482"/>
                  </a:cubicBezTo>
                  <a:cubicBezTo>
                    <a:pt x="13582" y="19219"/>
                    <a:pt x="13690" y="18955"/>
                    <a:pt x="13805" y="18691"/>
                  </a:cubicBezTo>
                  <a:cubicBezTo>
                    <a:pt x="13814" y="18674"/>
                    <a:pt x="13821" y="18653"/>
                    <a:pt x="13837" y="18635"/>
                  </a:cubicBezTo>
                  <a:cubicBezTo>
                    <a:pt x="14832" y="16414"/>
                    <a:pt x="15796" y="14097"/>
                    <a:pt x="16768" y="11781"/>
                  </a:cubicBezTo>
                  <a:cubicBezTo>
                    <a:pt x="16871" y="11535"/>
                    <a:pt x="16977" y="11288"/>
                    <a:pt x="17078" y="11046"/>
                  </a:cubicBezTo>
                  <a:cubicBezTo>
                    <a:pt x="17264" y="10610"/>
                    <a:pt x="17441" y="10178"/>
                    <a:pt x="17619" y="9745"/>
                  </a:cubicBezTo>
                  <a:cubicBezTo>
                    <a:pt x="18290" y="8185"/>
                    <a:pt x="21386" y="2342"/>
                    <a:pt x="18731" y="1309"/>
                  </a:cubicBezTo>
                  <a:cubicBezTo>
                    <a:pt x="18306" y="1141"/>
                    <a:pt x="17883" y="1089"/>
                    <a:pt x="17457" y="1089"/>
                  </a:cubicBezTo>
                  <a:cubicBezTo>
                    <a:pt x="16827" y="1089"/>
                    <a:pt x="16198" y="1201"/>
                    <a:pt x="15564" y="1201"/>
                  </a:cubicBezTo>
                  <a:cubicBezTo>
                    <a:pt x="15061" y="1201"/>
                    <a:pt x="14554" y="1128"/>
                    <a:pt x="14046" y="873"/>
                  </a:cubicBezTo>
                  <a:cubicBezTo>
                    <a:pt x="13029" y="363"/>
                    <a:pt x="12029" y="0"/>
                    <a:pt x="1101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8" name="Google Shape;695;p36"/>
            <p:cNvSpPr/>
            <p:nvPr/>
          </p:nvSpPr>
          <p:spPr>
            <a:xfrm>
              <a:off x="1314459" y="1005803"/>
              <a:ext cx="40922" cy="3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001" y="0"/>
                  </a:moveTo>
                  <a:cubicBezTo>
                    <a:pt x="5545" y="0"/>
                    <a:pt x="1927" y="3172"/>
                    <a:pt x="627" y="7675"/>
                  </a:cubicBezTo>
                  <a:cubicBezTo>
                    <a:pt x="247" y="8923"/>
                    <a:pt x="38" y="10325"/>
                    <a:pt x="0" y="11715"/>
                  </a:cubicBezTo>
                  <a:cubicBezTo>
                    <a:pt x="741" y="11976"/>
                    <a:pt x="1453" y="12190"/>
                    <a:pt x="2193" y="12380"/>
                  </a:cubicBezTo>
                  <a:cubicBezTo>
                    <a:pt x="2193" y="11038"/>
                    <a:pt x="2364" y="9802"/>
                    <a:pt x="2734" y="8661"/>
                  </a:cubicBezTo>
                  <a:cubicBezTo>
                    <a:pt x="3703" y="5240"/>
                    <a:pt x="6304" y="2840"/>
                    <a:pt x="8820" y="2840"/>
                  </a:cubicBezTo>
                  <a:cubicBezTo>
                    <a:pt x="8963" y="2840"/>
                    <a:pt x="9115" y="2851"/>
                    <a:pt x="9267" y="2863"/>
                  </a:cubicBezTo>
                  <a:cubicBezTo>
                    <a:pt x="12200" y="3172"/>
                    <a:pt x="14403" y="6428"/>
                    <a:pt x="15429" y="8341"/>
                  </a:cubicBezTo>
                  <a:cubicBezTo>
                    <a:pt x="17337" y="11929"/>
                    <a:pt x="18448" y="15909"/>
                    <a:pt x="19112" y="20055"/>
                  </a:cubicBezTo>
                  <a:cubicBezTo>
                    <a:pt x="19986" y="20578"/>
                    <a:pt x="20774" y="21089"/>
                    <a:pt x="21600" y="21600"/>
                  </a:cubicBezTo>
                  <a:cubicBezTo>
                    <a:pt x="20983" y="16277"/>
                    <a:pt x="19692" y="11204"/>
                    <a:pt x="17299" y="6796"/>
                  </a:cubicBezTo>
                  <a:cubicBezTo>
                    <a:pt x="15144" y="2816"/>
                    <a:pt x="12333" y="380"/>
                    <a:pt x="9476" y="24"/>
                  </a:cubicBezTo>
                  <a:cubicBezTo>
                    <a:pt x="9314" y="12"/>
                    <a:pt x="9153" y="0"/>
                    <a:pt x="900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9" name="Google Shape;696;p36"/>
            <p:cNvSpPr/>
            <p:nvPr/>
          </p:nvSpPr>
          <p:spPr>
            <a:xfrm>
              <a:off x="1404801" y="1000174"/>
              <a:ext cx="37584" cy="45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9" h="21600" fill="norm" stroke="1" extrusionOk="0">
                  <a:moveTo>
                    <a:pt x="11677" y="0"/>
                  </a:moveTo>
                  <a:cubicBezTo>
                    <a:pt x="10967" y="0"/>
                    <a:pt x="10247" y="77"/>
                    <a:pt x="9517" y="232"/>
                  </a:cubicBezTo>
                  <a:cubicBezTo>
                    <a:pt x="4659" y="1391"/>
                    <a:pt x="2408" y="5763"/>
                    <a:pt x="1445" y="8314"/>
                  </a:cubicBezTo>
                  <a:cubicBezTo>
                    <a:pt x="-66" y="12582"/>
                    <a:pt x="-411" y="17186"/>
                    <a:pt x="502" y="21600"/>
                  </a:cubicBezTo>
                  <a:cubicBezTo>
                    <a:pt x="1171" y="21076"/>
                    <a:pt x="1790" y="20552"/>
                    <a:pt x="2449" y="20028"/>
                  </a:cubicBezTo>
                  <a:cubicBezTo>
                    <a:pt x="2499" y="19994"/>
                    <a:pt x="2540" y="19951"/>
                    <a:pt x="2631" y="19917"/>
                  </a:cubicBezTo>
                  <a:cubicBezTo>
                    <a:pt x="2094" y="16215"/>
                    <a:pt x="2449" y="12428"/>
                    <a:pt x="3777" y="8872"/>
                  </a:cubicBezTo>
                  <a:cubicBezTo>
                    <a:pt x="4528" y="6785"/>
                    <a:pt x="6383" y="3075"/>
                    <a:pt x="10135" y="2207"/>
                  </a:cubicBezTo>
                  <a:cubicBezTo>
                    <a:pt x="10643" y="2096"/>
                    <a:pt x="11160" y="2044"/>
                    <a:pt x="11667" y="2044"/>
                  </a:cubicBezTo>
                  <a:cubicBezTo>
                    <a:pt x="14476" y="2044"/>
                    <a:pt x="17173" y="3650"/>
                    <a:pt x="18674" y="5402"/>
                  </a:cubicBezTo>
                  <a:cubicBezTo>
                    <a:pt x="18938" y="5694"/>
                    <a:pt x="19151" y="5995"/>
                    <a:pt x="19414" y="6295"/>
                  </a:cubicBezTo>
                  <a:cubicBezTo>
                    <a:pt x="20003" y="5806"/>
                    <a:pt x="20611" y="5316"/>
                    <a:pt x="21189" y="4835"/>
                  </a:cubicBezTo>
                  <a:cubicBezTo>
                    <a:pt x="21057" y="4603"/>
                    <a:pt x="20834" y="4380"/>
                    <a:pt x="20662" y="4157"/>
                  </a:cubicBezTo>
                  <a:cubicBezTo>
                    <a:pt x="18694" y="1932"/>
                    <a:pt x="15317" y="0"/>
                    <a:pt x="1167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0" name="Google Shape;697;p36"/>
            <p:cNvSpPr/>
            <p:nvPr/>
          </p:nvSpPr>
          <p:spPr>
            <a:xfrm>
              <a:off x="1050852" y="1095649"/>
              <a:ext cx="384673" cy="78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8" h="21600" fill="norm" stroke="1" extrusionOk="0">
                  <a:moveTo>
                    <a:pt x="117" y="0"/>
                  </a:moveTo>
                  <a:cubicBezTo>
                    <a:pt x="70" y="0"/>
                    <a:pt x="25" y="138"/>
                    <a:pt x="9" y="366"/>
                  </a:cubicBezTo>
                  <a:cubicBezTo>
                    <a:pt x="-17" y="673"/>
                    <a:pt x="13" y="1014"/>
                    <a:pt x="75" y="1123"/>
                  </a:cubicBezTo>
                  <a:cubicBezTo>
                    <a:pt x="954" y="2869"/>
                    <a:pt x="1622" y="6104"/>
                    <a:pt x="2330" y="9526"/>
                  </a:cubicBezTo>
                  <a:cubicBezTo>
                    <a:pt x="2778" y="11727"/>
                    <a:pt x="3249" y="13993"/>
                    <a:pt x="3771" y="15803"/>
                  </a:cubicBezTo>
                  <a:cubicBezTo>
                    <a:pt x="4865" y="19592"/>
                    <a:pt x="6271" y="21600"/>
                    <a:pt x="7792" y="21600"/>
                  </a:cubicBezTo>
                  <a:cubicBezTo>
                    <a:pt x="8008" y="21600"/>
                    <a:pt x="8227" y="21555"/>
                    <a:pt x="8447" y="21471"/>
                  </a:cubicBezTo>
                  <a:cubicBezTo>
                    <a:pt x="9866" y="20957"/>
                    <a:pt x="11387" y="18731"/>
                    <a:pt x="13101" y="14720"/>
                  </a:cubicBezTo>
                  <a:lnTo>
                    <a:pt x="13386" y="14052"/>
                  </a:lnTo>
                  <a:cubicBezTo>
                    <a:pt x="13905" y="12825"/>
                    <a:pt x="14441" y="11554"/>
                    <a:pt x="15000" y="10867"/>
                  </a:cubicBezTo>
                  <a:cubicBezTo>
                    <a:pt x="15358" y="10432"/>
                    <a:pt x="15716" y="10253"/>
                    <a:pt x="16063" y="10253"/>
                  </a:cubicBezTo>
                  <a:cubicBezTo>
                    <a:pt x="16945" y="10253"/>
                    <a:pt x="17763" y="11416"/>
                    <a:pt x="18362" y="12588"/>
                  </a:cubicBezTo>
                  <a:cubicBezTo>
                    <a:pt x="19443" y="14700"/>
                    <a:pt x="20427" y="17935"/>
                    <a:pt x="21380" y="21036"/>
                  </a:cubicBezTo>
                  <a:cubicBezTo>
                    <a:pt x="21402" y="21105"/>
                    <a:pt x="21427" y="21135"/>
                    <a:pt x="21450" y="21135"/>
                  </a:cubicBezTo>
                  <a:cubicBezTo>
                    <a:pt x="21488" y="21135"/>
                    <a:pt x="21526" y="21051"/>
                    <a:pt x="21548" y="20888"/>
                  </a:cubicBezTo>
                  <a:cubicBezTo>
                    <a:pt x="21583" y="20606"/>
                    <a:pt x="21570" y="20240"/>
                    <a:pt x="21517" y="20072"/>
                  </a:cubicBezTo>
                  <a:cubicBezTo>
                    <a:pt x="20550" y="16921"/>
                    <a:pt x="19553" y="13666"/>
                    <a:pt x="18450" y="11490"/>
                  </a:cubicBezTo>
                  <a:cubicBezTo>
                    <a:pt x="17829" y="10283"/>
                    <a:pt x="16981" y="9071"/>
                    <a:pt x="16061" y="9071"/>
                  </a:cubicBezTo>
                  <a:cubicBezTo>
                    <a:pt x="15696" y="9071"/>
                    <a:pt x="15320" y="9264"/>
                    <a:pt x="14942" y="9724"/>
                  </a:cubicBezTo>
                  <a:cubicBezTo>
                    <a:pt x="14358" y="10432"/>
                    <a:pt x="13813" y="11747"/>
                    <a:pt x="13281" y="12999"/>
                  </a:cubicBezTo>
                  <a:lnTo>
                    <a:pt x="12995" y="13666"/>
                  </a:lnTo>
                  <a:cubicBezTo>
                    <a:pt x="11312" y="17613"/>
                    <a:pt x="9818" y="19790"/>
                    <a:pt x="8429" y="20309"/>
                  </a:cubicBezTo>
                  <a:cubicBezTo>
                    <a:pt x="8213" y="20388"/>
                    <a:pt x="8000" y="20428"/>
                    <a:pt x="7788" y="20428"/>
                  </a:cubicBezTo>
                  <a:cubicBezTo>
                    <a:pt x="6320" y="20428"/>
                    <a:pt x="4959" y="18489"/>
                    <a:pt x="3907" y="14848"/>
                  </a:cubicBezTo>
                  <a:cubicBezTo>
                    <a:pt x="3402" y="13088"/>
                    <a:pt x="2940" y="10867"/>
                    <a:pt x="2496" y="8710"/>
                  </a:cubicBezTo>
                  <a:cubicBezTo>
                    <a:pt x="1802" y="5347"/>
                    <a:pt x="1086" y="1875"/>
                    <a:pt x="163" y="45"/>
                  </a:cubicBezTo>
                  <a:cubicBezTo>
                    <a:pt x="147" y="15"/>
                    <a:pt x="132" y="0"/>
                    <a:pt x="11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1" name="Google Shape;698;p36"/>
            <p:cNvSpPr/>
            <p:nvPr/>
          </p:nvSpPr>
          <p:spPr>
            <a:xfrm>
              <a:off x="1317752" y="1029978"/>
              <a:ext cx="70941" cy="112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902" y="0"/>
                  </a:moveTo>
                  <a:cubicBezTo>
                    <a:pt x="19289" y="1436"/>
                    <a:pt x="18637" y="2872"/>
                    <a:pt x="17996" y="4305"/>
                  </a:cubicBezTo>
                  <a:cubicBezTo>
                    <a:pt x="16589" y="7527"/>
                    <a:pt x="15110" y="10805"/>
                    <a:pt x="12339" y="13663"/>
                  </a:cubicBezTo>
                  <a:cubicBezTo>
                    <a:pt x="9551" y="16518"/>
                    <a:pt x="5203" y="18939"/>
                    <a:pt x="0" y="19512"/>
                  </a:cubicBezTo>
                  <a:cubicBezTo>
                    <a:pt x="882" y="19481"/>
                    <a:pt x="1758" y="19463"/>
                    <a:pt x="2629" y="19463"/>
                  </a:cubicBezTo>
                  <a:cubicBezTo>
                    <a:pt x="9091" y="19463"/>
                    <a:pt x="15422" y="20320"/>
                    <a:pt x="21600" y="21600"/>
                  </a:cubicBezTo>
                  <a:cubicBezTo>
                    <a:pt x="19168" y="18426"/>
                    <a:pt x="19212" y="14735"/>
                    <a:pt x="19311" y="11215"/>
                  </a:cubicBezTo>
                  <a:cubicBezTo>
                    <a:pt x="19431" y="7239"/>
                    <a:pt x="19782" y="3975"/>
                    <a:pt x="1990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2" name="Google Shape;699;p36"/>
            <p:cNvSpPr/>
            <p:nvPr/>
          </p:nvSpPr>
          <p:spPr>
            <a:xfrm>
              <a:off x="460860" y="261298"/>
              <a:ext cx="853871" cy="148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600" fill="norm" stroke="1" extrusionOk="0">
                  <a:moveTo>
                    <a:pt x="10507" y="0"/>
                  </a:moveTo>
                  <a:cubicBezTo>
                    <a:pt x="9817" y="0"/>
                    <a:pt x="9143" y="163"/>
                    <a:pt x="8532" y="357"/>
                  </a:cubicBezTo>
                  <a:cubicBezTo>
                    <a:pt x="7681" y="628"/>
                    <a:pt x="6874" y="972"/>
                    <a:pt x="5930" y="1096"/>
                  </a:cubicBezTo>
                  <a:cubicBezTo>
                    <a:pt x="5073" y="1211"/>
                    <a:pt x="4156" y="1135"/>
                    <a:pt x="3325" y="1303"/>
                  </a:cubicBezTo>
                  <a:cubicBezTo>
                    <a:pt x="2560" y="1457"/>
                    <a:pt x="1950" y="1804"/>
                    <a:pt x="1475" y="2185"/>
                  </a:cubicBezTo>
                  <a:cubicBezTo>
                    <a:pt x="888" y="2661"/>
                    <a:pt x="465" y="3282"/>
                    <a:pt x="829" y="3827"/>
                  </a:cubicBezTo>
                  <a:cubicBezTo>
                    <a:pt x="983" y="4057"/>
                    <a:pt x="1266" y="4254"/>
                    <a:pt x="1393" y="4489"/>
                  </a:cubicBezTo>
                  <a:cubicBezTo>
                    <a:pt x="1715" y="5086"/>
                    <a:pt x="976" y="5770"/>
                    <a:pt x="1417" y="6340"/>
                  </a:cubicBezTo>
                  <a:cubicBezTo>
                    <a:pt x="1826" y="6871"/>
                    <a:pt x="2722" y="7108"/>
                    <a:pt x="3216" y="7616"/>
                  </a:cubicBezTo>
                  <a:cubicBezTo>
                    <a:pt x="3520" y="7930"/>
                    <a:pt x="3413" y="8333"/>
                    <a:pt x="3124" y="8654"/>
                  </a:cubicBezTo>
                  <a:cubicBezTo>
                    <a:pt x="2837" y="8973"/>
                    <a:pt x="2395" y="9234"/>
                    <a:pt x="2006" y="9515"/>
                  </a:cubicBezTo>
                  <a:cubicBezTo>
                    <a:pt x="1167" y="10119"/>
                    <a:pt x="552" y="10829"/>
                    <a:pt x="219" y="11581"/>
                  </a:cubicBezTo>
                  <a:cubicBezTo>
                    <a:pt x="-11" y="12100"/>
                    <a:pt x="-105" y="12656"/>
                    <a:pt x="164" y="13169"/>
                  </a:cubicBezTo>
                  <a:cubicBezTo>
                    <a:pt x="433" y="13681"/>
                    <a:pt x="1122" y="14140"/>
                    <a:pt x="2020" y="14254"/>
                  </a:cubicBezTo>
                  <a:cubicBezTo>
                    <a:pt x="2646" y="14334"/>
                    <a:pt x="3355" y="14251"/>
                    <a:pt x="3883" y="14462"/>
                  </a:cubicBezTo>
                  <a:cubicBezTo>
                    <a:pt x="4410" y="14672"/>
                    <a:pt x="4539" y="15103"/>
                    <a:pt x="4445" y="15472"/>
                  </a:cubicBezTo>
                  <a:cubicBezTo>
                    <a:pt x="4351" y="15841"/>
                    <a:pt x="4086" y="16192"/>
                    <a:pt x="4010" y="16562"/>
                  </a:cubicBezTo>
                  <a:cubicBezTo>
                    <a:pt x="3832" y="17434"/>
                    <a:pt x="4771" y="18296"/>
                    <a:pt x="6072" y="18737"/>
                  </a:cubicBezTo>
                  <a:cubicBezTo>
                    <a:pt x="7002" y="19051"/>
                    <a:pt x="8081" y="19177"/>
                    <a:pt x="9165" y="19177"/>
                  </a:cubicBezTo>
                  <a:cubicBezTo>
                    <a:pt x="9593" y="19177"/>
                    <a:pt x="10022" y="19157"/>
                    <a:pt x="10442" y="19122"/>
                  </a:cubicBezTo>
                  <a:cubicBezTo>
                    <a:pt x="10817" y="19091"/>
                    <a:pt x="11200" y="19049"/>
                    <a:pt x="11577" y="19049"/>
                  </a:cubicBezTo>
                  <a:cubicBezTo>
                    <a:pt x="11792" y="19049"/>
                    <a:pt x="12005" y="19063"/>
                    <a:pt x="12212" y="19101"/>
                  </a:cubicBezTo>
                  <a:cubicBezTo>
                    <a:pt x="13178" y="19276"/>
                    <a:pt x="13658" y="19885"/>
                    <a:pt x="14151" y="20401"/>
                  </a:cubicBezTo>
                  <a:cubicBezTo>
                    <a:pt x="14575" y="20843"/>
                    <a:pt x="15098" y="21260"/>
                    <a:pt x="15735" y="21600"/>
                  </a:cubicBezTo>
                  <a:cubicBezTo>
                    <a:pt x="16028" y="21560"/>
                    <a:pt x="16319" y="21517"/>
                    <a:pt x="16608" y="21470"/>
                  </a:cubicBezTo>
                  <a:cubicBezTo>
                    <a:pt x="17936" y="21255"/>
                    <a:pt x="19232" y="20963"/>
                    <a:pt x="20471" y="20606"/>
                  </a:cubicBezTo>
                  <a:cubicBezTo>
                    <a:pt x="20494" y="20600"/>
                    <a:pt x="20516" y="20593"/>
                    <a:pt x="20540" y="20585"/>
                  </a:cubicBezTo>
                  <a:cubicBezTo>
                    <a:pt x="20662" y="18794"/>
                    <a:pt x="20785" y="17002"/>
                    <a:pt x="20908" y="15212"/>
                  </a:cubicBezTo>
                  <a:cubicBezTo>
                    <a:pt x="20921" y="15002"/>
                    <a:pt x="21495" y="14548"/>
                    <a:pt x="21136" y="14522"/>
                  </a:cubicBezTo>
                  <a:cubicBezTo>
                    <a:pt x="20533" y="14473"/>
                    <a:pt x="19788" y="14317"/>
                    <a:pt x="19247" y="14308"/>
                  </a:cubicBezTo>
                  <a:cubicBezTo>
                    <a:pt x="18430" y="14293"/>
                    <a:pt x="17601" y="14251"/>
                    <a:pt x="16844" y="14070"/>
                  </a:cubicBezTo>
                  <a:cubicBezTo>
                    <a:pt x="16087" y="13888"/>
                    <a:pt x="15408" y="13547"/>
                    <a:pt x="15160" y="13091"/>
                  </a:cubicBezTo>
                  <a:cubicBezTo>
                    <a:pt x="14910" y="12641"/>
                    <a:pt x="15088" y="12102"/>
                    <a:pt x="14598" y="11724"/>
                  </a:cubicBezTo>
                  <a:cubicBezTo>
                    <a:pt x="14212" y="11426"/>
                    <a:pt x="13523" y="11325"/>
                    <a:pt x="12885" y="11288"/>
                  </a:cubicBezTo>
                  <a:cubicBezTo>
                    <a:pt x="12633" y="11273"/>
                    <a:pt x="12358" y="11259"/>
                    <a:pt x="12169" y="11158"/>
                  </a:cubicBezTo>
                  <a:cubicBezTo>
                    <a:pt x="11710" y="10912"/>
                    <a:pt x="12189" y="10486"/>
                    <a:pt x="12272" y="10126"/>
                  </a:cubicBezTo>
                  <a:cubicBezTo>
                    <a:pt x="12417" y="9507"/>
                    <a:pt x="11305" y="9028"/>
                    <a:pt x="11108" y="8414"/>
                  </a:cubicBezTo>
                  <a:cubicBezTo>
                    <a:pt x="10956" y="7933"/>
                    <a:pt x="11393" y="7451"/>
                    <a:pt x="11945" y="7084"/>
                  </a:cubicBezTo>
                  <a:cubicBezTo>
                    <a:pt x="12499" y="6716"/>
                    <a:pt x="13178" y="6414"/>
                    <a:pt x="13671" y="6019"/>
                  </a:cubicBezTo>
                  <a:cubicBezTo>
                    <a:pt x="14360" y="5468"/>
                    <a:pt x="14633" y="4769"/>
                    <a:pt x="14633" y="4087"/>
                  </a:cubicBezTo>
                  <a:cubicBezTo>
                    <a:pt x="14633" y="3406"/>
                    <a:pt x="14382" y="2732"/>
                    <a:pt x="14101" y="2070"/>
                  </a:cubicBezTo>
                  <a:cubicBezTo>
                    <a:pt x="13867" y="1523"/>
                    <a:pt x="13590" y="1413"/>
                    <a:pt x="13071" y="936"/>
                  </a:cubicBezTo>
                  <a:cubicBezTo>
                    <a:pt x="12551" y="460"/>
                    <a:pt x="11724" y="63"/>
                    <a:pt x="10760" y="8"/>
                  </a:cubicBezTo>
                  <a:cubicBezTo>
                    <a:pt x="10676" y="2"/>
                    <a:pt x="10592" y="0"/>
                    <a:pt x="1050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3" name="Google Shape;700;p36"/>
            <p:cNvSpPr/>
            <p:nvPr/>
          </p:nvSpPr>
          <p:spPr>
            <a:xfrm>
              <a:off x="681107" y="381290"/>
              <a:ext cx="289378" cy="262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1" h="21600" fill="norm" stroke="1" extrusionOk="0">
                  <a:moveTo>
                    <a:pt x="11719" y="0"/>
                  </a:moveTo>
                  <a:cubicBezTo>
                    <a:pt x="10373" y="0"/>
                    <a:pt x="9022" y="304"/>
                    <a:pt x="7793" y="906"/>
                  </a:cubicBezTo>
                  <a:cubicBezTo>
                    <a:pt x="4278" y="2632"/>
                    <a:pt x="1767" y="6419"/>
                    <a:pt x="590" y="10555"/>
                  </a:cubicBezTo>
                  <a:cubicBezTo>
                    <a:pt x="120" y="12203"/>
                    <a:pt x="-163" y="13962"/>
                    <a:pt x="102" y="15663"/>
                  </a:cubicBezTo>
                  <a:cubicBezTo>
                    <a:pt x="499" y="18187"/>
                    <a:pt x="2220" y="20370"/>
                    <a:pt x="4342" y="21207"/>
                  </a:cubicBezTo>
                  <a:cubicBezTo>
                    <a:pt x="5099" y="21504"/>
                    <a:pt x="5891" y="21600"/>
                    <a:pt x="6695" y="21600"/>
                  </a:cubicBezTo>
                  <a:cubicBezTo>
                    <a:pt x="8076" y="21600"/>
                    <a:pt x="9493" y="21315"/>
                    <a:pt x="10838" y="21266"/>
                  </a:cubicBezTo>
                  <a:cubicBezTo>
                    <a:pt x="12236" y="21214"/>
                    <a:pt x="13639" y="21278"/>
                    <a:pt x="14981" y="20763"/>
                  </a:cubicBezTo>
                  <a:cubicBezTo>
                    <a:pt x="19354" y="19096"/>
                    <a:pt x="21437" y="14928"/>
                    <a:pt x="20768" y="9820"/>
                  </a:cubicBezTo>
                  <a:cubicBezTo>
                    <a:pt x="20458" y="7411"/>
                    <a:pt x="19750" y="4996"/>
                    <a:pt x="18335" y="3167"/>
                  </a:cubicBezTo>
                  <a:cubicBezTo>
                    <a:pt x="16692" y="1045"/>
                    <a:pt x="14214" y="0"/>
                    <a:pt x="1171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4" name="Google Shape;701;p36"/>
            <p:cNvSpPr/>
            <p:nvPr/>
          </p:nvSpPr>
          <p:spPr>
            <a:xfrm>
              <a:off x="769053" y="463293"/>
              <a:ext cx="163640" cy="167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3" h="21600" fill="norm" stroke="1" extrusionOk="0">
                  <a:moveTo>
                    <a:pt x="6954" y="0"/>
                  </a:moveTo>
                  <a:cubicBezTo>
                    <a:pt x="5420" y="0"/>
                    <a:pt x="3907" y="436"/>
                    <a:pt x="2729" y="1449"/>
                  </a:cubicBezTo>
                  <a:cubicBezTo>
                    <a:pt x="1854" y="2197"/>
                    <a:pt x="1222" y="3208"/>
                    <a:pt x="780" y="4288"/>
                  </a:cubicBezTo>
                  <a:cubicBezTo>
                    <a:pt x="-209" y="6671"/>
                    <a:pt x="-275" y="9478"/>
                    <a:pt x="683" y="11874"/>
                  </a:cubicBezTo>
                  <a:cubicBezTo>
                    <a:pt x="2583" y="16642"/>
                    <a:pt x="9597" y="21067"/>
                    <a:pt x="14444" y="21561"/>
                  </a:cubicBezTo>
                  <a:cubicBezTo>
                    <a:pt x="14699" y="21586"/>
                    <a:pt x="14943" y="21600"/>
                    <a:pt x="15177" y="21600"/>
                  </a:cubicBezTo>
                  <a:cubicBezTo>
                    <a:pt x="21325" y="21600"/>
                    <a:pt x="20673" y="12945"/>
                    <a:pt x="18456" y="8764"/>
                  </a:cubicBezTo>
                  <a:cubicBezTo>
                    <a:pt x="16458" y="4993"/>
                    <a:pt x="13446" y="1581"/>
                    <a:pt x="9513" y="387"/>
                  </a:cubicBezTo>
                  <a:cubicBezTo>
                    <a:pt x="8690" y="137"/>
                    <a:pt x="7820" y="0"/>
                    <a:pt x="695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5" name="Google Shape;702;p36"/>
            <p:cNvSpPr/>
            <p:nvPr/>
          </p:nvSpPr>
          <p:spPr>
            <a:xfrm>
              <a:off x="824342" y="492523"/>
              <a:ext cx="173850" cy="221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9" h="21600" fill="norm" stroke="1" extrusionOk="0">
                  <a:moveTo>
                    <a:pt x="15592" y="0"/>
                  </a:moveTo>
                  <a:cubicBezTo>
                    <a:pt x="15291" y="0"/>
                    <a:pt x="14985" y="40"/>
                    <a:pt x="14684" y="127"/>
                  </a:cubicBezTo>
                  <a:cubicBezTo>
                    <a:pt x="12874" y="656"/>
                    <a:pt x="12375" y="2493"/>
                    <a:pt x="12281" y="4027"/>
                  </a:cubicBezTo>
                  <a:cubicBezTo>
                    <a:pt x="12175" y="5803"/>
                    <a:pt x="12252" y="7580"/>
                    <a:pt x="12512" y="9334"/>
                  </a:cubicBezTo>
                  <a:cubicBezTo>
                    <a:pt x="11448" y="8314"/>
                    <a:pt x="9975" y="7191"/>
                    <a:pt x="8438" y="7191"/>
                  </a:cubicBezTo>
                  <a:cubicBezTo>
                    <a:pt x="8130" y="7191"/>
                    <a:pt x="7820" y="7237"/>
                    <a:pt x="7510" y="7335"/>
                  </a:cubicBezTo>
                  <a:cubicBezTo>
                    <a:pt x="6246" y="7733"/>
                    <a:pt x="5650" y="8905"/>
                    <a:pt x="5450" y="9984"/>
                  </a:cubicBezTo>
                  <a:cubicBezTo>
                    <a:pt x="5162" y="11510"/>
                    <a:pt x="5402" y="13050"/>
                    <a:pt x="6061" y="14490"/>
                  </a:cubicBezTo>
                  <a:cubicBezTo>
                    <a:pt x="5424" y="13743"/>
                    <a:pt x="4560" y="13431"/>
                    <a:pt x="3685" y="13431"/>
                  </a:cubicBezTo>
                  <a:cubicBezTo>
                    <a:pt x="1741" y="13431"/>
                    <a:pt x="-257" y="14971"/>
                    <a:pt x="27" y="16704"/>
                  </a:cubicBezTo>
                  <a:cubicBezTo>
                    <a:pt x="409" y="18963"/>
                    <a:pt x="3993" y="20549"/>
                    <a:pt x="6389" y="21162"/>
                  </a:cubicBezTo>
                  <a:cubicBezTo>
                    <a:pt x="7567" y="21463"/>
                    <a:pt x="8680" y="21600"/>
                    <a:pt x="9722" y="21600"/>
                  </a:cubicBezTo>
                  <a:cubicBezTo>
                    <a:pt x="17047" y="21600"/>
                    <a:pt x="20976" y="14783"/>
                    <a:pt x="21229" y="9204"/>
                  </a:cubicBezTo>
                  <a:cubicBezTo>
                    <a:pt x="21343" y="6746"/>
                    <a:pt x="20989" y="4178"/>
                    <a:pt x="19389" y="2079"/>
                  </a:cubicBezTo>
                  <a:cubicBezTo>
                    <a:pt x="18560" y="990"/>
                    <a:pt x="17098" y="0"/>
                    <a:pt x="1559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6" name="Google Shape;703;p36"/>
            <p:cNvSpPr/>
            <p:nvPr/>
          </p:nvSpPr>
          <p:spPr>
            <a:xfrm>
              <a:off x="1351191" y="366577"/>
              <a:ext cx="216489" cy="234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6" h="21600" fill="norm" stroke="1" extrusionOk="0">
                  <a:moveTo>
                    <a:pt x="8228" y="0"/>
                  </a:moveTo>
                  <a:cubicBezTo>
                    <a:pt x="6340" y="0"/>
                    <a:pt x="4467" y="509"/>
                    <a:pt x="2954" y="1607"/>
                  </a:cubicBezTo>
                  <a:cubicBezTo>
                    <a:pt x="1115" y="2950"/>
                    <a:pt x="-983" y="6370"/>
                    <a:pt x="505" y="8580"/>
                  </a:cubicBezTo>
                  <a:cubicBezTo>
                    <a:pt x="1902" y="10668"/>
                    <a:pt x="5301" y="11479"/>
                    <a:pt x="6987" y="13647"/>
                  </a:cubicBezTo>
                  <a:cubicBezTo>
                    <a:pt x="8437" y="15511"/>
                    <a:pt x="9527" y="17615"/>
                    <a:pt x="10960" y="19486"/>
                  </a:cubicBezTo>
                  <a:cubicBezTo>
                    <a:pt x="11712" y="20467"/>
                    <a:pt x="12669" y="21444"/>
                    <a:pt x="13912" y="21582"/>
                  </a:cubicBezTo>
                  <a:cubicBezTo>
                    <a:pt x="14017" y="21593"/>
                    <a:pt x="14120" y="21600"/>
                    <a:pt x="14225" y="21600"/>
                  </a:cubicBezTo>
                  <a:cubicBezTo>
                    <a:pt x="14916" y="21600"/>
                    <a:pt x="15600" y="21343"/>
                    <a:pt x="16201" y="21005"/>
                  </a:cubicBezTo>
                  <a:cubicBezTo>
                    <a:pt x="19350" y="19227"/>
                    <a:pt x="20617" y="15258"/>
                    <a:pt x="20271" y="11710"/>
                  </a:cubicBezTo>
                  <a:cubicBezTo>
                    <a:pt x="19764" y="6673"/>
                    <a:pt x="16216" y="1895"/>
                    <a:pt x="11286" y="444"/>
                  </a:cubicBezTo>
                  <a:cubicBezTo>
                    <a:pt x="10298" y="153"/>
                    <a:pt x="9261" y="0"/>
                    <a:pt x="822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7" name="Google Shape;704;p36"/>
            <p:cNvSpPr/>
            <p:nvPr/>
          </p:nvSpPr>
          <p:spPr>
            <a:xfrm>
              <a:off x="1354437" y="417517"/>
              <a:ext cx="107052" cy="109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34" h="21600" fill="norm" stroke="1" extrusionOk="0">
                  <a:moveTo>
                    <a:pt x="4608" y="0"/>
                  </a:moveTo>
                  <a:cubicBezTo>
                    <a:pt x="4033" y="0"/>
                    <a:pt x="3441" y="220"/>
                    <a:pt x="2957" y="582"/>
                  </a:cubicBezTo>
                  <a:cubicBezTo>
                    <a:pt x="2207" y="1154"/>
                    <a:pt x="1671" y="2017"/>
                    <a:pt x="1262" y="2934"/>
                  </a:cubicBezTo>
                  <a:cubicBezTo>
                    <a:pt x="-2052" y="10207"/>
                    <a:pt x="1697" y="12977"/>
                    <a:pt x="6300" y="17637"/>
                  </a:cubicBezTo>
                  <a:cubicBezTo>
                    <a:pt x="8139" y="19508"/>
                    <a:pt x="10205" y="21476"/>
                    <a:pt x="12713" y="21596"/>
                  </a:cubicBezTo>
                  <a:cubicBezTo>
                    <a:pt x="12784" y="21600"/>
                    <a:pt x="12856" y="21600"/>
                    <a:pt x="12924" y="21600"/>
                  </a:cubicBezTo>
                  <a:cubicBezTo>
                    <a:pt x="15211" y="21600"/>
                    <a:pt x="17358" y="19920"/>
                    <a:pt x="18417" y="17697"/>
                  </a:cubicBezTo>
                  <a:cubicBezTo>
                    <a:pt x="19509" y="15388"/>
                    <a:pt x="19548" y="12622"/>
                    <a:pt x="18941" y="10115"/>
                  </a:cubicBezTo>
                  <a:cubicBezTo>
                    <a:pt x="18544" y="8488"/>
                    <a:pt x="17625" y="6723"/>
                    <a:pt x="16111" y="6567"/>
                  </a:cubicBezTo>
                  <a:cubicBezTo>
                    <a:pt x="16036" y="6560"/>
                    <a:pt x="15965" y="6556"/>
                    <a:pt x="15890" y="6556"/>
                  </a:cubicBezTo>
                  <a:cubicBezTo>
                    <a:pt x="15244" y="6556"/>
                    <a:pt x="14617" y="6840"/>
                    <a:pt x="14042" y="7160"/>
                  </a:cubicBezTo>
                  <a:cubicBezTo>
                    <a:pt x="11849" y="8332"/>
                    <a:pt x="9880" y="10022"/>
                    <a:pt x="8311" y="12064"/>
                  </a:cubicBezTo>
                  <a:cubicBezTo>
                    <a:pt x="7970" y="9387"/>
                    <a:pt x="7632" y="6723"/>
                    <a:pt x="7304" y="4045"/>
                  </a:cubicBezTo>
                  <a:cubicBezTo>
                    <a:pt x="7122" y="2593"/>
                    <a:pt x="6794" y="902"/>
                    <a:pt x="5579" y="238"/>
                  </a:cubicBezTo>
                  <a:cubicBezTo>
                    <a:pt x="5277" y="75"/>
                    <a:pt x="4946" y="0"/>
                    <a:pt x="460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8" name="Google Shape;705;p36"/>
            <p:cNvSpPr/>
            <p:nvPr/>
          </p:nvSpPr>
          <p:spPr>
            <a:xfrm>
              <a:off x="86030" y="841941"/>
              <a:ext cx="83915" cy="447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8" h="21600" fill="norm" stroke="1" extrusionOk="0">
                  <a:moveTo>
                    <a:pt x="17878" y="0"/>
                  </a:moveTo>
                  <a:cubicBezTo>
                    <a:pt x="16536" y="0"/>
                    <a:pt x="15152" y="125"/>
                    <a:pt x="14372" y="400"/>
                  </a:cubicBezTo>
                  <a:cubicBezTo>
                    <a:pt x="12366" y="1114"/>
                    <a:pt x="10918" y="1895"/>
                    <a:pt x="9668" y="2666"/>
                  </a:cubicBezTo>
                  <a:cubicBezTo>
                    <a:pt x="3321" y="6573"/>
                    <a:pt x="844" y="10612"/>
                    <a:pt x="0" y="14666"/>
                  </a:cubicBezTo>
                  <a:cubicBezTo>
                    <a:pt x="3801" y="17064"/>
                    <a:pt x="8745" y="19387"/>
                    <a:pt x="14714" y="21600"/>
                  </a:cubicBezTo>
                  <a:cubicBezTo>
                    <a:pt x="17043" y="14633"/>
                    <a:pt x="20244" y="7670"/>
                    <a:pt x="21508" y="699"/>
                  </a:cubicBezTo>
                  <a:cubicBezTo>
                    <a:pt x="21508" y="695"/>
                    <a:pt x="21531" y="687"/>
                    <a:pt x="21508" y="684"/>
                  </a:cubicBezTo>
                  <a:cubicBezTo>
                    <a:pt x="21600" y="252"/>
                    <a:pt x="19783" y="0"/>
                    <a:pt x="1787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9" name="Google Shape;706;p36"/>
            <p:cNvSpPr/>
            <p:nvPr/>
          </p:nvSpPr>
          <p:spPr>
            <a:xfrm>
              <a:off x="172242" y="885308"/>
              <a:ext cx="240317" cy="510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7" h="21600" fill="norm" stroke="1" extrusionOk="0">
                  <a:moveTo>
                    <a:pt x="20021" y="0"/>
                  </a:moveTo>
                  <a:cubicBezTo>
                    <a:pt x="19700" y="0"/>
                    <a:pt x="19367" y="55"/>
                    <a:pt x="19083" y="180"/>
                  </a:cubicBezTo>
                  <a:cubicBezTo>
                    <a:pt x="18007" y="668"/>
                    <a:pt x="17060" y="1235"/>
                    <a:pt x="16183" y="1802"/>
                  </a:cubicBezTo>
                  <a:cubicBezTo>
                    <a:pt x="9258" y="6319"/>
                    <a:pt x="5248" y="11601"/>
                    <a:pt x="1602" y="16827"/>
                  </a:cubicBezTo>
                  <a:cubicBezTo>
                    <a:pt x="1108" y="17531"/>
                    <a:pt x="559" y="18392"/>
                    <a:pt x="0" y="19307"/>
                  </a:cubicBezTo>
                  <a:cubicBezTo>
                    <a:pt x="969" y="20086"/>
                    <a:pt x="1998" y="20855"/>
                    <a:pt x="3098" y="21600"/>
                  </a:cubicBezTo>
                  <a:cubicBezTo>
                    <a:pt x="8966" y="14639"/>
                    <a:pt x="15584" y="7811"/>
                    <a:pt x="21234" y="817"/>
                  </a:cubicBezTo>
                  <a:cubicBezTo>
                    <a:pt x="21242" y="811"/>
                    <a:pt x="21249" y="807"/>
                    <a:pt x="21249" y="801"/>
                  </a:cubicBezTo>
                  <a:cubicBezTo>
                    <a:pt x="21600" y="364"/>
                    <a:pt x="20848" y="0"/>
                    <a:pt x="2002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0" name="Google Shape;707;p36"/>
            <p:cNvSpPr/>
            <p:nvPr/>
          </p:nvSpPr>
          <p:spPr>
            <a:xfrm>
              <a:off x="211850" y="1060988"/>
              <a:ext cx="393299" cy="383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3" h="21600" fill="norm" stroke="1" extrusionOk="0">
                  <a:moveTo>
                    <a:pt x="20485" y="0"/>
                  </a:moveTo>
                  <a:cubicBezTo>
                    <a:pt x="20386" y="0"/>
                    <a:pt x="20284" y="18"/>
                    <a:pt x="20180" y="59"/>
                  </a:cubicBezTo>
                  <a:cubicBezTo>
                    <a:pt x="19331" y="398"/>
                    <a:pt x="18523" y="870"/>
                    <a:pt x="17755" y="1363"/>
                  </a:cubicBezTo>
                  <a:cubicBezTo>
                    <a:pt x="11655" y="5267"/>
                    <a:pt x="6839" y="10817"/>
                    <a:pt x="2238" y="16378"/>
                  </a:cubicBezTo>
                  <a:cubicBezTo>
                    <a:pt x="1580" y="17172"/>
                    <a:pt x="806" y="18168"/>
                    <a:pt x="0" y="19227"/>
                  </a:cubicBezTo>
                  <a:cubicBezTo>
                    <a:pt x="552" y="20039"/>
                    <a:pt x="1130" y="20829"/>
                    <a:pt x="1728" y="21600"/>
                  </a:cubicBezTo>
                  <a:cubicBezTo>
                    <a:pt x="8130" y="14804"/>
                    <a:pt x="14820" y="8280"/>
                    <a:pt x="21089" y="1363"/>
                  </a:cubicBezTo>
                  <a:cubicBezTo>
                    <a:pt x="21093" y="1351"/>
                    <a:pt x="21097" y="1351"/>
                    <a:pt x="21106" y="1342"/>
                  </a:cubicBezTo>
                  <a:cubicBezTo>
                    <a:pt x="21600" y="795"/>
                    <a:pt x="21137" y="0"/>
                    <a:pt x="2048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1" name="Google Shape;708;p36"/>
            <p:cNvSpPr/>
            <p:nvPr/>
          </p:nvSpPr>
          <p:spPr>
            <a:xfrm>
              <a:off x="261782" y="1308976"/>
              <a:ext cx="515755" cy="197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1600" fill="norm" stroke="1" extrusionOk="0">
                  <a:moveTo>
                    <a:pt x="20137" y="0"/>
                  </a:moveTo>
                  <a:cubicBezTo>
                    <a:pt x="19652" y="0"/>
                    <a:pt x="19166" y="102"/>
                    <a:pt x="18687" y="244"/>
                  </a:cubicBezTo>
                  <a:cubicBezTo>
                    <a:pt x="13239" y="1805"/>
                    <a:pt x="8160" y="7371"/>
                    <a:pt x="3227" y="13161"/>
                  </a:cubicBezTo>
                  <a:cubicBezTo>
                    <a:pt x="2321" y="14225"/>
                    <a:pt x="1165" y="15700"/>
                    <a:pt x="0" y="17243"/>
                  </a:cubicBezTo>
                  <a:cubicBezTo>
                    <a:pt x="484" y="18734"/>
                    <a:pt x="984" y="20185"/>
                    <a:pt x="1503" y="21600"/>
                  </a:cubicBezTo>
                  <a:cubicBezTo>
                    <a:pt x="7981" y="15330"/>
                    <a:pt x="14563" y="9730"/>
                    <a:pt x="20993" y="3117"/>
                  </a:cubicBezTo>
                  <a:lnTo>
                    <a:pt x="21003" y="3110"/>
                  </a:lnTo>
                  <a:cubicBezTo>
                    <a:pt x="21600" y="2501"/>
                    <a:pt x="21418" y="193"/>
                    <a:pt x="20772" y="63"/>
                  </a:cubicBezTo>
                  <a:cubicBezTo>
                    <a:pt x="20561" y="20"/>
                    <a:pt x="20350" y="0"/>
                    <a:pt x="2013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2" name="Google Shape;709;p36"/>
            <p:cNvSpPr/>
            <p:nvPr/>
          </p:nvSpPr>
          <p:spPr>
            <a:xfrm>
              <a:off x="325258" y="1533275"/>
              <a:ext cx="452475" cy="9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6" h="21600" fill="norm" stroke="1" extrusionOk="0">
                  <a:moveTo>
                    <a:pt x="0" y="0"/>
                  </a:moveTo>
                  <a:cubicBezTo>
                    <a:pt x="1154" y="5164"/>
                    <a:pt x="2367" y="10019"/>
                    <a:pt x="3635" y="14509"/>
                  </a:cubicBezTo>
                  <a:cubicBezTo>
                    <a:pt x="9300" y="17105"/>
                    <a:pt x="14969" y="19954"/>
                    <a:pt x="20641" y="21592"/>
                  </a:cubicBezTo>
                  <a:cubicBezTo>
                    <a:pt x="20643" y="21588"/>
                    <a:pt x="20644" y="21584"/>
                    <a:pt x="20645" y="21584"/>
                  </a:cubicBezTo>
                  <a:cubicBezTo>
                    <a:pt x="20648" y="21584"/>
                    <a:pt x="20651" y="21592"/>
                    <a:pt x="20656" y="21592"/>
                  </a:cubicBezTo>
                  <a:cubicBezTo>
                    <a:pt x="20673" y="21596"/>
                    <a:pt x="20688" y="21600"/>
                    <a:pt x="20703" y="21600"/>
                  </a:cubicBezTo>
                  <a:cubicBezTo>
                    <a:pt x="21390" y="21600"/>
                    <a:pt x="21600" y="17121"/>
                    <a:pt x="20967" y="15431"/>
                  </a:cubicBezTo>
                  <a:cubicBezTo>
                    <a:pt x="20283" y="13600"/>
                    <a:pt x="19524" y="12238"/>
                    <a:pt x="18778" y="11052"/>
                  </a:cubicBezTo>
                  <a:cubicBezTo>
                    <a:pt x="12868" y="1658"/>
                    <a:pt x="6612" y="473"/>
                    <a:pt x="462" y="16"/>
                  </a:cubicBezTo>
                  <a:cubicBezTo>
                    <a:pt x="315" y="0"/>
                    <a:pt x="163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3" name="Google Shape;710;p36"/>
            <p:cNvSpPr/>
            <p:nvPr/>
          </p:nvSpPr>
          <p:spPr>
            <a:xfrm>
              <a:off x="275236" y="51119"/>
              <a:ext cx="1088924" cy="446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63" y="6277"/>
                  </a:moveTo>
                  <a:cubicBezTo>
                    <a:pt x="3334" y="6945"/>
                    <a:pt x="2919" y="7654"/>
                    <a:pt x="2522" y="8400"/>
                  </a:cubicBezTo>
                  <a:cubicBezTo>
                    <a:pt x="2202" y="9011"/>
                    <a:pt x="1891" y="9644"/>
                    <a:pt x="1591" y="10303"/>
                  </a:cubicBezTo>
                  <a:cubicBezTo>
                    <a:pt x="1020" y="11559"/>
                    <a:pt x="489" y="12900"/>
                    <a:pt x="0" y="14325"/>
                  </a:cubicBezTo>
                  <a:cubicBezTo>
                    <a:pt x="157" y="14643"/>
                    <a:pt x="316" y="14943"/>
                    <a:pt x="478" y="15235"/>
                  </a:cubicBezTo>
                  <a:cubicBezTo>
                    <a:pt x="1590" y="12282"/>
                    <a:pt x="2684" y="9295"/>
                    <a:pt x="3763" y="6277"/>
                  </a:cubicBezTo>
                  <a:close/>
                  <a:moveTo>
                    <a:pt x="6747" y="2631"/>
                  </a:moveTo>
                  <a:cubicBezTo>
                    <a:pt x="6652" y="2718"/>
                    <a:pt x="6557" y="2809"/>
                    <a:pt x="6462" y="2899"/>
                  </a:cubicBezTo>
                  <a:cubicBezTo>
                    <a:pt x="5520" y="3825"/>
                    <a:pt x="4632" y="4939"/>
                    <a:pt x="3803" y="6216"/>
                  </a:cubicBezTo>
                  <a:cubicBezTo>
                    <a:pt x="2900" y="9583"/>
                    <a:pt x="2019" y="12934"/>
                    <a:pt x="1190" y="16384"/>
                  </a:cubicBezTo>
                  <a:cubicBezTo>
                    <a:pt x="1412" y="16714"/>
                    <a:pt x="1638" y="17024"/>
                    <a:pt x="1868" y="17320"/>
                  </a:cubicBezTo>
                  <a:cubicBezTo>
                    <a:pt x="2120" y="17638"/>
                    <a:pt x="2373" y="17934"/>
                    <a:pt x="2634" y="18211"/>
                  </a:cubicBezTo>
                  <a:cubicBezTo>
                    <a:pt x="3354" y="18981"/>
                    <a:pt x="4105" y="19598"/>
                    <a:pt x="4867" y="20085"/>
                  </a:cubicBezTo>
                  <a:cubicBezTo>
                    <a:pt x="4912" y="20118"/>
                    <a:pt x="4957" y="20145"/>
                    <a:pt x="5000" y="20171"/>
                  </a:cubicBezTo>
                  <a:cubicBezTo>
                    <a:pt x="5236" y="20323"/>
                    <a:pt x="5469" y="20459"/>
                    <a:pt x="5707" y="20588"/>
                  </a:cubicBezTo>
                  <a:cubicBezTo>
                    <a:pt x="5744" y="19751"/>
                    <a:pt x="5781" y="18916"/>
                    <a:pt x="5825" y="18078"/>
                  </a:cubicBezTo>
                  <a:cubicBezTo>
                    <a:pt x="6075" y="12911"/>
                    <a:pt x="6381" y="7760"/>
                    <a:pt x="6747" y="2631"/>
                  </a:cubicBezTo>
                  <a:close/>
                  <a:moveTo>
                    <a:pt x="12601" y="0"/>
                  </a:moveTo>
                  <a:cubicBezTo>
                    <a:pt x="12473" y="0"/>
                    <a:pt x="12346" y="3"/>
                    <a:pt x="12218" y="11"/>
                  </a:cubicBezTo>
                  <a:cubicBezTo>
                    <a:pt x="10436" y="105"/>
                    <a:pt x="8631" y="917"/>
                    <a:pt x="6871" y="2517"/>
                  </a:cubicBezTo>
                  <a:cubicBezTo>
                    <a:pt x="6927" y="7119"/>
                    <a:pt x="6938" y="11725"/>
                    <a:pt x="6913" y="16323"/>
                  </a:cubicBezTo>
                  <a:cubicBezTo>
                    <a:pt x="6905" y="17919"/>
                    <a:pt x="6891" y="19516"/>
                    <a:pt x="6874" y="21111"/>
                  </a:cubicBezTo>
                  <a:cubicBezTo>
                    <a:pt x="7574" y="21372"/>
                    <a:pt x="8286" y="21536"/>
                    <a:pt x="8995" y="21600"/>
                  </a:cubicBezTo>
                  <a:cubicBezTo>
                    <a:pt x="8801" y="19227"/>
                    <a:pt x="8631" y="16835"/>
                    <a:pt x="8484" y="14443"/>
                  </a:cubicBezTo>
                  <a:cubicBezTo>
                    <a:pt x="8225" y="10269"/>
                    <a:pt x="8039" y="6069"/>
                    <a:pt x="7920" y="1857"/>
                  </a:cubicBezTo>
                  <a:cubicBezTo>
                    <a:pt x="8456" y="5769"/>
                    <a:pt x="8992" y="9633"/>
                    <a:pt x="9547" y="13484"/>
                  </a:cubicBezTo>
                  <a:cubicBezTo>
                    <a:pt x="9936" y="16172"/>
                    <a:pt x="10332" y="18851"/>
                    <a:pt x="10744" y="21540"/>
                  </a:cubicBezTo>
                  <a:cubicBezTo>
                    <a:pt x="11816" y="21384"/>
                    <a:pt x="12882" y="20982"/>
                    <a:pt x="13917" y="20323"/>
                  </a:cubicBezTo>
                  <a:cubicBezTo>
                    <a:pt x="13731" y="17404"/>
                    <a:pt x="13566" y="14474"/>
                    <a:pt x="13424" y="11536"/>
                  </a:cubicBezTo>
                  <a:cubicBezTo>
                    <a:pt x="13257" y="8089"/>
                    <a:pt x="13120" y="4628"/>
                    <a:pt x="13014" y="1167"/>
                  </a:cubicBezTo>
                  <a:cubicBezTo>
                    <a:pt x="13548" y="4488"/>
                    <a:pt x="14065" y="7699"/>
                    <a:pt x="14602" y="10884"/>
                  </a:cubicBezTo>
                  <a:cubicBezTo>
                    <a:pt x="15037" y="13480"/>
                    <a:pt x="15480" y="16059"/>
                    <a:pt x="15953" y="18659"/>
                  </a:cubicBezTo>
                  <a:cubicBezTo>
                    <a:pt x="17369" y="17222"/>
                    <a:pt x="18702" y="15254"/>
                    <a:pt x="19876" y="12847"/>
                  </a:cubicBezTo>
                  <a:cubicBezTo>
                    <a:pt x="19656" y="12228"/>
                    <a:pt x="19459" y="11604"/>
                    <a:pt x="19336" y="11263"/>
                  </a:cubicBezTo>
                  <a:cubicBezTo>
                    <a:pt x="18843" y="9935"/>
                    <a:pt x="18361" y="8154"/>
                    <a:pt x="17828" y="6705"/>
                  </a:cubicBezTo>
                  <a:cubicBezTo>
                    <a:pt x="17620" y="6133"/>
                    <a:pt x="17403" y="5618"/>
                    <a:pt x="17178" y="5197"/>
                  </a:cubicBezTo>
                  <a:cubicBezTo>
                    <a:pt x="17432" y="5667"/>
                    <a:pt x="17683" y="6136"/>
                    <a:pt x="17932" y="6614"/>
                  </a:cubicBezTo>
                  <a:cubicBezTo>
                    <a:pt x="18787" y="8237"/>
                    <a:pt x="19627" y="9898"/>
                    <a:pt x="20453" y="11592"/>
                  </a:cubicBezTo>
                  <a:cubicBezTo>
                    <a:pt x="20858" y="10668"/>
                    <a:pt x="21242" y="9689"/>
                    <a:pt x="21600" y="8647"/>
                  </a:cubicBezTo>
                  <a:cubicBezTo>
                    <a:pt x="21592" y="8631"/>
                    <a:pt x="21581" y="8616"/>
                    <a:pt x="21574" y="8602"/>
                  </a:cubicBezTo>
                  <a:cubicBezTo>
                    <a:pt x="21452" y="8351"/>
                    <a:pt x="20885" y="7062"/>
                    <a:pt x="20154" y="5375"/>
                  </a:cubicBezTo>
                  <a:cubicBezTo>
                    <a:pt x="19913" y="4822"/>
                    <a:pt x="19655" y="4223"/>
                    <a:pt x="19388" y="3608"/>
                  </a:cubicBezTo>
                  <a:cubicBezTo>
                    <a:pt x="19291" y="3503"/>
                    <a:pt x="19196" y="3400"/>
                    <a:pt x="19101" y="3298"/>
                  </a:cubicBezTo>
                  <a:cubicBezTo>
                    <a:pt x="18845" y="3025"/>
                    <a:pt x="18588" y="2775"/>
                    <a:pt x="18329" y="2536"/>
                  </a:cubicBezTo>
                  <a:cubicBezTo>
                    <a:pt x="18282" y="2494"/>
                    <a:pt x="18234" y="2452"/>
                    <a:pt x="18187" y="2415"/>
                  </a:cubicBezTo>
                  <a:cubicBezTo>
                    <a:pt x="18141" y="2369"/>
                    <a:pt x="18097" y="2335"/>
                    <a:pt x="18052" y="2297"/>
                  </a:cubicBezTo>
                  <a:cubicBezTo>
                    <a:pt x="17993" y="2240"/>
                    <a:pt x="17930" y="2190"/>
                    <a:pt x="17870" y="2142"/>
                  </a:cubicBezTo>
                  <a:cubicBezTo>
                    <a:pt x="17685" y="1986"/>
                    <a:pt x="17498" y="1842"/>
                    <a:pt x="17310" y="1702"/>
                  </a:cubicBezTo>
                  <a:cubicBezTo>
                    <a:pt x="17114" y="1558"/>
                    <a:pt x="16920" y="1425"/>
                    <a:pt x="16724" y="1304"/>
                  </a:cubicBezTo>
                  <a:cubicBezTo>
                    <a:pt x="16435" y="1114"/>
                    <a:pt x="16142" y="951"/>
                    <a:pt x="15848" y="807"/>
                  </a:cubicBezTo>
                  <a:cubicBezTo>
                    <a:pt x="15839" y="803"/>
                    <a:pt x="15827" y="796"/>
                    <a:pt x="15818" y="796"/>
                  </a:cubicBezTo>
                  <a:cubicBezTo>
                    <a:pt x="15774" y="766"/>
                    <a:pt x="15734" y="751"/>
                    <a:pt x="15693" y="732"/>
                  </a:cubicBezTo>
                  <a:cubicBezTo>
                    <a:pt x="14679" y="248"/>
                    <a:pt x="13645" y="0"/>
                    <a:pt x="1260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4" name="Google Shape;711;p36"/>
            <p:cNvSpPr/>
            <p:nvPr/>
          </p:nvSpPr>
          <p:spPr>
            <a:xfrm>
              <a:off x="1130574" y="1111801"/>
              <a:ext cx="363569" cy="584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600" fill="norm" stroke="1" extrusionOk="0">
                  <a:moveTo>
                    <a:pt x="10327" y="0"/>
                  </a:moveTo>
                  <a:cubicBezTo>
                    <a:pt x="10286" y="35"/>
                    <a:pt x="10253" y="75"/>
                    <a:pt x="10207" y="110"/>
                  </a:cubicBezTo>
                  <a:cubicBezTo>
                    <a:pt x="8638" y="1576"/>
                    <a:pt x="6792" y="2914"/>
                    <a:pt x="5103" y="4319"/>
                  </a:cubicBezTo>
                  <a:cubicBezTo>
                    <a:pt x="5015" y="4385"/>
                    <a:pt x="4937" y="4452"/>
                    <a:pt x="4854" y="4521"/>
                  </a:cubicBezTo>
                  <a:cubicBezTo>
                    <a:pt x="3747" y="5460"/>
                    <a:pt x="2713" y="6425"/>
                    <a:pt x="1879" y="7476"/>
                  </a:cubicBezTo>
                  <a:cubicBezTo>
                    <a:pt x="1819" y="7558"/>
                    <a:pt x="1753" y="7641"/>
                    <a:pt x="1694" y="7725"/>
                  </a:cubicBezTo>
                  <a:cubicBezTo>
                    <a:pt x="1574" y="7873"/>
                    <a:pt x="1472" y="8024"/>
                    <a:pt x="1372" y="8174"/>
                  </a:cubicBezTo>
                  <a:cubicBezTo>
                    <a:pt x="1016" y="8696"/>
                    <a:pt x="734" y="9231"/>
                    <a:pt x="527" y="9773"/>
                  </a:cubicBezTo>
                  <a:cubicBezTo>
                    <a:pt x="199" y="10610"/>
                    <a:pt x="24" y="11471"/>
                    <a:pt x="5" y="12325"/>
                  </a:cubicBezTo>
                  <a:cubicBezTo>
                    <a:pt x="-9" y="12693"/>
                    <a:pt x="9" y="13058"/>
                    <a:pt x="60" y="13423"/>
                  </a:cubicBezTo>
                  <a:lnTo>
                    <a:pt x="56" y="13426"/>
                  </a:lnTo>
                  <a:lnTo>
                    <a:pt x="60" y="13429"/>
                  </a:lnTo>
                  <a:cubicBezTo>
                    <a:pt x="64" y="13440"/>
                    <a:pt x="64" y="13455"/>
                    <a:pt x="64" y="13463"/>
                  </a:cubicBezTo>
                  <a:cubicBezTo>
                    <a:pt x="60" y="13469"/>
                    <a:pt x="60" y="13475"/>
                    <a:pt x="60" y="13481"/>
                  </a:cubicBezTo>
                  <a:cubicBezTo>
                    <a:pt x="75" y="13599"/>
                    <a:pt x="87" y="13713"/>
                    <a:pt x="111" y="13822"/>
                  </a:cubicBezTo>
                  <a:cubicBezTo>
                    <a:pt x="264" y="14706"/>
                    <a:pt x="582" y="15575"/>
                    <a:pt x="1048" y="16409"/>
                  </a:cubicBezTo>
                  <a:cubicBezTo>
                    <a:pt x="1261" y="16794"/>
                    <a:pt x="1504" y="17166"/>
                    <a:pt x="1776" y="17531"/>
                  </a:cubicBezTo>
                  <a:lnTo>
                    <a:pt x="1776" y="17533"/>
                  </a:lnTo>
                  <a:cubicBezTo>
                    <a:pt x="1827" y="17597"/>
                    <a:pt x="1883" y="17664"/>
                    <a:pt x="1930" y="17725"/>
                  </a:cubicBezTo>
                  <a:lnTo>
                    <a:pt x="1934" y="17730"/>
                  </a:lnTo>
                  <a:cubicBezTo>
                    <a:pt x="2160" y="18008"/>
                    <a:pt x="2396" y="18283"/>
                    <a:pt x="2663" y="18550"/>
                  </a:cubicBezTo>
                  <a:lnTo>
                    <a:pt x="2663" y="18552"/>
                  </a:lnTo>
                  <a:cubicBezTo>
                    <a:pt x="2709" y="18599"/>
                    <a:pt x="2750" y="18645"/>
                    <a:pt x="2797" y="18691"/>
                  </a:cubicBezTo>
                  <a:cubicBezTo>
                    <a:pt x="3036" y="18924"/>
                    <a:pt x="3286" y="19155"/>
                    <a:pt x="3549" y="19376"/>
                  </a:cubicBezTo>
                  <a:cubicBezTo>
                    <a:pt x="4217" y="19938"/>
                    <a:pt x="4933" y="20404"/>
                    <a:pt x="5676" y="20826"/>
                  </a:cubicBezTo>
                  <a:cubicBezTo>
                    <a:pt x="5786" y="20893"/>
                    <a:pt x="5897" y="20957"/>
                    <a:pt x="6017" y="21020"/>
                  </a:cubicBezTo>
                  <a:cubicBezTo>
                    <a:pt x="6373" y="21223"/>
                    <a:pt x="6733" y="21412"/>
                    <a:pt x="7102" y="21600"/>
                  </a:cubicBezTo>
                  <a:cubicBezTo>
                    <a:pt x="7656" y="21449"/>
                    <a:pt x="8199" y="21290"/>
                    <a:pt x="8740" y="21122"/>
                  </a:cubicBezTo>
                  <a:cubicBezTo>
                    <a:pt x="9539" y="20879"/>
                    <a:pt x="10327" y="20618"/>
                    <a:pt x="11103" y="20346"/>
                  </a:cubicBezTo>
                  <a:cubicBezTo>
                    <a:pt x="11130" y="20337"/>
                    <a:pt x="11162" y="20325"/>
                    <a:pt x="11185" y="20314"/>
                  </a:cubicBezTo>
                  <a:cubicBezTo>
                    <a:pt x="11301" y="20279"/>
                    <a:pt x="11411" y="20238"/>
                    <a:pt x="11518" y="20201"/>
                  </a:cubicBezTo>
                  <a:cubicBezTo>
                    <a:pt x="14503" y="19132"/>
                    <a:pt x="17313" y="17861"/>
                    <a:pt x="19902" y="16395"/>
                  </a:cubicBezTo>
                  <a:cubicBezTo>
                    <a:pt x="20165" y="16074"/>
                    <a:pt x="20396" y="15749"/>
                    <a:pt x="20599" y="15407"/>
                  </a:cubicBezTo>
                  <a:cubicBezTo>
                    <a:pt x="20613" y="15393"/>
                    <a:pt x="20613" y="15378"/>
                    <a:pt x="20626" y="15361"/>
                  </a:cubicBezTo>
                  <a:cubicBezTo>
                    <a:pt x="20746" y="15152"/>
                    <a:pt x="20852" y="14944"/>
                    <a:pt x="20936" y="14732"/>
                  </a:cubicBezTo>
                  <a:lnTo>
                    <a:pt x="20940" y="14729"/>
                  </a:lnTo>
                  <a:cubicBezTo>
                    <a:pt x="21591" y="13220"/>
                    <a:pt x="21517" y="11615"/>
                    <a:pt x="20959" y="10071"/>
                  </a:cubicBezTo>
                  <a:lnTo>
                    <a:pt x="20963" y="10068"/>
                  </a:lnTo>
                  <a:cubicBezTo>
                    <a:pt x="20926" y="9967"/>
                    <a:pt x="20879" y="9871"/>
                    <a:pt x="20843" y="9768"/>
                  </a:cubicBezTo>
                  <a:cubicBezTo>
                    <a:pt x="20424" y="8771"/>
                    <a:pt x="19820" y="7798"/>
                    <a:pt x="19062" y="6888"/>
                  </a:cubicBezTo>
                  <a:cubicBezTo>
                    <a:pt x="18565" y="6294"/>
                    <a:pt x="18015" y="5732"/>
                    <a:pt x="17411" y="5182"/>
                  </a:cubicBezTo>
                  <a:cubicBezTo>
                    <a:pt x="17332" y="5110"/>
                    <a:pt x="17257" y="5040"/>
                    <a:pt x="17174" y="4971"/>
                  </a:cubicBezTo>
                  <a:cubicBezTo>
                    <a:pt x="17174" y="4968"/>
                    <a:pt x="17170" y="4965"/>
                    <a:pt x="17170" y="4965"/>
                  </a:cubicBezTo>
                  <a:cubicBezTo>
                    <a:pt x="15283" y="3270"/>
                    <a:pt x="12994" y="1746"/>
                    <a:pt x="10696" y="243"/>
                  </a:cubicBezTo>
                  <a:cubicBezTo>
                    <a:pt x="10696" y="243"/>
                    <a:pt x="10696" y="238"/>
                    <a:pt x="10692" y="238"/>
                  </a:cubicBezTo>
                  <a:lnTo>
                    <a:pt x="10327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5" name="Google Shape;712;p36"/>
            <p:cNvSpPr/>
            <p:nvPr/>
          </p:nvSpPr>
          <p:spPr>
            <a:xfrm>
              <a:off x="1302838" y="1106711"/>
              <a:ext cx="39763" cy="555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600" fill="norm" stroke="1" extrusionOk="0">
                  <a:moveTo>
                    <a:pt x="1850" y="0"/>
                  </a:moveTo>
                  <a:cubicBezTo>
                    <a:pt x="1656" y="0"/>
                    <a:pt x="1463" y="1"/>
                    <a:pt x="1269" y="6"/>
                  </a:cubicBezTo>
                  <a:cubicBezTo>
                    <a:pt x="1017" y="6"/>
                    <a:pt x="814" y="21"/>
                    <a:pt x="650" y="31"/>
                  </a:cubicBezTo>
                  <a:cubicBezTo>
                    <a:pt x="98" y="64"/>
                    <a:pt x="-154" y="119"/>
                    <a:pt x="98" y="174"/>
                  </a:cubicBezTo>
                  <a:cubicBezTo>
                    <a:pt x="262" y="216"/>
                    <a:pt x="475" y="261"/>
                    <a:pt x="601" y="313"/>
                  </a:cubicBezTo>
                  <a:cubicBezTo>
                    <a:pt x="10854" y="2821"/>
                    <a:pt x="16344" y="5570"/>
                    <a:pt x="17399" y="8817"/>
                  </a:cubicBezTo>
                  <a:lnTo>
                    <a:pt x="17476" y="8821"/>
                  </a:lnTo>
                  <a:cubicBezTo>
                    <a:pt x="17525" y="8931"/>
                    <a:pt x="17525" y="9031"/>
                    <a:pt x="17564" y="9143"/>
                  </a:cubicBezTo>
                  <a:cubicBezTo>
                    <a:pt x="17728" y="9768"/>
                    <a:pt x="17728" y="10412"/>
                    <a:pt x="17564" y="11072"/>
                  </a:cubicBezTo>
                  <a:cubicBezTo>
                    <a:pt x="17399" y="11980"/>
                    <a:pt x="16847" y="12888"/>
                    <a:pt x="16169" y="13802"/>
                  </a:cubicBezTo>
                  <a:lnTo>
                    <a:pt x="16208" y="13808"/>
                  </a:lnTo>
                  <a:lnTo>
                    <a:pt x="16169" y="13808"/>
                  </a:lnTo>
                  <a:cubicBezTo>
                    <a:pt x="16092" y="13909"/>
                    <a:pt x="16092" y="14013"/>
                    <a:pt x="15918" y="14110"/>
                  </a:cubicBezTo>
                  <a:cubicBezTo>
                    <a:pt x="14824" y="15533"/>
                    <a:pt x="13381" y="16947"/>
                    <a:pt x="11958" y="18333"/>
                  </a:cubicBezTo>
                  <a:cubicBezTo>
                    <a:pt x="11319" y="18906"/>
                    <a:pt x="10728" y="19482"/>
                    <a:pt x="10138" y="20064"/>
                  </a:cubicBezTo>
                  <a:cubicBezTo>
                    <a:pt x="10138" y="20076"/>
                    <a:pt x="10138" y="20088"/>
                    <a:pt x="10089" y="20097"/>
                  </a:cubicBezTo>
                  <a:lnTo>
                    <a:pt x="10089" y="20101"/>
                  </a:lnTo>
                  <a:cubicBezTo>
                    <a:pt x="10051" y="20188"/>
                    <a:pt x="9876" y="20271"/>
                    <a:pt x="9876" y="20362"/>
                  </a:cubicBezTo>
                  <a:lnTo>
                    <a:pt x="9838" y="20365"/>
                  </a:lnTo>
                  <a:cubicBezTo>
                    <a:pt x="9547" y="20637"/>
                    <a:pt x="9295" y="20914"/>
                    <a:pt x="9082" y="21188"/>
                  </a:cubicBezTo>
                  <a:lnTo>
                    <a:pt x="9082" y="21191"/>
                  </a:lnTo>
                  <a:cubicBezTo>
                    <a:pt x="9044" y="21234"/>
                    <a:pt x="9044" y="21273"/>
                    <a:pt x="8995" y="21316"/>
                  </a:cubicBezTo>
                  <a:cubicBezTo>
                    <a:pt x="8957" y="21411"/>
                    <a:pt x="8831" y="21505"/>
                    <a:pt x="8792" y="21600"/>
                  </a:cubicBezTo>
                  <a:cubicBezTo>
                    <a:pt x="9044" y="21590"/>
                    <a:pt x="9334" y="21578"/>
                    <a:pt x="9547" y="21566"/>
                  </a:cubicBezTo>
                  <a:cubicBezTo>
                    <a:pt x="10602" y="21529"/>
                    <a:pt x="11609" y="21486"/>
                    <a:pt x="12587" y="21447"/>
                  </a:cubicBezTo>
                  <a:cubicBezTo>
                    <a:pt x="12878" y="21094"/>
                    <a:pt x="13265" y="20737"/>
                    <a:pt x="13594" y="20383"/>
                  </a:cubicBezTo>
                  <a:lnTo>
                    <a:pt x="13633" y="20383"/>
                  </a:lnTo>
                  <a:cubicBezTo>
                    <a:pt x="13681" y="20289"/>
                    <a:pt x="13768" y="20198"/>
                    <a:pt x="13846" y="20104"/>
                  </a:cubicBezTo>
                  <a:cubicBezTo>
                    <a:pt x="14436" y="19516"/>
                    <a:pt x="15037" y="18931"/>
                    <a:pt x="15705" y="18357"/>
                  </a:cubicBezTo>
                  <a:cubicBezTo>
                    <a:pt x="17138" y="16971"/>
                    <a:pt x="18541" y="15563"/>
                    <a:pt x="19636" y="14144"/>
                  </a:cubicBezTo>
                  <a:lnTo>
                    <a:pt x="19674" y="14144"/>
                  </a:lnTo>
                  <a:cubicBezTo>
                    <a:pt x="19800" y="14049"/>
                    <a:pt x="19752" y="13958"/>
                    <a:pt x="19849" y="13866"/>
                  </a:cubicBezTo>
                  <a:lnTo>
                    <a:pt x="19887" y="13863"/>
                  </a:lnTo>
                  <a:cubicBezTo>
                    <a:pt x="20517" y="12931"/>
                    <a:pt x="21068" y="12002"/>
                    <a:pt x="21272" y="11075"/>
                  </a:cubicBezTo>
                  <a:cubicBezTo>
                    <a:pt x="21446" y="10353"/>
                    <a:pt x="21446" y="9665"/>
                    <a:pt x="21272" y="8992"/>
                  </a:cubicBezTo>
                  <a:lnTo>
                    <a:pt x="21272" y="8989"/>
                  </a:lnTo>
                  <a:cubicBezTo>
                    <a:pt x="21272" y="8860"/>
                    <a:pt x="21233" y="8744"/>
                    <a:pt x="21156" y="8629"/>
                  </a:cubicBezTo>
                  <a:cubicBezTo>
                    <a:pt x="19965" y="5526"/>
                    <a:pt x="14688" y="2873"/>
                    <a:pt x="5074" y="454"/>
                  </a:cubicBezTo>
                  <a:cubicBezTo>
                    <a:pt x="5074" y="454"/>
                    <a:pt x="5074" y="448"/>
                    <a:pt x="5035" y="448"/>
                  </a:cubicBezTo>
                  <a:cubicBezTo>
                    <a:pt x="4561" y="329"/>
                    <a:pt x="4106" y="213"/>
                    <a:pt x="3641" y="94"/>
                  </a:cubicBezTo>
                  <a:cubicBezTo>
                    <a:pt x="3360" y="35"/>
                    <a:pt x="2644" y="0"/>
                    <a:pt x="185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6" name="Google Shape;713;p36"/>
            <p:cNvSpPr/>
            <p:nvPr/>
          </p:nvSpPr>
          <p:spPr>
            <a:xfrm>
              <a:off x="1213030" y="1228664"/>
              <a:ext cx="213293" cy="113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28" y="0"/>
                  </a:moveTo>
                  <a:cubicBezTo>
                    <a:pt x="277" y="342"/>
                    <a:pt x="142" y="688"/>
                    <a:pt x="0" y="1044"/>
                  </a:cubicBezTo>
                  <a:cubicBezTo>
                    <a:pt x="3707" y="8461"/>
                    <a:pt x="7820" y="15282"/>
                    <a:pt x="12305" y="21473"/>
                  </a:cubicBezTo>
                  <a:cubicBezTo>
                    <a:pt x="12336" y="21535"/>
                    <a:pt x="12359" y="21562"/>
                    <a:pt x="12407" y="21562"/>
                  </a:cubicBezTo>
                  <a:cubicBezTo>
                    <a:pt x="12443" y="21586"/>
                    <a:pt x="12481" y="21600"/>
                    <a:pt x="12520" y="21600"/>
                  </a:cubicBezTo>
                  <a:cubicBezTo>
                    <a:pt x="12600" y="21600"/>
                    <a:pt x="12682" y="21545"/>
                    <a:pt x="12740" y="21446"/>
                  </a:cubicBezTo>
                  <a:cubicBezTo>
                    <a:pt x="12858" y="21237"/>
                    <a:pt x="12979" y="21025"/>
                    <a:pt x="13090" y="20819"/>
                  </a:cubicBezTo>
                  <a:cubicBezTo>
                    <a:pt x="16035" y="15580"/>
                    <a:pt x="18877" y="10119"/>
                    <a:pt x="21600" y="4448"/>
                  </a:cubicBezTo>
                  <a:cubicBezTo>
                    <a:pt x="21465" y="4075"/>
                    <a:pt x="21329" y="3719"/>
                    <a:pt x="21194" y="3345"/>
                  </a:cubicBezTo>
                  <a:cubicBezTo>
                    <a:pt x="18591" y="8759"/>
                    <a:pt x="15860" y="14029"/>
                    <a:pt x="13066" y="19042"/>
                  </a:cubicBezTo>
                  <a:cubicBezTo>
                    <a:pt x="12877" y="19402"/>
                    <a:pt x="12678" y="19758"/>
                    <a:pt x="12478" y="20104"/>
                  </a:cubicBezTo>
                  <a:cubicBezTo>
                    <a:pt x="12447" y="20056"/>
                    <a:pt x="12416" y="20011"/>
                    <a:pt x="12383" y="19967"/>
                  </a:cubicBezTo>
                  <a:cubicBezTo>
                    <a:pt x="8033" y="13878"/>
                    <a:pt x="4026" y="7225"/>
                    <a:pt x="42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7" name="Google Shape;714;p36"/>
            <p:cNvSpPr/>
            <p:nvPr/>
          </p:nvSpPr>
          <p:spPr>
            <a:xfrm>
              <a:off x="1159339" y="1314103"/>
              <a:ext cx="327258" cy="157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" y="0"/>
                  </a:moveTo>
                  <a:cubicBezTo>
                    <a:pt x="140" y="304"/>
                    <a:pt x="66" y="603"/>
                    <a:pt x="0" y="927"/>
                  </a:cubicBezTo>
                  <a:cubicBezTo>
                    <a:pt x="3249" y="8868"/>
                    <a:pt x="7186" y="15946"/>
                    <a:pt x="11428" y="21387"/>
                  </a:cubicBezTo>
                  <a:lnTo>
                    <a:pt x="11434" y="21397"/>
                  </a:lnTo>
                  <a:cubicBezTo>
                    <a:pt x="11471" y="21442"/>
                    <a:pt x="11502" y="21481"/>
                    <a:pt x="11537" y="21526"/>
                  </a:cubicBezTo>
                  <a:cubicBezTo>
                    <a:pt x="11568" y="21575"/>
                    <a:pt x="11611" y="21600"/>
                    <a:pt x="11655" y="21600"/>
                  </a:cubicBezTo>
                  <a:cubicBezTo>
                    <a:pt x="11669" y="21600"/>
                    <a:pt x="11683" y="21595"/>
                    <a:pt x="11698" y="21590"/>
                  </a:cubicBezTo>
                  <a:cubicBezTo>
                    <a:pt x="11755" y="21560"/>
                    <a:pt x="11816" y="21536"/>
                    <a:pt x="11879" y="21506"/>
                  </a:cubicBezTo>
                  <a:lnTo>
                    <a:pt x="11884" y="21496"/>
                  </a:lnTo>
                  <a:cubicBezTo>
                    <a:pt x="15599" y="19790"/>
                    <a:pt x="19039" y="15526"/>
                    <a:pt x="21600" y="9642"/>
                  </a:cubicBezTo>
                  <a:cubicBezTo>
                    <a:pt x="21558" y="9266"/>
                    <a:pt x="21517" y="8910"/>
                    <a:pt x="21471" y="8524"/>
                  </a:cubicBezTo>
                  <a:cubicBezTo>
                    <a:pt x="18987" y="14435"/>
                    <a:pt x="15588" y="18757"/>
                    <a:pt x="11910" y="20512"/>
                  </a:cubicBezTo>
                  <a:cubicBezTo>
                    <a:pt x="11842" y="20547"/>
                    <a:pt x="11764" y="20576"/>
                    <a:pt x="11698" y="20611"/>
                  </a:cubicBezTo>
                  <a:cubicBezTo>
                    <a:pt x="11620" y="20512"/>
                    <a:pt x="11542" y="20428"/>
                    <a:pt x="11459" y="20309"/>
                  </a:cubicBezTo>
                  <a:cubicBezTo>
                    <a:pt x="7280" y="14888"/>
                    <a:pt x="3394" y="7867"/>
                    <a:pt x="21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8" name="Google Shape;715;p36"/>
            <p:cNvSpPr/>
            <p:nvPr/>
          </p:nvSpPr>
          <p:spPr>
            <a:xfrm>
              <a:off x="1131513" y="1475105"/>
              <a:ext cx="354761" cy="156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20" y="508"/>
                    <a:pt x="33" y="996"/>
                    <a:pt x="62" y="1489"/>
                  </a:cubicBezTo>
                  <a:cubicBezTo>
                    <a:pt x="3365" y="8854"/>
                    <a:pt x="7068" y="15352"/>
                    <a:pt x="11135" y="20837"/>
                  </a:cubicBezTo>
                  <a:cubicBezTo>
                    <a:pt x="11273" y="21040"/>
                    <a:pt x="11406" y="21226"/>
                    <a:pt x="11549" y="21409"/>
                  </a:cubicBezTo>
                  <a:cubicBezTo>
                    <a:pt x="11549" y="21419"/>
                    <a:pt x="11555" y="21419"/>
                    <a:pt x="11555" y="21419"/>
                  </a:cubicBezTo>
                  <a:cubicBezTo>
                    <a:pt x="11584" y="21464"/>
                    <a:pt x="11602" y="21493"/>
                    <a:pt x="11635" y="21528"/>
                  </a:cubicBezTo>
                  <a:cubicBezTo>
                    <a:pt x="11668" y="21578"/>
                    <a:pt x="11705" y="21600"/>
                    <a:pt x="11745" y="21600"/>
                  </a:cubicBezTo>
                  <a:cubicBezTo>
                    <a:pt x="11758" y="21600"/>
                    <a:pt x="11771" y="21598"/>
                    <a:pt x="11784" y="21593"/>
                  </a:cubicBezTo>
                  <a:cubicBezTo>
                    <a:pt x="11845" y="21560"/>
                    <a:pt x="11903" y="21528"/>
                    <a:pt x="11965" y="21484"/>
                  </a:cubicBezTo>
                  <a:lnTo>
                    <a:pt x="11969" y="21484"/>
                  </a:lnTo>
                  <a:cubicBezTo>
                    <a:pt x="14469" y="20188"/>
                    <a:pt x="16904" y="17014"/>
                    <a:pt x="19214" y="12112"/>
                  </a:cubicBezTo>
                  <a:cubicBezTo>
                    <a:pt x="19945" y="10571"/>
                    <a:pt x="20622" y="8928"/>
                    <a:pt x="21276" y="7214"/>
                  </a:cubicBezTo>
                  <a:cubicBezTo>
                    <a:pt x="21400" y="6446"/>
                    <a:pt x="21509" y="5648"/>
                    <a:pt x="21600" y="4870"/>
                  </a:cubicBezTo>
                  <a:cubicBezTo>
                    <a:pt x="20764" y="7179"/>
                    <a:pt x="19882" y="9392"/>
                    <a:pt x="18928" y="11423"/>
                  </a:cubicBezTo>
                  <a:cubicBezTo>
                    <a:pt x="16709" y="16128"/>
                    <a:pt x="14375" y="19197"/>
                    <a:pt x="11998" y="20493"/>
                  </a:cubicBezTo>
                  <a:cubicBezTo>
                    <a:pt x="11927" y="20532"/>
                    <a:pt x="11851" y="20577"/>
                    <a:pt x="11779" y="20621"/>
                  </a:cubicBezTo>
                  <a:cubicBezTo>
                    <a:pt x="11712" y="20522"/>
                    <a:pt x="11650" y="20448"/>
                    <a:pt x="11584" y="20351"/>
                  </a:cubicBezTo>
                  <a:lnTo>
                    <a:pt x="11573" y="20351"/>
                  </a:lnTo>
                  <a:cubicBezTo>
                    <a:pt x="11388" y="20094"/>
                    <a:pt x="11206" y="19844"/>
                    <a:pt x="11015" y="19561"/>
                  </a:cubicBezTo>
                  <a:cubicBezTo>
                    <a:pt x="6967" y="14014"/>
                    <a:pt x="3273" y="7449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9" name="Google Shape;716;p36"/>
            <p:cNvSpPr/>
            <p:nvPr/>
          </p:nvSpPr>
          <p:spPr>
            <a:xfrm>
              <a:off x="1130577" y="1376266"/>
              <a:ext cx="188975" cy="320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2" y="0"/>
                  </a:moveTo>
                  <a:cubicBezTo>
                    <a:pt x="384" y="1528"/>
                    <a:pt x="45" y="3100"/>
                    <a:pt x="8" y="4660"/>
                  </a:cubicBezTo>
                  <a:cubicBezTo>
                    <a:pt x="8" y="4810"/>
                    <a:pt x="0" y="4957"/>
                    <a:pt x="0" y="5100"/>
                  </a:cubicBezTo>
                  <a:cubicBezTo>
                    <a:pt x="0" y="5623"/>
                    <a:pt x="45" y="6147"/>
                    <a:pt x="115" y="6666"/>
                  </a:cubicBezTo>
                  <a:lnTo>
                    <a:pt x="107" y="6671"/>
                  </a:lnTo>
                  <a:cubicBezTo>
                    <a:pt x="115" y="6671"/>
                    <a:pt x="115" y="6677"/>
                    <a:pt x="115" y="6677"/>
                  </a:cubicBezTo>
                  <a:cubicBezTo>
                    <a:pt x="6262" y="10327"/>
                    <a:pt x="13187" y="13538"/>
                    <a:pt x="20786" y="16256"/>
                  </a:cubicBezTo>
                  <a:cubicBezTo>
                    <a:pt x="20767" y="16210"/>
                    <a:pt x="20749" y="16172"/>
                    <a:pt x="20732" y="16130"/>
                  </a:cubicBezTo>
                  <a:cubicBezTo>
                    <a:pt x="19926" y="14088"/>
                    <a:pt x="18798" y="12104"/>
                    <a:pt x="17272" y="10206"/>
                  </a:cubicBezTo>
                  <a:cubicBezTo>
                    <a:pt x="14998" y="7427"/>
                    <a:pt x="7955" y="1254"/>
                    <a:pt x="1022" y="0"/>
                  </a:cubicBezTo>
                  <a:close/>
                  <a:moveTo>
                    <a:pt x="115" y="6751"/>
                  </a:moveTo>
                  <a:lnTo>
                    <a:pt x="115" y="6773"/>
                  </a:lnTo>
                  <a:cubicBezTo>
                    <a:pt x="144" y="6988"/>
                    <a:pt x="169" y="7195"/>
                    <a:pt x="214" y="7395"/>
                  </a:cubicBezTo>
                  <a:cubicBezTo>
                    <a:pt x="512" y="9009"/>
                    <a:pt x="1129" y="10597"/>
                    <a:pt x="2033" y="12120"/>
                  </a:cubicBezTo>
                  <a:cubicBezTo>
                    <a:pt x="2447" y="12823"/>
                    <a:pt x="2919" y="13502"/>
                    <a:pt x="3448" y="14168"/>
                  </a:cubicBezTo>
                  <a:lnTo>
                    <a:pt x="3448" y="14173"/>
                  </a:lnTo>
                  <a:cubicBezTo>
                    <a:pt x="3547" y="14288"/>
                    <a:pt x="3656" y="14411"/>
                    <a:pt x="3746" y="14523"/>
                  </a:cubicBezTo>
                  <a:lnTo>
                    <a:pt x="3754" y="14532"/>
                  </a:lnTo>
                  <a:cubicBezTo>
                    <a:pt x="4192" y="15040"/>
                    <a:pt x="4651" y="15542"/>
                    <a:pt x="5169" y="16029"/>
                  </a:cubicBezTo>
                  <a:lnTo>
                    <a:pt x="5169" y="16034"/>
                  </a:lnTo>
                  <a:cubicBezTo>
                    <a:pt x="5259" y="16119"/>
                    <a:pt x="5339" y="16204"/>
                    <a:pt x="5430" y="16288"/>
                  </a:cubicBezTo>
                  <a:cubicBezTo>
                    <a:pt x="5894" y="16713"/>
                    <a:pt x="6380" y="17135"/>
                    <a:pt x="6890" y="17538"/>
                  </a:cubicBezTo>
                  <a:cubicBezTo>
                    <a:pt x="8187" y="18564"/>
                    <a:pt x="9577" y="19415"/>
                    <a:pt x="11020" y="20187"/>
                  </a:cubicBezTo>
                  <a:cubicBezTo>
                    <a:pt x="11234" y="20310"/>
                    <a:pt x="11450" y="20426"/>
                    <a:pt x="11682" y="20541"/>
                  </a:cubicBezTo>
                  <a:cubicBezTo>
                    <a:pt x="12373" y="20912"/>
                    <a:pt x="13072" y="21256"/>
                    <a:pt x="13789" y="21600"/>
                  </a:cubicBezTo>
                  <a:cubicBezTo>
                    <a:pt x="14865" y="21324"/>
                    <a:pt x="15919" y="21034"/>
                    <a:pt x="16970" y="20727"/>
                  </a:cubicBezTo>
                  <a:cubicBezTo>
                    <a:pt x="18520" y="20283"/>
                    <a:pt x="20050" y="19806"/>
                    <a:pt x="21557" y="19310"/>
                  </a:cubicBezTo>
                  <a:cubicBezTo>
                    <a:pt x="21565" y="19145"/>
                    <a:pt x="21592" y="18981"/>
                    <a:pt x="21600" y="18818"/>
                  </a:cubicBezTo>
                  <a:cubicBezTo>
                    <a:pt x="21584" y="18759"/>
                    <a:pt x="21573" y="18707"/>
                    <a:pt x="21557" y="18649"/>
                  </a:cubicBezTo>
                  <a:cubicBezTo>
                    <a:pt x="21394" y="18055"/>
                    <a:pt x="21224" y="17463"/>
                    <a:pt x="21010" y="16881"/>
                  </a:cubicBezTo>
                  <a:cubicBezTo>
                    <a:pt x="13376" y="14194"/>
                    <a:pt x="6425" y="11009"/>
                    <a:pt x="224" y="7400"/>
                  </a:cubicBezTo>
                  <a:cubicBezTo>
                    <a:pt x="179" y="7185"/>
                    <a:pt x="152" y="6968"/>
                    <a:pt x="115" y="6751"/>
                  </a:cubicBezTo>
                  <a:close/>
                </a:path>
              </a:pathLst>
            </a:custGeom>
            <a:solidFill>
              <a:srgbClr val="60947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0" name="Google Shape;717;p36"/>
            <p:cNvSpPr/>
            <p:nvPr/>
          </p:nvSpPr>
          <p:spPr>
            <a:xfrm>
              <a:off x="1313524" y="165238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15" y="0"/>
                  </a:moveTo>
                  <a:cubicBezTo>
                    <a:pt x="4708" y="7182"/>
                    <a:pt x="1108" y="14365"/>
                    <a:pt x="0" y="21600"/>
                  </a:cubicBezTo>
                  <a:cubicBezTo>
                    <a:pt x="7200" y="20855"/>
                    <a:pt x="15508" y="19898"/>
                    <a:pt x="21600" y="18993"/>
                  </a:cubicBezTo>
                  <a:cubicBezTo>
                    <a:pt x="16615" y="12715"/>
                    <a:pt x="10800" y="6491"/>
                    <a:pt x="581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1" name="Google Shape;718;p36"/>
            <p:cNvSpPr/>
            <p:nvPr/>
          </p:nvSpPr>
          <p:spPr>
            <a:xfrm>
              <a:off x="1131513" y="1475105"/>
              <a:ext cx="182876" cy="151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8" y="13"/>
                  </a:lnTo>
                  <a:cubicBezTo>
                    <a:pt x="8" y="13"/>
                    <a:pt x="8" y="0"/>
                    <a:pt x="0" y="0"/>
                  </a:cubicBezTo>
                  <a:close/>
                  <a:moveTo>
                    <a:pt x="8" y="13"/>
                  </a:moveTo>
                  <a:cubicBezTo>
                    <a:pt x="17" y="56"/>
                    <a:pt x="17" y="113"/>
                    <a:pt x="17" y="146"/>
                  </a:cubicBezTo>
                  <a:cubicBezTo>
                    <a:pt x="17" y="159"/>
                    <a:pt x="17" y="169"/>
                    <a:pt x="8" y="169"/>
                  </a:cubicBezTo>
                  <a:cubicBezTo>
                    <a:pt x="47" y="629"/>
                    <a:pt x="74" y="1089"/>
                    <a:pt x="121" y="1543"/>
                  </a:cubicBezTo>
                  <a:cubicBezTo>
                    <a:pt x="6529" y="9178"/>
                    <a:pt x="13712" y="15914"/>
                    <a:pt x="21600" y="21600"/>
                  </a:cubicBezTo>
                  <a:cubicBezTo>
                    <a:pt x="21515" y="21151"/>
                    <a:pt x="21443" y="20706"/>
                    <a:pt x="21368" y="20277"/>
                  </a:cubicBezTo>
                  <a:cubicBezTo>
                    <a:pt x="13516" y="14528"/>
                    <a:pt x="6361" y="7735"/>
                    <a:pt x="8" y="13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2" name="Google Shape;719;p36"/>
            <p:cNvSpPr/>
            <p:nvPr/>
          </p:nvSpPr>
          <p:spPr>
            <a:xfrm>
              <a:off x="801988" y="1403768"/>
              <a:ext cx="477056" cy="363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789" y="0"/>
                  </a:moveTo>
                  <a:cubicBezTo>
                    <a:pt x="5593" y="0"/>
                    <a:pt x="5396" y="2"/>
                    <a:pt x="5200" y="5"/>
                  </a:cubicBezTo>
                  <a:cubicBezTo>
                    <a:pt x="3606" y="33"/>
                    <a:pt x="2006" y="182"/>
                    <a:pt x="409" y="350"/>
                  </a:cubicBezTo>
                  <a:cubicBezTo>
                    <a:pt x="407" y="349"/>
                    <a:pt x="406" y="348"/>
                    <a:pt x="405" y="348"/>
                  </a:cubicBezTo>
                  <a:cubicBezTo>
                    <a:pt x="402" y="348"/>
                    <a:pt x="401" y="350"/>
                    <a:pt x="401" y="350"/>
                  </a:cubicBezTo>
                  <a:cubicBezTo>
                    <a:pt x="270" y="350"/>
                    <a:pt x="135" y="374"/>
                    <a:pt x="0" y="383"/>
                  </a:cubicBezTo>
                  <a:cubicBezTo>
                    <a:pt x="14" y="458"/>
                    <a:pt x="29" y="514"/>
                    <a:pt x="46" y="589"/>
                  </a:cubicBezTo>
                  <a:lnTo>
                    <a:pt x="42" y="593"/>
                  </a:lnTo>
                  <a:lnTo>
                    <a:pt x="46" y="593"/>
                  </a:lnTo>
                  <a:cubicBezTo>
                    <a:pt x="660" y="3317"/>
                    <a:pt x="1036" y="6129"/>
                    <a:pt x="1537" y="8881"/>
                  </a:cubicBezTo>
                  <a:cubicBezTo>
                    <a:pt x="1562" y="9016"/>
                    <a:pt x="1583" y="9142"/>
                    <a:pt x="1608" y="9281"/>
                  </a:cubicBezTo>
                  <a:cubicBezTo>
                    <a:pt x="1959" y="11106"/>
                    <a:pt x="2368" y="12906"/>
                    <a:pt x="2953" y="14618"/>
                  </a:cubicBezTo>
                  <a:lnTo>
                    <a:pt x="2956" y="14622"/>
                  </a:lnTo>
                  <a:cubicBezTo>
                    <a:pt x="2989" y="14716"/>
                    <a:pt x="3023" y="14813"/>
                    <a:pt x="3063" y="14907"/>
                  </a:cubicBezTo>
                  <a:cubicBezTo>
                    <a:pt x="3074" y="14944"/>
                    <a:pt x="3087" y="14982"/>
                    <a:pt x="3102" y="15024"/>
                  </a:cubicBezTo>
                  <a:lnTo>
                    <a:pt x="3102" y="15029"/>
                  </a:lnTo>
                  <a:lnTo>
                    <a:pt x="3105" y="15029"/>
                  </a:lnTo>
                  <a:cubicBezTo>
                    <a:pt x="3187" y="15270"/>
                    <a:pt x="3272" y="15504"/>
                    <a:pt x="3368" y="15733"/>
                  </a:cubicBezTo>
                  <a:cubicBezTo>
                    <a:pt x="4288" y="18032"/>
                    <a:pt x="5593" y="20028"/>
                    <a:pt x="7151" y="21600"/>
                  </a:cubicBezTo>
                  <a:cubicBezTo>
                    <a:pt x="7631" y="21563"/>
                    <a:pt x="8106" y="21521"/>
                    <a:pt x="8582" y="21460"/>
                  </a:cubicBezTo>
                  <a:cubicBezTo>
                    <a:pt x="9405" y="21357"/>
                    <a:pt x="10221" y="21222"/>
                    <a:pt x="11035" y="21045"/>
                  </a:cubicBezTo>
                  <a:cubicBezTo>
                    <a:pt x="11062" y="21045"/>
                    <a:pt x="11098" y="21040"/>
                    <a:pt x="11130" y="21026"/>
                  </a:cubicBezTo>
                  <a:cubicBezTo>
                    <a:pt x="11399" y="20970"/>
                    <a:pt x="11673" y="20910"/>
                    <a:pt x="11943" y="20839"/>
                  </a:cubicBezTo>
                  <a:cubicBezTo>
                    <a:pt x="11971" y="20835"/>
                    <a:pt x="11996" y="20830"/>
                    <a:pt x="12021" y="20821"/>
                  </a:cubicBezTo>
                  <a:cubicBezTo>
                    <a:pt x="12027" y="20817"/>
                    <a:pt x="12031" y="20817"/>
                    <a:pt x="12039" y="20811"/>
                  </a:cubicBezTo>
                  <a:cubicBezTo>
                    <a:pt x="12180" y="20783"/>
                    <a:pt x="12319" y="20746"/>
                    <a:pt x="12457" y="20714"/>
                  </a:cubicBezTo>
                  <a:cubicBezTo>
                    <a:pt x="12496" y="20704"/>
                    <a:pt x="12536" y="20690"/>
                    <a:pt x="12571" y="20681"/>
                  </a:cubicBezTo>
                  <a:lnTo>
                    <a:pt x="12575" y="20676"/>
                  </a:lnTo>
                  <a:cubicBezTo>
                    <a:pt x="12968" y="20574"/>
                    <a:pt x="13365" y="20457"/>
                    <a:pt x="13764" y="20331"/>
                  </a:cubicBezTo>
                  <a:cubicBezTo>
                    <a:pt x="13795" y="20326"/>
                    <a:pt x="13827" y="20312"/>
                    <a:pt x="13862" y="20299"/>
                  </a:cubicBezTo>
                  <a:cubicBezTo>
                    <a:pt x="14086" y="20233"/>
                    <a:pt x="14309" y="20158"/>
                    <a:pt x="14537" y="20075"/>
                  </a:cubicBezTo>
                  <a:cubicBezTo>
                    <a:pt x="14565" y="20070"/>
                    <a:pt x="14601" y="20061"/>
                    <a:pt x="14633" y="20046"/>
                  </a:cubicBezTo>
                  <a:cubicBezTo>
                    <a:pt x="15179" y="19855"/>
                    <a:pt x="15726" y="19650"/>
                    <a:pt x="16269" y="19426"/>
                  </a:cubicBezTo>
                  <a:cubicBezTo>
                    <a:pt x="16876" y="19179"/>
                    <a:pt x="17476" y="18908"/>
                    <a:pt x="18069" y="18624"/>
                  </a:cubicBezTo>
                  <a:cubicBezTo>
                    <a:pt x="18178" y="18572"/>
                    <a:pt x="18285" y="18522"/>
                    <a:pt x="18391" y="18460"/>
                  </a:cubicBezTo>
                  <a:cubicBezTo>
                    <a:pt x="18498" y="18415"/>
                    <a:pt x="18597" y="18358"/>
                    <a:pt x="18696" y="18307"/>
                  </a:cubicBezTo>
                  <a:cubicBezTo>
                    <a:pt x="18835" y="18243"/>
                    <a:pt x="18969" y="18172"/>
                    <a:pt x="19105" y="18097"/>
                  </a:cubicBezTo>
                  <a:cubicBezTo>
                    <a:pt x="19520" y="17879"/>
                    <a:pt x="19931" y="17649"/>
                    <a:pt x="20340" y="17407"/>
                  </a:cubicBezTo>
                  <a:cubicBezTo>
                    <a:pt x="20766" y="17164"/>
                    <a:pt x="21184" y="16908"/>
                    <a:pt x="21600" y="16637"/>
                  </a:cubicBezTo>
                  <a:cubicBezTo>
                    <a:pt x="21504" y="15976"/>
                    <a:pt x="21408" y="15312"/>
                    <a:pt x="21305" y="14660"/>
                  </a:cubicBezTo>
                  <a:cubicBezTo>
                    <a:pt x="21138" y="13583"/>
                    <a:pt x="20950" y="12523"/>
                    <a:pt x="20702" y="11488"/>
                  </a:cubicBezTo>
                  <a:cubicBezTo>
                    <a:pt x="20670" y="11344"/>
                    <a:pt x="20631" y="11191"/>
                    <a:pt x="20596" y="11040"/>
                  </a:cubicBezTo>
                  <a:lnTo>
                    <a:pt x="20591" y="11035"/>
                  </a:lnTo>
                  <a:lnTo>
                    <a:pt x="20588" y="11031"/>
                  </a:lnTo>
                  <a:cubicBezTo>
                    <a:pt x="20539" y="10798"/>
                    <a:pt x="20481" y="10588"/>
                    <a:pt x="20417" y="10364"/>
                  </a:cubicBezTo>
                  <a:lnTo>
                    <a:pt x="20414" y="10355"/>
                  </a:lnTo>
                  <a:cubicBezTo>
                    <a:pt x="20191" y="9576"/>
                    <a:pt x="19928" y="8825"/>
                    <a:pt x="19605" y="8102"/>
                  </a:cubicBezTo>
                  <a:cubicBezTo>
                    <a:pt x="19591" y="8078"/>
                    <a:pt x="19587" y="8060"/>
                    <a:pt x="19569" y="8042"/>
                  </a:cubicBezTo>
                  <a:cubicBezTo>
                    <a:pt x="19434" y="7729"/>
                    <a:pt x="19282" y="7430"/>
                    <a:pt x="19130" y="7142"/>
                  </a:cubicBezTo>
                  <a:cubicBezTo>
                    <a:pt x="18047" y="5154"/>
                    <a:pt x="16564" y="3607"/>
                    <a:pt x="14881" y="2472"/>
                  </a:cubicBezTo>
                  <a:cubicBezTo>
                    <a:pt x="14828" y="2432"/>
                    <a:pt x="14778" y="2397"/>
                    <a:pt x="14721" y="2365"/>
                  </a:cubicBezTo>
                  <a:cubicBezTo>
                    <a:pt x="14611" y="2296"/>
                    <a:pt x="14497" y="2225"/>
                    <a:pt x="14381" y="2156"/>
                  </a:cubicBezTo>
                  <a:cubicBezTo>
                    <a:pt x="14115" y="1993"/>
                    <a:pt x="13841" y="1838"/>
                    <a:pt x="13564" y="1699"/>
                  </a:cubicBezTo>
                  <a:cubicBezTo>
                    <a:pt x="12840" y="1316"/>
                    <a:pt x="12088" y="1004"/>
                    <a:pt x="11329" y="765"/>
                  </a:cubicBezTo>
                  <a:cubicBezTo>
                    <a:pt x="11300" y="752"/>
                    <a:pt x="11268" y="742"/>
                    <a:pt x="11237" y="733"/>
                  </a:cubicBezTo>
                  <a:cubicBezTo>
                    <a:pt x="11087" y="686"/>
                    <a:pt x="10931" y="644"/>
                    <a:pt x="10779" y="603"/>
                  </a:cubicBezTo>
                  <a:cubicBezTo>
                    <a:pt x="10689" y="575"/>
                    <a:pt x="10600" y="557"/>
                    <a:pt x="10509" y="537"/>
                  </a:cubicBezTo>
                  <a:cubicBezTo>
                    <a:pt x="10481" y="522"/>
                    <a:pt x="10448" y="518"/>
                    <a:pt x="10417" y="514"/>
                  </a:cubicBezTo>
                  <a:cubicBezTo>
                    <a:pt x="9962" y="397"/>
                    <a:pt x="9504" y="314"/>
                    <a:pt x="9050" y="243"/>
                  </a:cubicBezTo>
                  <a:cubicBezTo>
                    <a:pt x="9018" y="239"/>
                    <a:pt x="8986" y="229"/>
                    <a:pt x="8955" y="225"/>
                  </a:cubicBezTo>
                  <a:cubicBezTo>
                    <a:pt x="8756" y="197"/>
                    <a:pt x="8560" y="169"/>
                    <a:pt x="8362" y="150"/>
                  </a:cubicBezTo>
                  <a:cubicBezTo>
                    <a:pt x="8305" y="141"/>
                    <a:pt x="8255" y="131"/>
                    <a:pt x="8202" y="131"/>
                  </a:cubicBezTo>
                  <a:cubicBezTo>
                    <a:pt x="8152" y="126"/>
                    <a:pt x="8099" y="118"/>
                    <a:pt x="8046" y="108"/>
                  </a:cubicBezTo>
                  <a:cubicBezTo>
                    <a:pt x="7295" y="30"/>
                    <a:pt x="6541" y="0"/>
                    <a:pt x="578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3" name="Google Shape;720;p36"/>
            <p:cNvSpPr/>
            <p:nvPr/>
          </p:nvSpPr>
          <p:spPr>
            <a:xfrm>
              <a:off x="797276" y="1405567"/>
              <a:ext cx="410899" cy="311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" y="0"/>
                  </a:moveTo>
                  <a:cubicBezTo>
                    <a:pt x="118" y="0"/>
                    <a:pt x="49" y="55"/>
                    <a:pt x="21" y="142"/>
                  </a:cubicBezTo>
                  <a:cubicBezTo>
                    <a:pt x="5" y="181"/>
                    <a:pt x="5" y="213"/>
                    <a:pt x="0" y="241"/>
                  </a:cubicBezTo>
                  <a:cubicBezTo>
                    <a:pt x="9" y="333"/>
                    <a:pt x="45" y="419"/>
                    <a:pt x="116" y="464"/>
                  </a:cubicBezTo>
                  <a:cubicBezTo>
                    <a:pt x="178" y="497"/>
                    <a:pt x="235" y="529"/>
                    <a:pt x="297" y="567"/>
                  </a:cubicBezTo>
                  <a:lnTo>
                    <a:pt x="302" y="567"/>
                  </a:lnTo>
                  <a:cubicBezTo>
                    <a:pt x="2464" y="1770"/>
                    <a:pt x="4598" y="3298"/>
                    <a:pt x="6798" y="5235"/>
                  </a:cubicBezTo>
                  <a:cubicBezTo>
                    <a:pt x="7582" y="5920"/>
                    <a:pt x="8374" y="6661"/>
                    <a:pt x="9177" y="7455"/>
                  </a:cubicBezTo>
                  <a:cubicBezTo>
                    <a:pt x="9210" y="7487"/>
                    <a:pt x="9246" y="7521"/>
                    <a:pt x="9281" y="7558"/>
                  </a:cubicBezTo>
                  <a:cubicBezTo>
                    <a:pt x="9597" y="7874"/>
                    <a:pt x="9910" y="8189"/>
                    <a:pt x="10227" y="8522"/>
                  </a:cubicBezTo>
                  <a:lnTo>
                    <a:pt x="10232" y="8527"/>
                  </a:lnTo>
                  <a:cubicBezTo>
                    <a:pt x="10347" y="8636"/>
                    <a:pt x="10458" y="8751"/>
                    <a:pt x="10566" y="8864"/>
                  </a:cubicBezTo>
                  <a:cubicBezTo>
                    <a:pt x="10569" y="8864"/>
                    <a:pt x="10574" y="8874"/>
                    <a:pt x="10578" y="8880"/>
                  </a:cubicBezTo>
                  <a:cubicBezTo>
                    <a:pt x="10615" y="8919"/>
                    <a:pt x="10652" y="8957"/>
                    <a:pt x="10689" y="8994"/>
                  </a:cubicBezTo>
                  <a:cubicBezTo>
                    <a:pt x="11315" y="9642"/>
                    <a:pt x="11955" y="10339"/>
                    <a:pt x="12593" y="11062"/>
                  </a:cubicBezTo>
                  <a:cubicBezTo>
                    <a:pt x="13173" y="11715"/>
                    <a:pt x="13746" y="12379"/>
                    <a:pt x="14315" y="13053"/>
                  </a:cubicBezTo>
                  <a:cubicBezTo>
                    <a:pt x="14385" y="13130"/>
                    <a:pt x="14451" y="13210"/>
                    <a:pt x="14522" y="13293"/>
                  </a:cubicBezTo>
                  <a:cubicBezTo>
                    <a:pt x="14802" y="13620"/>
                    <a:pt x="15081" y="13957"/>
                    <a:pt x="15362" y="14300"/>
                  </a:cubicBezTo>
                  <a:lnTo>
                    <a:pt x="15366" y="14300"/>
                  </a:lnTo>
                  <a:cubicBezTo>
                    <a:pt x="15464" y="14419"/>
                    <a:pt x="15567" y="14539"/>
                    <a:pt x="15670" y="14670"/>
                  </a:cubicBezTo>
                  <a:lnTo>
                    <a:pt x="15674" y="14670"/>
                  </a:lnTo>
                  <a:cubicBezTo>
                    <a:pt x="15868" y="14913"/>
                    <a:pt x="16070" y="15159"/>
                    <a:pt x="16268" y="15398"/>
                  </a:cubicBezTo>
                  <a:cubicBezTo>
                    <a:pt x="16313" y="15452"/>
                    <a:pt x="16359" y="15507"/>
                    <a:pt x="16400" y="15561"/>
                  </a:cubicBezTo>
                  <a:cubicBezTo>
                    <a:pt x="16853" y="16115"/>
                    <a:pt x="17306" y="16671"/>
                    <a:pt x="17751" y="17232"/>
                  </a:cubicBezTo>
                  <a:cubicBezTo>
                    <a:pt x="18456" y="18107"/>
                    <a:pt x="19157" y="18983"/>
                    <a:pt x="19840" y="19855"/>
                  </a:cubicBezTo>
                  <a:cubicBezTo>
                    <a:pt x="20298" y="20425"/>
                    <a:pt x="20759" y="21013"/>
                    <a:pt x="21226" y="21600"/>
                  </a:cubicBezTo>
                  <a:cubicBezTo>
                    <a:pt x="21352" y="21540"/>
                    <a:pt x="21476" y="21481"/>
                    <a:pt x="21600" y="21409"/>
                  </a:cubicBezTo>
                  <a:cubicBezTo>
                    <a:pt x="21093" y="20769"/>
                    <a:pt x="20583" y="20137"/>
                    <a:pt x="20084" y="19506"/>
                  </a:cubicBezTo>
                  <a:cubicBezTo>
                    <a:pt x="19354" y="18581"/>
                    <a:pt x="18617" y="17650"/>
                    <a:pt x="17871" y="16716"/>
                  </a:cubicBezTo>
                  <a:cubicBezTo>
                    <a:pt x="17348" y="16063"/>
                    <a:pt x="16824" y="15410"/>
                    <a:pt x="16289" y="14767"/>
                  </a:cubicBezTo>
                  <a:cubicBezTo>
                    <a:pt x="16243" y="14707"/>
                    <a:pt x="16193" y="14647"/>
                    <a:pt x="16149" y="14587"/>
                  </a:cubicBezTo>
                  <a:cubicBezTo>
                    <a:pt x="16079" y="14501"/>
                    <a:pt x="16004" y="14419"/>
                    <a:pt x="15934" y="14333"/>
                  </a:cubicBezTo>
                  <a:cubicBezTo>
                    <a:pt x="15840" y="14218"/>
                    <a:pt x="15749" y="14104"/>
                    <a:pt x="15658" y="13994"/>
                  </a:cubicBezTo>
                  <a:cubicBezTo>
                    <a:pt x="15155" y="13391"/>
                    <a:pt x="14657" y="12798"/>
                    <a:pt x="14150" y="12210"/>
                  </a:cubicBezTo>
                  <a:cubicBezTo>
                    <a:pt x="14080" y="12123"/>
                    <a:pt x="14010" y="12040"/>
                    <a:pt x="13940" y="11960"/>
                  </a:cubicBezTo>
                  <a:cubicBezTo>
                    <a:pt x="13573" y="11536"/>
                    <a:pt x="13198" y="11111"/>
                    <a:pt x="12827" y="10692"/>
                  </a:cubicBezTo>
                  <a:cubicBezTo>
                    <a:pt x="12090" y="9866"/>
                    <a:pt x="11364" y="9081"/>
                    <a:pt x="10648" y="8341"/>
                  </a:cubicBezTo>
                  <a:cubicBezTo>
                    <a:pt x="10644" y="8341"/>
                    <a:pt x="10640" y="8336"/>
                    <a:pt x="10640" y="8331"/>
                  </a:cubicBezTo>
                  <a:cubicBezTo>
                    <a:pt x="10602" y="8294"/>
                    <a:pt x="10566" y="8254"/>
                    <a:pt x="10532" y="8216"/>
                  </a:cubicBezTo>
                  <a:cubicBezTo>
                    <a:pt x="10442" y="8119"/>
                    <a:pt x="10351" y="8033"/>
                    <a:pt x="10260" y="7944"/>
                  </a:cubicBezTo>
                  <a:cubicBezTo>
                    <a:pt x="9952" y="7623"/>
                    <a:pt x="9638" y="7314"/>
                    <a:pt x="9333" y="7009"/>
                  </a:cubicBezTo>
                  <a:cubicBezTo>
                    <a:pt x="9296" y="6975"/>
                    <a:pt x="9267" y="6943"/>
                    <a:pt x="9230" y="6915"/>
                  </a:cubicBezTo>
                  <a:cubicBezTo>
                    <a:pt x="8369" y="6061"/>
                    <a:pt x="7516" y="5279"/>
                    <a:pt x="6672" y="4549"/>
                  </a:cubicBezTo>
                  <a:cubicBezTo>
                    <a:pt x="4661" y="2814"/>
                    <a:pt x="2695" y="1416"/>
                    <a:pt x="722" y="283"/>
                  </a:cubicBezTo>
                  <a:cubicBezTo>
                    <a:pt x="721" y="282"/>
                    <a:pt x="719" y="281"/>
                    <a:pt x="718" y="281"/>
                  </a:cubicBezTo>
                  <a:cubicBezTo>
                    <a:pt x="715" y="281"/>
                    <a:pt x="713" y="283"/>
                    <a:pt x="713" y="283"/>
                  </a:cubicBezTo>
                  <a:cubicBezTo>
                    <a:pt x="564" y="181"/>
                    <a:pt x="408" y="105"/>
                    <a:pt x="260" y="17"/>
                  </a:cubicBezTo>
                  <a:cubicBezTo>
                    <a:pt x="237" y="6"/>
                    <a:pt x="214" y="0"/>
                    <a:pt x="19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4" name="Google Shape;721;p36"/>
            <p:cNvSpPr/>
            <p:nvPr/>
          </p:nvSpPr>
          <p:spPr>
            <a:xfrm>
              <a:off x="835930" y="1405675"/>
              <a:ext cx="164296" cy="154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890" y="0"/>
                  </a:moveTo>
                  <a:cubicBezTo>
                    <a:pt x="19642" y="5318"/>
                    <a:pt x="20207" y="10697"/>
                    <a:pt x="20578" y="16037"/>
                  </a:cubicBezTo>
                  <a:cubicBezTo>
                    <a:pt x="20612" y="16413"/>
                    <a:pt x="20640" y="16784"/>
                    <a:pt x="20664" y="17160"/>
                  </a:cubicBezTo>
                  <a:cubicBezTo>
                    <a:pt x="20612" y="17170"/>
                    <a:pt x="20559" y="17193"/>
                    <a:pt x="20507" y="17205"/>
                  </a:cubicBezTo>
                  <a:cubicBezTo>
                    <a:pt x="13676" y="19017"/>
                    <a:pt x="6822" y="20185"/>
                    <a:pt x="0" y="20667"/>
                  </a:cubicBezTo>
                  <a:cubicBezTo>
                    <a:pt x="73" y="20984"/>
                    <a:pt x="144" y="21282"/>
                    <a:pt x="215" y="21600"/>
                  </a:cubicBezTo>
                  <a:cubicBezTo>
                    <a:pt x="7222" y="21108"/>
                    <a:pt x="14253" y="19897"/>
                    <a:pt x="21248" y="17995"/>
                  </a:cubicBezTo>
                  <a:cubicBezTo>
                    <a:pt x="21300" y="17982"/>
                    <a:pt x="21342" y="17962"/>
                    <a:pt x="21382" y="17917"/>
                  </a:cubicBezTo>
                  <a:cubicBezTo>
                    <a:pt x="21505" y="17841"/>
                    <a:pt x="21600" y="17667"/>
                    <a:pt x="21600" y="17500"/>
                  </a:cubicBezTo>
                  <a:cubicBezTo>
                    <a:pt x="21581" y="17281"/>
                    <a:pt x="21557" y="17059"/>
                    <a:pt x="21548" y="16840"/>
                  </a:cubicBezTo>
                  <a:cubicBezTo>
                    <a:pt x="21177" y="11244"/>
                    <a:pt x="20600" y="5648"/>
                    <a:pt x="19817" y="76"/>
                  </a:cubicBezTo>
                  <a:cubicBezTo>
                    <a:pt x="19507" y="40"/>
                    <a:pt x="19209" y="20"/>
                    <a:pt x="1889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5" name="Google Shape;722;p36"/>
            <p:cNvSpPr/>
            <p:nvPr/>
          </p:nvSpPr>
          <p:spPr>
            <a:xfrm>
              <a:off x="867282" y="1439923"/>
              <a:ext cx="262915" cy="21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5" h="21600" fill="norm" stroke="1" extrusionOk="0">
                  <a:moveTo>
                    <a:pt x="20307" y="0"/>
                  </a:moveTo>
                  <a:cubicBezTo>
                    <a:pt x="21070" y="5626"/>
                    <a:pt x="20388" y="11588"/>
                    <a:pt x="18343" y="16699"/>
                  </a:cubicBezTo>
                  <a:cubicBezTo>
                    <a:pt x="18306" y="16800"/>
                    <a:pt x="18255" y="16895"/>
                    <a:pt x="18217" y="16997"/>
                  </a:cubicBezTo>
                  <a:cubicBezTo>
                    <a:pt x="18118" y="17035"/>
                    <a:pt x="18015" y="17093"/>
                    <a:pt x="17902" y="17128"/>
                  </a:cubicBezTo>
                  <a:cubicBezTo>
                    <a:pt x="12217" y="19524"/>
                    <a:pt x="6025" y="20831"/>
                    <a:pt x="0" y="20925"/>
                  </a:cubicBezTo>
                  <a:cubicBezTo>
                    <a:pt x="81" y="21146"/>
                    <a:pt x="165" y="21372"/>
                    <a:pt x="259" y="21600"/>
                  </a:cubicBezTo>
                  <a:cubicBezTo>
                    <a:pt x="6367" y="21465"/>
                    <a:pt x="12621" y="20118"/>
                    <a:pt x="18362" y="17671"/>
                  </a:cubicBezTo>
                  <a:lnTo>
                    <a:pt x="18375" y="17671"/>
                  </a:lnTo>
                  <a:cubicBezTo>
                    <a:pt x="18420" y="17646"/>
                    <a:pt x="18458" y="17624"/>
                    <a:pt x="18507" y="17608"/>
                  </a:cubicBezTo>
                  <a:cubicBezTo>
                    <a:pt x="18571" y="17585"/>
                    <a:pt x="18627" y="17522"/>
                    <a:pt x="18665" y="17443"/>
                  </a:cubicBezTo>
                  <a:cubicBezTo>
                    <a:pt x="18697" y="17364"/>
                    <a:pt x="18734" y="17286"/>
                    <a:pt x="18766" y="17193"/>
                  </a:cubicBezTo>
                  <a:lnTo>
                    <a:pt x="18766" y="17186"/>
                  </a:lnTo>
                  <a:cubicBezTo>
                    <a:pt x="20867" y="12059"/>
                    <a:pt x="21600" y="6072"/>
                    <a:pt x="20918" y="359"/>
                  </a:cubicBezTo>
                  <a:cubicBezTo>
                    <a:pt x="20715" y="235"/>
                    <a:pt x="20520" y="124"/>
                    <a:pt x="2030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6" name="Google Shape;723;p36"/>
            <p:cNvSpPr/>
            <p:nvPr/>
          </p:nvSpPr>
          <p:spPr>
            <a:xfrm>
              <a:off x="1214901" y="1523796"/>
              <a:ext cx="26088" cy="187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2" h="21600" fill="norm" stroke="1" extrusionOk="0">
                  <a:moveTo>
                    <a:pt x="7832" y="0"/>
                  </a:moveTo>
                  <a:cubicBezTo>
                    <a:pt x="9933" y="1443"/>
                    <a:pt x="11608" y="2895"/>
                    <a:pt x="12887" y="4356"/>
                  </a:cubicBezTo>
                  <a:lnTo>
                    <a:pt x="12945" y="4367"/>
                  </a:lnTo>
                  <a:cubicBezTo>
                    <a:pt x="13327" y="4719"/>
                    <a:pt x="13592" y="5087"/>
                    <a:pt x="13842" y="5450"/>
                  </a:cubicBezTo>
                  <a:lnTo>
                    <a:pt x="13842" y="5466"/>
                  </a:lnTo>
                  <a:cubicBezTo>
                    <a:pt x="14356" y="6089"/>
                    <a:pt x="14738" y="6729"/>
                    <a:pt x="15120" y="7371"/>
                  </a:cubicBezTo>
                  <a:cubicBezTo>
                    <a:pt x="15120" y="7379"/>
                    <a:pt x="15193" y="7379"/>
                    <a:pt x="15120" y="7388"/>
                  </a:cubicBezTo>
                  <a:cubicBezTo>
                    <a:pt x="16016" y="9274"/>
                    <a:pt x="15958" y="11090"/>
                    <a:pt x="14929" y="12813"/>
                  </a:cubicBezTo>
                  <a:cubicBezTo>
                    <a:pt x="14091" y="14446"/>
                    <a:pt x="12372" y="15978"/>
                    <a:pt x="9874" y="17449"/>
                  </a:cubicBezTo>
                  <a:cubicBezTo>
                    <a:pt x="7376" y="18910"/>
                    <a:pt x="4041" y="20302"/>
                    <a:pt x="0" y="21600"/>
                  </a:cubicBezTo>
                  <a:cubicBezTo>
                    <a:pt x="2513" y="21476"/>
                    <a:pt x="4937" y="21339"/>
                    <a:pt x="7376" y="21194"/>
                  </a:cubicBezTo>
                  <a:cubicBezTo>
                    <a:pt x="10315" y="20192"/>
                    <a:pt x="12681" y="19155"/>
                    <a:pt x="14606" y="18053"/>
                  </a:cubicBezTo>
                  <a:cubicBezTo>
                    <a:pt x="17500" y="16494"/>
                    <a:pt x="19352" y="14842"/>
                    <a:pt x="20366" y="13100"/>
                  </a:cubicBezTo>
                  <a:cubicBezTo>
                    <a:pt x="21453" y="11378"/>
                    <a:pt x="21600" y="9554"/>
                    <a:pt x="20821" y="7651"/>
                  </a:cubicBezTo>
                  <a:cubicBezTo>
                    <a:pt x="20821" y="7541"/>
                    <a:pt x="20748" y="7433"/>
                    <a:pt x="20689" y="7326"/>
                  </a:cubicBezTo>
                  <a:cubicBezTo>
                    <a:pt x="20513" y="6912"/>
                    <a:pt x="20307" y="6495"/>
                    <a:pt x="19984" y="6100"/>
                  </a:cubicBezTo>
                  <a:cubicBezTo>
                    <a:pt x="19793" y="5737"/>
                    <a:pt x="19469" y="5377"/>
                    <a:pt x="19146" y="5025"/>
                  </a:cubicBezTo>
                  <a:cubicBezTo>
                    <a:pt x="18323" y="3924"/>
                    <a:pt x="17177" y="2822"/>
                    <a:pt x="15752" y="1741"/>
                  </a:cubicBezTo>
                  <a:cubicBezTo>
                    <a:pt x="13327" y="1137"/>
                    <a:pt x="10580" y="557"/>
                    <a:pt x="783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7" name="Google Shape;724;p36"/>
            <p:cNvSpPr/>
            <p:nvPr/>
          </p:nvSpPr>
          <p:spPr>
            <a:xfrm>
              <a:off x="310329" y="554020"/>
              <a:ext cx="12701" cy="190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06" y="0"/>
                  </a:moveTo>
                  <a:cubicBezTo>
                    <a:pt x="4890" y="0"/>
                    <a:pt x="0" y="275"/>
                    <a:pt x="0" y="623"/>
                  </a:cubicBezTo>
                  <a:lnTo>
                    <a:pt x="0" y="20977"/>
                  </a:lnTo>
                  <a:cubicBezTo>
                    <a:pt x="0" y="21325"/>
                    <a:pt x="4890" y="21600"/>
                    <a:pt x="10906" y="21600"/>
                  </a:cubicBezTo>
                  <a:cubicBezTo>
                    <a:pt x="16710" y="21600"/>
                    <a:pt x="21600" y="21325"/>
                    <a:pt x="21600" y="20977"/>
                  </a:cubicBezTo>
                  <a:lnTo>
                    <a:pt x="21600" y="623"/>
                  </a:lnTo>
                  <a:cubicBezTo>
                    <a:pt x="21600" y="275"/>
                    <a:pt x="16710" y="0"/>
                    <a:pt x="1090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8" name="Google Shape;725;p36"/>
            <p:cNvSpPr/>
            <p:nvPr/>
          </p:nvSpPr>
          <p:spPr>
            <a:xfrm>
              <a:off x="221256" y="643101"/>
              <a:ext cx="19084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9" y="0"/>
                  </a:moveTo>
                  <a:cubicBezTo>
                    <a:pt x="275" y="0"/>
                    <a:pt x="0" y="4882"/>
                    <a:pt x="0" y="10888"/>
                  </a:cubicBezTo>
                  <a:cubicBezTo>
                    <a:pt x="0" y="16683"/>
                    <a:pt x="275" y="21600"/>
                    <a:pt x="619" y="21600"/>
                  </a:cubicBezTo>
                  <a:lnTo>
                    <a:pt x="20981" y="21600"/>
                  </a:lnTo>
                  <a:cubicBezTo>
                    <a:pt x="21325" y="21600"/>
                    <a:pt x="21600" y="16683"/>
                    <a:pt x="21600" y="10888"/>
                  </a:cubicBezTo>
                  <a:cubicBezTo>
                    <a:pt x="21600" y="4882"/>
                    <a:pt x="21325" y="0"/>
                    <a:pt x="209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9" name="Google Shape;726;p36"/>
            <p:cNvSpPr/>
            <p:nvPr/>
          </p:nvSpPr>
          <p:spPr>
            <a:xfrm>
              <a:off x="268329" y="596633"/>
              <a:ext cx="100962" cy="112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4" h="21600" fill="norm" stroke="1" extrusionOk="0">
                  <a:moveTo>
                    <a:pt x="1163" y="0"/>
                  </a:moveTo>
                  <a:cubicBezTo>
                    <a:pt x="886" y="0"/>
                    <a:pt x="608" y="86"/>
                    <a:pt x="388" y="258"/>
                  </a:cubicBezTo>
                  <a:cubicBezTo>
                    <a:pt x="-91" y="650"/>
                    <a:pt x="-129" y="1311"/>
                    <a:pt x="289" y="1745"/>
                  </a:cubicBezTo>
                  <a:lnTo>
                    <a:pt x="19301" y="21242"/>
                  </a:lnTo>
                  <a:cubicBezTo>
                    <a:pt x="19533" y="21480"/>
                    <a:pt x="19848" y="21600"/>
                    <a:pt x="20164" y="21600"/>
                  </a:cubicBezTo>
                  <a:cubicBezTo>
                    <a:pt x="20441" y="21600"/>
                    <a:pt x="20711" y="21511"/>
                    <a:pt x="20939" y="21332"/>
                  </a:cubicBezTo>
                  <a:cubicBezTo>
                    <a:pt x="21422" y="20953"/>
                    <a:pt x="21471" y="20282"/>
                    <a:pt x="21038" y="19845"/>
                  </a:cubicBezTo>
                  <a:lnTo>
                    <a:pt x="2026" y="351"/>
                  </a:lnTo>
                  <a:cubicBezTo>
                    <a:pt x="1802" y="117"/>
                    <a:pt x="1486" y="0"/>
                    <a:pt x="116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0" name="Google Shape;727;p36"/>
            <p:cNvSpPr/>
            <p:nvPr/>
          </p:nvSpPr>
          <p:spPr>
            <a:xfrm>
              <a:off x="262337" y="602640"/>
              <a:ext cx="112912" cy="100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6" h="21600" fill="norm" stroke="1" extrusionOk="0">
                  <a:moveTo>
                    <a:pt x="20318" y="0"/>
                  </a:moveTo>
                  <a:cubicBezTo>
                    <a:pt x="20070" y="0"/>
                    <a:pt x="19825" y="96"/>
                    <a:pt x="19627" y="296"/>
                  </a:cubicBezTo>
                  <a:lnTo>
                    <a:pt x="354" y="19533"/>
                  </a:lnTo>
                  <a:cubicBezTo>
                    <a:pt x="-78" y="19972"/>
                    <a:pt x="-122" y="20711"/>
                    <a:pt x="262" y="21196"/>
                  </a:cubicBezTo>
                  <a:cubicBezTo>
                    <a:pt x="470" y="21465"/>
                    <a:pt x="752" y="21600"/>
                    <a:pt x="1052" y="21600"/>
                  </a:cubicBezTo>
                  <a:cubicBezTo>
                    <a:pt x="1286" y="21600"/>
                    <a:pt x="1538" y="21500"/>
                    <a:pt x="1729" y="21296"/>
                  </a:cubicBezTo>
                  <a:lnTo>
                    <a:pt x="21005" y="2059"/>
                  </a:lnTo>
                  <a:cubicBezTo>
                    <a:pt x="21434" y="1620"/>
                    <a:pt x="21478" y="885"/>
                    <a:pt x="21094" y="396"/>
                  </a:cubicBezTo>
                  <a:cubicBezTo>
                    <a:pt x="20893" y="135"/>
                    <a:pt x="20607" y="0"/>
                    <a:pt x="2031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1" name="Google Shape;728;p36"/>
            <p:cNvSpPr/>
            <p:nvPr/>
          </p:nvSpPr>
          <p:spPr>
            <a:xfrm>
              <a:off x="1636105" y="658364"/>
              <a:ext cx="12701" cy="190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06" y="0"/>
                  </a:moveTo>
                  <a:cubicBezTo>
                    <a:pt x="4890" y="0"/>
                    <a:pt x="0" y="273"/>
                    <a:pt x="0" y="619"/>
                  </a:cubicBezTo>
                  <a:lnTo>
                    <a:pt x="0" y="20979"/>
                  </a:lnTo>
                  <a:cubicBezTo>
                    <a:pt x="0" y="21323"/>
                    <a:pt x="4890" y="21600"/>
                    <a:pt x="10906" y="21600"/>
                  </a:cubicBezTo>
                  <a:cubicBezTo>
                    <a:pt x="16710" y="21600"/>
                    <a:pt x="21600" y="21323"/>
                    <a:pt x="21600" y="20979"/>
                  </a:cubicBezTo>
                  <a:lnTo>
                    <a:pt x="21600" y="619"/>
                  </a:lnTo>
                  <a:cubicBezTo>
                    <a:pt x="21600" y="273"/>
                    <a:pt x="16710" y="0"/>
                    <a:pt x="1090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2" name="Google Shape;729;p36"/>
            <p:cNvSpPr/>
            <p:nvPr/>
          </p:nvSpPr>
          <p:spPr>
            <a:xfrm>
              <a:off x="1547033" y="747436"/>
              <a:ext cx="19084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9" y="0"/>
                  </a:moveTo>
                  <a:cubicBezTo>
                    <a:pt x="275" y="0"/>
                    <a:pt x="0" y="4890"/>
                    <a:pt x="0" y="10730"/>
                  </a:cubicBezTo>
                  <a:cubicBezTo>
                    <a:pt x="0" y="16710"/>
                    <a:pt x="275" y="21600"/>
                    <a:pt x="619" y="21600"/>
                  </a:cubicBezTo>
                  <a:lnTo>
                    <a:pt x="20981" y="21600"/>
                  </a:lnTo>
                  <a:cubicBezTo>
                    <a:pt x="21325" y="21600"/>
                    <a:pt x="21600" y="16710"/>
                    <a:pt x="21600" y="10730"/>
                  </a:cubicBezTo>
                  <a:cubicBezTo>
                    <a:pt x="21600" y="4890"/>
                    <a:pt x="21325" y="0"/>
                    <a:pt x="209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3" name="Google Shape;730;p36"/>
            <p:cNvSpPr/>
            <p:nvPr/>
          </p:nvSpPr>
          <p:spPr>
            <a:xfrm>
              <a:off x="1594076" y="700957"/>
              <a:ext cx="100966" cy="112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4" h="21600" fill="norm" stroke="1" extrusionOk="0">
                  <a:moveTo>
                    <a:pt x="1173" y="0"/>
                  </a:moveTo>
                  <a:cubicBezTo>
                    <a:pt x="896" y="0"/>
                    <a:pt x="615" y="86"/>
                    <a:pt x="394" y="262"/>
                  </a:cubicBezTo>
                  <a:cubicBezTo>
                    <a:pt x="-85" y="654"/>
                    <a:pt x="-138" y="1311"/>
                    <a:pt x="295" y="1748"/>
                  </a:cubicBezTo>
                  <a:lnTo>
                    <a:pt x="19311" y="21239"/>
                  </a:lnTo>
                  <a:cubicBezTo>
                    <a:pt x="19524" y="21480"/>
                    <a:pt x="19854" y="21600"/>
                    <a:pt x="20170" y="21600"/>
                  </a:cubicBezTo>
                  <a:cubicBezTo>
                    <a:pt x="20451" y="21600"/>
                    <a:pt x="20717" y="21511"/>
                    <a:pt x="20945" y="21328"/>
                  </a:cubicBezTo>
                  <a:cubicBezTo>
                    <a:pt x="21428" y="20953"/>
                    <a:pt x="21462" y="20282"/>
                    <a:pt x="21048" y="19845"/>
                  </a:cubicBezTo>
                  <a:lnTo>
                    <a:pt x="2032" y="351"/>
                  </a:lnTo>
                  <a:cubicBezTo>
                    <a:pt x="1812" y="117"/>
                    <a:pt x="1493" y="0"/>
                    <a:pt x="117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4" name="Google Shape;731;p36"/>
            <p:cNvSpPr/>
            <p:nvPr/>
          </p:nvSpPr>
          <p:spPr>
            <a:xfrm>
              <a:off x="1588123" y="706948"/>
              <a:ext cx="112908" cy="100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9" h="21600" fill="norm" stroke="1" extrusionOk="0">
                  <a:moveTo>
                    <a:pt x="20308" y="0"/>
                  </a:moveTo>
                  <a:cubicBezTo>
                    <a:pt x="20067" y="0"/>
                    <a:pt x="19822" y="96"/>
                    <a:pt x="19628" y="285"/>
                  </a:cubicBezTo>
                  <a:lnTo>
                    <a:pt x="352" y="19537"/>
                  </a:lnTo>
                  <a:cubicBezTo>
                    <a:pt x="-80" y="19976"/>
                    <a:pt x="-121" y="20711"/>
                    <a:pt x="263" y="21200"/>
                  </a:cubicBezTo>
                  <a:cubicBezTo>
                    <a:pt x="468" y="21465"/>
                    <a:pt x="750" y="21600"/>
                    <a:pt x="1036" y="21600"/>
                  </a:cubicBezTo>
                  <a:cubicBezTo>
                    <a:pt x="1284" y="21600"/>
                    <a:pt x="1536" y="21500"/>
                    <a:pt x="1730" y="21300"/>
                  </a:cubicBezTo>
                  <a:lnTo>
                    <a:pt x="21006" y="2066"/>
                  </a:lnTo>
                  <a:cubicBezTo>
                    <a:pt x="21438" y="1628"/>
                    <a:pt x="21479" y="889"/>
                    <a:pt x="21095" y="404"/>
                  </a:cubicBezTo>
                  <a:cubicBezTo>
                    <a:pt x="20894" y="139"/>
                    <a:pt x="20601" y="0"/>
                    <a:pt x="2030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5" name="Google Shape;732;p36"/>
            <p:cNvSpPr/>
            <p:nvPr/>
          </p:nvSpPr>
          <p:spPr>
            <a:xfrm>
              <a:off x="821072" y="130209"/>
              <a:ext cx="12701" cy="190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06" y="0"/>
                  </a:moveTo>
                  <a:cubicBezTo>
                    <a:pt x="4890" y="0"/>
                    <a:pt x="0" y="275"/>
                    <a:pt x="0" y="619"/>
                  </a:cubicBezTo>
                  <a:lnTo>
                    <a:pt x="0" y="20979"/>
                  </a:lnTo>
                  <a:cubicBezTo>
                    <a:pt x="0" y="21323"/>
                    <a:pt x="4890" y="21600"/>
                    <a:pt x="10906" y="21600"/>
                  </a:cubicBezTo>
                  <a:cubicBezTo>
                    <a:pt x="16710" y="21600"/>
                    <a:pt x="21600" y="21323"/>
                    <a:pt x="21600" y="20979"/>
                  </a:cubicBezTo>
                  <a:lnTo>
                    <a:pt x="21600" y="619"/>
                  </a:lnTo>
                  <a:cubicBezTo>
                    <a:pt x="21600" y="275"/>
                    <a:pt x="16710" y="0"/>
                    <a:pt x="1090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6" name="Google Shape;733;p36"/>
            <p:cNvSpPr/>
            <p:nvPr/>
          </p:nvSpPr>
          <p:spPr>
            <a:xfrm>
              <a:off x="732001" y="219280"/>
              <a:ext cx="19084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9" y="0"/>
                  </a:moveTo>
                  <a:cubicBezTo>
                    <a:pt x="275" y="0"/>
                    <a:pt x="0" y="4890"/>
                    <a:pt x="0" y="10906"/>
                  </a:cubicBezTo>
                  <a:cubicBezTo>
                    <a:pt x="0" y="16851"/>
                    <a:pt x="275" y="21600"/>
                    <a:pt x="619" y="21600"/>
                  </a:cubicBezTo>
                  <a:lnTo>
                    <a:pt x="20981" y="21600"/>
                  </a:lnTo>
                  <a:cubicBezTo>
                    <a:pt x="21325" y="21600"/>
                    <a:pt x="21600" y="16851"/>
                    <a:pt x="21600" y="10906"/>
                  </a:cubicBezTo>
                  <a:cubicBezTo>
                    <a:pt x="21600" y="4890"/>
                    <a:pt x="21325" y="0"/>
                    <a:pt x="209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7" name="Google Shape;734;p36"/>
            <p:cNvSpPr/>
            <p:nvPr/>
          </p:nvSpPr>
          <p:spPr>
            <a:xfrm>
              <a:off x="779073" y="172856"/>
              <a:ext cx="100972" cy="112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fill="norm" stroke="1" extrusionOk="0">
                  <a:moveTo>
                    <a:pt x="1155" y="0"/>
                  </a:moveTo>
                  <a:cubicBezTo>
                    <a:pt x="886" y="0"/>
                    <a:pt x="616" y="83"/>
                    <a:pt x="388" y="251"/>
                  </a:cubicBezTo>
                  <a:cubicBezTo>
                    <a:pt x="-91" y="644"/>
                    <a:pt x="-129" y="1301"/>
                    <a:pt x="289" y="1739"/>
                  </a:cubicBezTo>
                  <a:lnTo>
                    <a:pt x="19297" y="21239"/>
                  </a:lnTo>
                  <a:cubicBezTo>
                    <a:pt x="19529" y="21480"/>
                    <a:pt x="19845" y="21600"/>
                    <a:pt x="20160" y="21600"/>
                  </a:cubicBezTo>
                  <a:cubicBezTo>
                    <a:pt x="20441" y="21600"/>
                    <a:pt x="20707" y="21510"/>
                    <a:pt x="20935" y="21349"/>
                  </a:cubicBezTo>
                  <a:cubicBezTo>
                    <a:pt x="21418" y="20956"/>
                    <a:pt x="21471" y="20295"/>
                    <a:pt x="21038" y="19861"/>
                  </a:cubicBezTo>
                  <a:lnTo>
                    <a:pt x="2026" y="355"/>
                  </a:lnTo>
                  <a:cubicBezTo>
                    <a:pt x="1801" y="120"/>
                    <a:pt x="1482" y="0"/>
                    <a:pt x="115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8" name="Google Shape;735;p36"/>
            <p:cNvSpPr/>
            <p:nvPr/>
          </p:nvSpPr>
          <p:spPr>
            <a:xfrm>
              <a:off x="773091" y="178810"/>
              <a:ext cx="112902" cy="100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8" h="21600" fill="norm" stroke="1" extrusionOk="0">
                  <a:moveTo>
                    <a:pt x="20319" y="0"/>
                  </a:moveTo>
                  <a:cubicBezTo>
                    <a:pt x="20074" y="0"/>
                    <a:pt x="19825" y="100"/>
                    <a:pt x="19628" y="300"/>
                  </a:cubicBezTo>
                  <a:lnTo>
                    <a:pt x="352" y="19537"/>
                  </a:lnTo>
                  <a:cubicBezTo>
                    <a:pt x="-80" y="19976"/>
                    <a:pt x="-121" y="20711"/>
                    <a:pt x="263" y="21200"/>
                  </a:cubicBezTo>
                  <a:cubicBezTo>
                    <a:pt x="468" y="21465"/>
                    <a:pt x="750" y="21600"/>
                    <a:pt x="1050" y="21600"/>
                  </a:cubicBezTo>
                  <a:cubicBezTo>
                    <a:pt x="1284" y="21600"/>
                    <a:pt x="1536" y="21500"/>
                    <a:pt x="1727" y="21300"/>
                  </a:cubicBezTo>
                  <a:lnTo>
                    <a:pt x="21006" y="2063"/>
                  </a:lnTo>
                  <a:cubicBezTo>
                    <a:pt x="21435" y="1624"/>
                    <a:pt x="21479" y="885"/>
                    <a:pt x="21095" y="400"/>
                  </a:cubicBezTo>
                  <a:cubicBezTo>
                    <a:pt x="20894" y="139"/>
                    <a:pt x="20608" y="0"/>
                    <a:pt x="2031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9" name="Google Shape;736;p36"/>
            <p:cNvSpPr/>
            <p:nvPr/>
          </p:nvSpPr>
          <p:spPr>
            <a:xfrm>
              <a:off x="795018" y="938729"/>
              <a:ext cx="12701" cy="190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82" y="0"/>
                  </a:moveTo>
                  <a:cubicBezTo>
                    <a:pt x="4808" y="0"/>
                    <a:pt x="0" y="275"/>
                    <a:pt x="0" y="623"/>
                  </a:cubicBezTo>
                  <a:lnTo>
                    <a:pt x="0" y="20977"/>
                  </a:lnTo>
                  <a:cubicBezTo>
                    <a:pt x="0" y="21325"/>
                    <a:pt x="4808" y="21600"/>
                    <a:pt x="10782" y="21600"/>
                  </a:cubicBezTo>
                  <a:cubicBezTo>
                    <a:pt x="16827" y="21600"/>
                    <a:pt x="21600" y="21325"/>
                    <a:pt x="21600" y="20977"/>
                  </a:cubicBezTo>
                  <a:lnTo>
                    <a:pt x="21600" y="623"/>
                  </a:lnTo>
                  <a:cubicBezTo>
                    <a:pt x="21600" y="275"/>
                    <a:pt x="16827" y="0"/>
                    <a:pt x="1078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0" name="Google Shape;737;p36"/>
            <p:cNvSpPr/>
            <p:nvPr/>
          </p:nvSpPr>
          <p:spPr>
            <a:xfrm>
              <a:off x="705884" y="1027810"/>
              <a:ext cx="19095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3" y="0"/>
                  </a:moveTo>
                  <a:cubicBezTo>
                    <a:pt x="283" y="0"/>
                    <a:pt x="0" y="4882"/>
                    <a:pt x="0" y="10747"/>
                  </a:cubicBezTo>
                  <a:cubicBezTo>
                    <a:pt x="0" y="16683"/>
                    <a:pt x="283" y="21600"/>
                    <a:pt x="623" y="21600"/>
                  </a:cubicBezTo>
                  <a:lnTo>
                    <a:pt x="20969" y="21600"/>
                  </a:lnTo>
                  <a:cubicBezTo>
                    <a:pt x="21317" y="21600"/>
                    <a:pt x="21600" y="16683"/>
                    <a:pt x="21600" y="10747"/>
                  </a:cubicBezTo>
                  <a:cubicBezTo>
                    <a:pt x="21600" y="4882"/>
                    <a:pt x="21317" y="0"/>
                    <a:pt x="2096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1" name="Google Shape;738;p36"/>
            <p:cNvSpPr/>
            <p:nvPr/>
          </p:nvSpPr>
          <p:spPr>
            <a:xfrm>
              <a:off x="753004" y="981304"/>
              <a:ext cx="100937" cy="112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fill="norm" stroke="1" extrusionOk="0">
                  <a:moveTo>
                    <a:pt x="1161" y="0"/>
                  </a:moveTo>
                  <a:cubicBezTo>
                    <a:pt x="887" y="0"/>
                    <a:pt x="617" y="89"/>
                    <a:pt x="396" y="265"/>
                  </a:cubicBezTo>
                  <a:cubicBezTo>
                    <a:pt x="-86" y="657"/>
                    <a:pt x="-132" y="1318"/>
                    <a:pt x="279" y="1751"/>
                  </a:cubicBezTo>
                  <a:lnTo>
                    <a:pt x="19297" y="21242"/>
                  </a:lnTo>
                  <a:cubicBezTo>
                    <a:pt x="19533" y="21480"/>
                    <a:pt x="19845" y="21600"/>
                    <a:pt x="20175" y="21600"/>
                  </a:cubicBezTo>
                  <a:cubicBezTo>
                    <a:pt x="20442" y="21600"/>
                    <a:pt x="20723" y="21511"/>
                    <a:pt x="20940" y="21332"/>
                  </a:cubicBezTo>
                  <a:cubicBezTo>
                    <a:pt x="21419" y="20953"/>
                    <a:pt x="21468" y="20282"/>
                    <a:pt x="21038" y="19846"/>
                  </a:cubicBezTo>
                  <a:lnTo>
                    <a:pt x="2039" y="354"/>
                  </a:lnTo>
                  <a:cubicBezTo>
                    <a:pt x="1803" y="124"/>
                    <a:pt x="1484" y="0"/>
                    <a:pt x="116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2" name="Google Shape;739;p36"/>
            <p:cNvSpPr/>
            <p:nvPr/>
          </p:nvSpPr>
          <p:spPr>
            <a:xfrm>
              <a:off x="747015" y="987295"/>
              <a:ext cx="112879" cy="100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3" h="21600" fill="norm" stroke="1" extrusionOk="0">
                  <a:moveTo>
                    <a:pt x="20334" y="0"/>
                  </a:moveTo>
                  <a:cubicBezTo>
                    <a:pt x="20089" y="0"/>
                    <a:pt x="19837" y="96"/>
                    <a:pt x="19633" y="292"/>
                  </a:cubicBezTo>
                  <a:lnTo>
                    <a:pt x="345" y="19534"/>
                  </a:lnTo>
                  <a:cubicBezTo>
                    <a:pt x="-81" y="19973"/>
                    <a:pt x="-115" y="20711"/>
                    <a:pt x="256" y="21196"/>
                  </a:cubicBezTo>
                  <a:cubicBezTo>
                    <a:pt x="467" y="21465"/>
                    <a:pt x="746" y="21600"/>
                    <a:pt x="1042" y="21600"/>
                  </a:cubicBezTo>
                  <a:cubicBezTo>
                    <a:pt x="1281" y="21600"/>
                    <a:pt x="1533" y="21500"/>
                    <a:pt x="1727" y="21296"/>
                  </a:cubicBezTo>
                  <a:lnTo>
                    <a:pt x="21012" y="2070"/>
                  </a:lnTo>
                  <a:cubicBezTo>
                    <a:pt x="21441" y="1631"/>
                    <a:pt x="21485" y="896"/>
                    <a:pt x="21100" y="392"/>
                  </a:cubicBezTo>
                  <a:cubicBezTo>
                    <a:pt x="20903" y="131"/>
                    <a:pt x="20620" y="0"/>
                    <a:pt x="2033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3" name="Google Shape;740;p36"/>
            <p:cNvSpPr/>
            <p:nvPr/>
          </p:nvSpPr>
          <p:spPr>
            <a:xfrm>
              <a:off x="486378" y="1412474"/>
              <a:ext cx="12701" cy="190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88" y="0"/>
                  </a:moveTo>
                  <a:cubicBezTo>
                    <a:pt x="4882" y="0"/>
                    <a:pt x="0" y="285"/>
                    <a:pt x="0" y="623"/>
                  </a:cubicBezTo>
                  <a:lnTo>
                    <a:pt x="0" y="20969"/>
                  </a:lnTo>
                  <a:cubicBezTo>
                    <a:pt x="0" y="21317"/>
                    <a:pt x="4882" y="21600"/>
                    <a:pt x="10888" y="21600"/>
                  </a:cubicBezTo>
                  <a:cubicBezTo>
                    <a:pt x="16683" y="21600"/>
                    <a:pt x="21600" y="21317"/>
                    <a:pt x="21600" y="20969"/>
                  </a:cubicBezTo>
                  <a:lnTo>
                    <a:pt x="21600" y="623"/>
                  </a:lnTo>
                  <a:cubicBezTo>
                    <a:pt x="21600" y="285"/>
                    <a:pt x="16683" y="0"/>
                    <a:pt x="1088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4" name="Google Shape;741;p36"/>
            <p:cNvSpPr/>
            <p:nvPr/>
          </p:nvSpPr>
          <p:spPr>
            <a:xfrm>
              <a:off x="397297" y="1501609"/>
              <a:ext cx="19086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1" y="0"/>
                  </a:moveTo>
                  <a:cubicBezTo>
                    <a:pt x="275" y="0"/>
                    <a:pt x="0" y="4788"/>
                    <a:pt x="0" y="10782"/>
                  </a:cubicBezTo>
                  <a:cubicBezTo>
                    <a:pt x="0" y="16812"/>
                    <a:pt x="275" y="21600"/>
                    <a:pt x="621" y="21600"/>
                  </a:cubicBezTo>
                  <a:lnTo>
                    <a:pt x="20979" y="21600"/>
                  </a:lnTo>
                  <a:cubicBezTo>
                    <a:pt x="21325" y="21600"/>
                    <a:pt x="21600" y="16812"/>
                    <a:pt x="21600" y="10782"/>
                  </a:cubicBezTo>
                  <a:cubicBezTo>
                    <a:pt x="21600" y="4788"/>
                    <a:pt x="21325" y="0"/>
                    <a:pt x="2097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5" name="Google Shape;742;p36"/>
            <p:cNvSpPr/>
            <p:nvPr/>
          </p:nvSpPr>
          <p:spPr>
            <a:xfrm>
              <a:off x="444376" y="1455140"/>
              <a:ext cx="100976" cy="112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7" h="21600" fill="norm" stroke="1" extrusionOk="0">
                  <a:moveTo>
                    <a:pt x="1158" y="0"/>
                  </a:moveTo>
                  <a:cubicBezTo>
                    <a:pt x="884" y="0"/>
                    <a:pt x="607" y="90"/>
                    <a:pt x="386" y="269"/>
                  </a:cubicBezTo>
                  <a:cubicBezTo>
                    <a:pt x="-93" y="640"/>
                    <a:pt x="-127" y="1319"/>
                    <a:pt x="287" y="1752"/>
                  </a:cubicBezTo>
                  <a:lnTo>
                    <a:pt x="19299" y="21256"/>
                  </a:lnTo>
                  <a:cubicBezTo>
                    <a:pt x="19516" y="21483"/>
                    <a:pt x="19850" y="21600"/>
                    <a:pt x="20162" y="21600"/>
                  </a:cubicBezTo>
                  <a:cubicBezTo>
                    <a:pt x="20447" y="21600"/>
                    <a:pt x="20709" y="21524"/>
                    <a:pt x="20941" y="21345"/>
                  </a:cubicBezTo>
                  <a:cubicBezTo>
                    <a:pt x="21424" y="20956"/>
                    <a:pt x="21473" y="20295"/>
                    <a:pt x="21044" y="19861"/>
                  </a:cubicBezTo>
                  <a:lnTo>
                    <a:pt x="2024" y="358"/>
                  </a:lnTo>
                  <a:cubicBezTo>
                    <a:pt x="1800" y="120"/>
                    <a:pt x="1481" y="0"/>
                    <a:pt x="115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6" name="Google Shape;743;p36"/>
            <p:cNvSpPr/>
            <p:nvPr/>
          </p:nvSpPr>
          <p:spPr>
            <a:xfrm>
              <a:off x="438387" y="1461093"/>
              <a:ext cx="112910" cy="100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6" h="21600" fill="norm" stroke="1" extrusionOk="0">
                  <a:moveTo>
                    <a:pt x="20309" y="0"/>
                  </a:moveTo>
                  <a:cubicBezTo>
                    <a:pt x="20067" y="0"/>
                    <a:pt x="19822" y="100"/>
                    <a:pt x="19625" y="300"/>
                  </a:cubicBezTo>
                  <a:lnTo>
                    <a:pt x="352" y="19537"/>
                  </a:lnTo>
                  <a:cubicBezTo>
                    <a:pt x="-80" y="19972"/>
                    <a:pt x="-121" y="20711"/>
                    <a:pt x="263" y="21196"/>
                  </a:cubicBezTo>
                  <a:cubicBezTo>
                    <a:pt x="471" y="21465"/>
                    <a:pt x="753" y="21600"/>
                    <a:pt x="1049" y="21600"/>
                  </a:cubicBezTo>
                  <a:cubicBezTo>
                    <a:pt x="1287" y="21600"/>
                    <a:pt x="1539" y="21515"/>
                    <a:pt x="1733" y="21315"/>
                  </a:cubicBezTo>
                  <a:lnTo>
                    <a:pt x="21003" y="2059"/>
                  </a:lnTo>
                  <a:cubicBezTo>
                    <a:pt x="21431" y="1624"/>
                    <a:pt x="21479" y="885"/>
                    <a:pt x="21091" y="400"/>
                  </a:cubicBezTo>
                  <a:cubicBezTo>
                    <a:pt x="20884" y="139"/>
                    <a:pt x="20598" y="0"/>
                    <a:pt x="2030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872" name="Google Shape;744;p36"/>
          <p:cNvGrpSpPr/>
          <p:nvPr/>
        </p:nvGrpSpPr>
        <p:grpSpPr>
          <a:xfrm>
            <a:off x="402425" y="2825220"/>
            <a:ext cx="447918" cy="447957"/>
            <a:chOff x="58" y="0"/>
            <a:chExt cx="447916" cy="447955"/>
          </a:xfrm>
        </p:grpSpPr>
        <p:sp>
          <p:nvSpPr>
            <p:cNvPr id="868" name="Google Shape;745;p36"/>
            <p:cNvSpPr/>
            <p:nvPr/>
          </p:nvSpPr>
          <p:spPr>
            <a:xfrm>
              <a:off x="211122" y="0"/>
              <a:ext cx="25849" cy="447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77"/>
                    <a:pt x="0" y="633"/>
                  </a:cubicBezTo>
                  <a:lnTo>
                    <a:pt x="0" y="20984"/>
                  </a:lnTo>
                  <a:cubicBezTo>
                    <a:pt x="0" y="21317"/>
                    <a:pt x="4898" y="21600"/>
                    <a:pt x="10678" y="21600"/>
                  </a:cubicBezTo>
                  <a:cubicBezTo>
                    <a:pt x="16751" y="21600"/>
                    <a:pt x="21600" y="21317"/>
                    <a:pt x="21600" y="20984"/>
                  </a:cubicBezTo>
                  <a:lnTo>
                    <a:pt x="21600" y="633"/>
                  </a:lnTo>
                  <a:cubicBezTo>
                    <a:pt x="21600" y="277"/>
                    <a:pt x="16751" y="0"/>
                    <a:pt x="1067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9" name="Google Shape;746;p36"/>
            <p:cNvSpPr/>
            <p:nvPr/>
          </p:nvSpPr>
          <p:spPr>
            <a:xfrm>
              <a:off x="58" y="210995"/>
              <a:ext cx="447918" cy="25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3" y="0"/>
                  </a:moveTo>
                  <a:cubicBezTo>
                    <a:pt x="283" y="0"/>
                    <a:pt x="0" y="4898"/>
                    <a:pt x="0" y="10971"/>
                  </a:cubicBezTo>
                  <a:cubicBezTo>
                    <a:pt x="0" y="16702"/>
                    <a:pt x="283" y="21600"/>
                    <a:pt x="613" y="21600"/>
                  </a:cubicBezTo>
                  <a:lnTo>
                    <a:pt x="20970" y="21600"/>
                  </a:lnTo>
                  <a:cubicBezTo>
                    <a:pt x="21323" y="21600"/>
                    <a:pt x="21600" y="16702"/>
                    <a:pt x="21600" y="10971"/>
                  </a:cubicBezTo>
                  <a:cubicBezTo>
                    <a:pt x="21600" y="4898"/>
                    <a:pt x="21323" y="0"/>
                    <a:pt x="2097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0" name="Google Shape;747;p36"/>
            <p:cNvSpPr/>
            <p:nvPr/>
          </p:nvSpPr>
          <p:spPr>
            <a:xfrm>
              <a:off x="110402" y="100164"/>
              <a:ext cx="236855" cy="26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600" fill="norm" stroke="1" extrusionOk="0">
                  <a:moveTo>
                    <a:pt x="1153" y="0"/>
                  </a:moveTo>
                  <a:cubicBezTo>
                    <a:pt x="884" y="0"/>
                    <a:pt x="610" y="81"/>
                    <a:pt x="388" y="258"/>
                  </a:cubicBezTo>
                  <a:cubicBezTo>
                    <a:pt x="-77" y="641"/>
                    <a:pt x="-140" y="1324"/>
                    <a:pt x="288" y="1740"/>
                  </a:cubicBezTo>
                  <a:lnTo>
                    <a:pt x="19296" y="21246"/>
                  </a:lnTo>
                  <a:cubicBezTo>
                    <a:pt x="19528" y="21480"/>
                    <a:pt x="19855" y="21600"/>
                    <a:pt x="20177" y="21600"/>
                  </a:cubicBezTo>
                  <a:cubicBezTo>
                    <a:pt x="20447" y="21600"/>
                    <a:pt x="20737" y="21509"/>
                    <a:pt x="20932" y="21332"/>
                  </a:cubicBezTo>
                  <a:cubicBezTo>
                    <a:pt x="21428" y="20945"/>
                    <a:pt x="21460" y="20290"/>
                    <a:pt x="21038" y="19850"/>
                  </a:cubicBezTo>
                  <a:lnTo>
                    <a:pt x="2024" y="344"/>
                  </a:lnTo>
                  <a:cubicBezTo>
                    <a:pt x="1792" y="120"/>
                    <a:pt x="1475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1" name="Google Shape;748;p36"/>
            <p:cNvSpPr/>
            <p:nvPr/>
          </p:nvSpPr>
          <p:spPr>
            <a:xfrm>
              <a:off x="96487" y="114172"/>
              <a:ext cx="264830" cy="236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1600" fill="norm" stroke="1" extrusionOk="0">
                  <a:moveTo>
                    <a:pt x="20323" y="0"/>
                  </a:moveTo>
                  <a:cubicBezTo>
                    <a:pt x="20072" y="0"/>
                    <a:pt x="19827" y="102"/>
                    <a:pt x="19638" y="299"/>
                  </a:cubicBezTo>
                  <a:lnTo>
                    <a:pt x="349" y="19548"/>
                  </a:lnTo>
                  <a:cubicBezTo>
                    <a:pt x="-86" y="19975"/>
                    <a:pt x="-114" y="20708"/>
                    <a:pt x="264" y="21205"/>
                  </a:cubicBezTo>
                  <a:cubicBezTo>
                    <a:pt x="472" y="21472"/>
                    <a:pt x="737" y="21600"/>
                    <a:pt x="1025" y="21600"/>
                  </a:cubicBezTo>
                  <a:cubicBezTo>
                    <a:pt x="1295" y="21600"/>
                    <a:pt x="1526" y="21504"/>
                    <a:pt x="1730" y="21306"/>
                  </a:cubicBezTo>
                  <a:lnTo>
                    <a:pt x="21018" y="2063"/>
                  </a:lnTo>
                  <a:cubicBezTo>
                    <a:pt x="21429" y="1630"/>
                    <a:pt x="21486" y="898"/>
                    <a:pt x="21103" y="406"/>
                  </a:cubicBezTo>
                  <a:cubicBezTo>
                    <a:pt x="20900" y="134"/>
                    <a:pt x="20611" y="0"/>
                    <a:pt x="2032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873" name="Google Shape;749;p36"/>
          <p:cNvSpPr txBox="1"/>
          <p:nvPr>
            <p:ph type="ctrTitle"/>
          </p:nvPr>
        </p:nvSpPr>
        <p:spPr>
          <a:xfrm>
            <a:off x="-1914029" y="1190400"/>
            <a:ext cx="12972058" cy="2762700"/>
          </a:xfrm>
          <a:prstGeom prst="rect">
            <a:avLst/>
          </a:prstGeom>
        </p:spPr>
        <p:txBody>
          <a:bodyPr/>
          <a:lstStyle/>
          <a:p>
            <a:pPr>
              <a:defRPr sz="4000"/>
            </a:pPr>
            <a:r>
              <a:t>第四屆文文盃—晶創未來全國競賽</a:t>
            </a:r>
          </a:p>
          <a:p>
            <a:pPr>
              <a:defRPr sz="4000"/>
            </a:pPr>
            <a:r>
              <a:t>智聯感測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" name="Google Shape;1871;p51"/>
          <p:cNvSpPr txBox="1"/>
          <p:nvPr>
            <p:ph type="title"/>
          </p:nvPr>
        </p:nvSpPr>
        <p:spPr>
          <a:xfrm>
            <a:off x="719999" y="445025"/>
            <a:ext cx="7704002" cy="572701"/>
          </a:xfrm>
          <a:prstGeom prst="rect">
            <a:avLst/>
          </a:prstGeom>
        </p:spPr>
        <p:txBody>
          <a:bodyPr/>
          <a:lstStyle>
            <a:lvl1pPr defTabSz="621791">
              <a:defRPr sz="2176"/>
            </a:lvl1pPr>
          </a:lstStyle>
          <a:p>
            <a:pPr/>
            <a:r>
              <a:t>教育價值</a:t>
            </a:r>
          </a:p>
        </p:txBody>
      </p:sp>
      <p:grpSp>
        <p:nvGrpSpPr>
          <p:cNvPr id="1387" name="群組"/>
          <p:cNvGrpSpPr/>
          <p:nvPr/>
        </p:nvGrpSpPr>
        <p:grpSpPr>
          <a:xfrm>
            <a:off x="501821" y="1870697"/>
            <a:ext cx="1257844" cy="1257845"/>
            <a:chOff x="0" y="0"/>
            <a:chExt cx="1257843" cy="1257843"/>
          </a:xfrm>
        </p:grpSpPr>
        <p:sp>
          <p:nvSpPr>
            <p:cNvPr id="1385" name="圓形"/>
            <p:cNvSpPr/>
            <p:nvPr/>
          </p:nvSpPr>
          <p:spPr>
            <a:xfrm>
              <a:off x="0" y="0"/>
              <a:ext cx="1257844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386" name="貼上的影片.png" descr="貼上的影片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92429" y="292429"/>
              <a:ext cx="672985" cy="6729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88" name="生態保育"/>
          <p:cNvSpPr/>
          <p:nvPr/>
        </p:nvSpPr>
        <p:spPr>
          <a:xfrm>
            <a:off x="178243" y="3188091"/>
            <a:ext cx="1905001" cy="565533"/>
          </a:xfrm>
          <a:prstGeom prst="roundRect">
            <a:avLst>
              <a:gd name="adj" fmla="val 33685"/>
            </a:avLst>
          </a:prstGeom>
          <a:solidFill>
            <a:srgbClr val="40475D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2200">
                <a:solidFill>
                  <a:srgbClr val="FFFFFF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lvl1pPr>
          </a:lstStyle>
          <a:p>
            <a:pPr/>
            <a:r>
              <a:t>生態保育</a:t>
            </a:r>
          </a:p>
        </p:txBody>
      </p:sp>
      <p:grpSp>
        <p:nvGrpSpPr>
          <p:cNvPr id="1392" name="群組"/>
          <p:cNvGrpSpPr/>
          <p:nvPr/>
        </p:nvGrpSpPr>
        <p:grpSpPr>
          <a:xfrm>
            <a:off x="2476647" y="1850770"/>
            <a:ext cx="1905001" cy="1882926"/>
            <a:chOff x="0" y="0"/>
            <a:chExt cx="1905000" cy="1882925"/>
          </a:xfrm>
        </p:grpSpPr>
        <p:sp>
          <p:nvSpPr>
            <p:cNvPr id="1389" name="群組"/>
            <p:cNvSpPr/>
            <p:nvPr/>
          </p:nvSpPr>
          <p:spPr>
            <a:xfrm>
              <a:off x="323578" y="0"/>
              <a:ext cx="1257844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390" name="課堂問答"/>
            <p:cNvSpPr/>
            <p:nvPr/>
          </p:nvSpPr>
          <p:spPr>
            <a:xfrm>
              <a:off x="0" y="1317393"/>
              <a:ext cx="1905000" cy="565533"/>
            </a:xfrm>
            <a:prstGeom prst="roundRect">
              <a:avLst>
                <a:gd name="adj" fmla="val 33685"/>
              </a:avLst>
            </a:prstGeom>
            <a:solidFill>
              <a:srgbClr val="40475D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200">
                  <a:solidFill>
                    <a:srgbClr val="FFFFFF"/>
                  </a:solidFill>
                  <a:latin typeface="PingFang TC Semibold"/>
                  <a:ea typeface="PingFang TC Semibold"/>
                  <a:cs typeface="PingFang TC Semibold"/>
                  <a:sym typeface="PingFang TC Semibold"/>
                </a:defRPr>
              </a:lvl1pPr>
            </a:lstStyle>
            <a:p>
              <a:pPr/>
              <a:r>
                <a:t>課堂問答</a:t>
              </a:r>
            </a:p>
          </p:txBody>
        </p:sp>
        <p:pic>
          <p:nvPicPr>
            <p:cNvPr id="1391" name="貼上的影片.png" descr="貼上的影片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64000" y="140421"/>
              <a:ext cx="977000" cy="977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395" name="群組"/>
          <p:cNvGrpSpPr/>
          <p:nvPr/>
        </p:nvGrpSpPr>
        <p:grpSpPr>
          <a:xfrm>
            <a:off x="4775052" y="1848875"/>
            <a:ext cx="1905001" cy="1882926"/>
            <a:chOff x="0" y="0"/>
            <a:chExt cx="1905000" cy="1882925"/>
          </a:xfrm>
        </p:grpSpPr>
        <p:sp>
          <p:nvSpPr>
            <p:cNvPr id="1393" name="群組"/>
            <p:cNvSpPr/>
            <p:nvPr/>
          </p:nvSpPr>
          <p:spPr>
            <a:xfrm>
              <a:off x="323578" y="0"/>
              <a:ext cx="1257844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394" name="師資不足"/>
            <p:cNvSpPr/>
            <p:nvPr/>
          </p:nvSpPr>
          <p:spPr>
            <a:xfrm>
              <a:off x="0" y="1317393"/>
              <a:ext cx="1905000" cy="565533"/>
            </a:xfrm>
            <a:prstGeom prst="roundRect">
              <a:avLst>
                <a:gd name="adj" fmla="val 33685"/>
              </a:avLst>
            </a:prstGeom>
            <a:solidFill>
              <a:srgbClr val="40475D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200">
                  <a:solidFill>
                    <a:srgbClr val="FFFFFF"/>
                  </a:solidFill>
                  <a:latin typeface="PingFang TC Semibold"/>
                  <a:ea typeface="PingFang TC Semibold"/>
                  <a:cs typeface="PingFang TC Semibold"/>
                  <a:sym typeface="PingFang TC Semibold"/>
                </a:defRPr>
              </a:lvl1pPr>
            </a:lstStyle>
            <a:p>
              <a:pPr/>
              <a:r>
                <a:t>師資不足</a:t>
              </a:r>
            </a:p>
          </p:txBody>
        </p:sp>
      </p:grpSp>
      <p:grpSp>
        <p:nvGrpSpPr>
          <p:cNvPr id="1399" name="群組"/>
          <p:cNvGrpSpPr/>
          <p:nvPr/>
        </p:nvGrpSpPr>
        <p:grpSpPr>
          <a:xfrm>
            <a:off x="7073456" y="1874029"/>
            <a:ext cx="1905001" cy="1882926"/>
            <a:chOff x="0" y="0"/>
            <a:chExt cx="1905000" cy="1882925"/>
          </a:xfrm>
        </p:grpSpPr>
        <p:sp>
          <p:nvSpPr>
            <p:cNvPr id="1396" name="群組"/>
            <p:cNvSpPr/>
            <p:nvPr/>
          </p:nvSpPr>
          <p:spPr>
            <a:xfrm>
              <a:off x="323578" y="0"/>
              <a:ext cx="1257845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397" name="各科適用"/>
            <p:cNvSpPr/>
            <p:nvPr/>
          </p:nvSpPr>
          <p:spPr>
            <a:xfrm>
              <a:off x="0" y="1317393"/>
              <a:ext cx="1905000" cy="565533"/>
            </a:xfrm>
            <a:prstGeom prst="roundRect">
              <a:avLst>
                <a:gd name="adj" fmla="val 33685"/>
              </a:avLst>
            </a:prstGeom>
            <a:solidFill>
              <a:srgbClr val="40475D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200">
                  <a:solidFill>
                    <a:srgbClr val="FFFFFF"/>
                  </a:solidFill>
                  <a:latin typeface="PingFang TC Semibold"/>
                  <a:ea typeface="PingFang TC Semibold"/>
                  <a:cs typeface="PingFang TC Semibold"/>
                  <a:sym typeface="PingFang TC Semibold"/>
                </a:defRPr>
              </a:lvl1pPr>
            </a:lstStyle>
            <a:p>
              <a:pPr/>
              <a:r>
                <a:t>各科適用</a:t>
              </a:r>
            </a:p>
          </p:txBody>
        </p:sp>
        <p:pic>
          <p:nvPicPr>
            <p:cNvPr id="1398" name="貼上的影片.png" descr="貼上的影片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29546" y="202636"/>
              <a:ext cx="845908" cy="845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400" name="貼上的影片.png" descr="貼上的影片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299467" y="2071533"/>
            <a:ext cx="856172" cy="8561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00" grpId="5"/>
      <p:bldP build="whole" bldLvl="1" animBg="1" rev="0" advAuto="0" spid="1399" grpId="6"/>
      <p:bldP build="whole" bldLvl="1" animBg="1" rev="0" advAuto="0" spid="1392" grpId="3"/>
      <p:bldP build="whole" bldLvl="1" animBg="1" rev="0" advAuto="0" spid="1387" grpId="1"/>
      <p:bldP build="whole" bldLvl="1" animBg="1" rev="0" advAuto="0" spid="1388" grpId="2"/>
      <p:bldP build="whole" bldLvl="1" animBg="1" rev="0" advAuto="0" spid="1395" grpId="4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" name="Google Shape;1871;p51"/>
          <p:cNvSpPr txBox="1"/>
          <p:nvPr>
            <p:ph type="title"/>
          </p:nvPr>
        </p:nvSpPr>
        <p:spPr>
          <a:xfrm>
            <a:off x="719999" y="445025"/>
            <a:ext cx="7704002" cy="572701"/>
          </a:xfrm>
          <a:prstGeom prst="rect">
            <a:avLst/>
          </a:prstGeom>
        </p:spPr>
        <p:txBody>
          <a:bodyPr/>
          <a:lstStyle>
            <a:lvl1pPr defTabSz="621791">
              <a:defRPr sz="2176"/>
            </a:lvl1pPr>
          </a:lstStyle>
          <a:p>
            <a:pPr/>
            <a:r>
              <a:t>推廣性</a:t>
            </a:r>
          </a:p>
        </p:txBody>
      </p:sp>
      <p:grpSp>
        <p:nvGrpSpPr>
          <p:cNvPr id="1407" name="群組"/>
          <p:cNvGrpSpPr/>
          <p:nvPr/>
        </p:nvGrpSpPr>
        <p:grpSpPr>
          <a:xfrm>
            <a:off x="171892" y="1879713"/>
            <a:ext cx="1905001" cy="1882927"/>
            <a:chOff x="0" y="0"/>
            <a:chExt cx="1905000" cy="1882925"/>
          </a:xfrm>
        </p:grpSpPr>
        <p:grpSp>
          <p:nvGrpSpPr>
            <p:cNvPr id="1405" name="群組"/>
            <p:cNvGrpSpPr/>
            <p:nvPr/>
          </p:nvGrpSpPr>
          <p:grpSpPr>
            <a:xfrm>
              <a:off x="323578" y="0"/>
              <a:ext cx="1257844" cy="1257844"/>
              <a:chOff x="0" y="0"/>
              <a:chExt cx="1257843" cy="1257843"/>
            </a:xfrm>
          </p:grpSpPr>
          <p:sp>
            <p:nvSpPr>
              <p:cNvPr id="1403" name="圓形"/>
              <p:cNvSpPr/>
              <p:nvPr/>
            </p:nvSpPr>
            <p:spPr>
              <a:xfrm>
                <a:off x="0" y="0"/>
                <a:ext cx="1257844" cy="1257844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pic>
            <p:nvPicPr>
              <p:cNvPr id="1404" name="貼上的影片.png" descr="貼上的影片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292429" y="292429"/>
                <a:ext cx="672985" cy="67298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406" name="生態保育"/>
            <p:cNvSpPr/>
            <p:nvPr/>
          </p:nvSpPr>
          <p:spPr>
            <a:xfrm>
              <a:off x="0" y="1317393"/>
              <a:ext cx="1905000" cy="565533"/>
            </a:xfrm>
            <a:prstGeom prst="roundRect">
              <a:avLst>
                <a:gd name="adj" fmla="val 33685"/>
              </a:avLst>
            </a:prstGeom>
            <a:solidFill>
              <a:srgbClr val="40475D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200">
                  <a:solidFill>
                    <a:srgbClr val="FFFFFF"/>
                  </a:solidFill>
                  <a:latin typeface="PingFang TC Semibold"/>
                  <a:ea typeface="PingFang TC Semibold"/>
                  <a:cs typeface="PingFang TC Semibold"/>
                  <a:sym typeface="PingFang TC Semibold"/>
                </a:defRPr>
              </a:lvl1pPr>
            </a:lstStyle>
            <a:p>
              <a:pPr/>
              <a:r>
                <a:t>生態保育</a:t>
              </a:r>
            </a:p>
          </p:txBody>
        </p:sp>
      </p:grpSp>
      <p:grpSp>
        <p:nvGrpSpPr>
          <p:cNvPr id="1411" name="群組"/>
          <p:cNvGrpSpPr/>
          <p:nvPr/>
        </p:nvGrpSpPr>
        <p:grpSpPr>
          <a:xfrm>
            <a:off x="4768702" y="1857891"/>
            <a:ext cx="1905001" cy="1882926"/>
            <a:chOff x="0" y="0"/>
            <a:chExt cx="1905000" cy="1882925"/>
          </a:xfrm>
        </p:grpSpPr>
        <p:sp>
          <p:nvSpPr>
            <p:cNvPr id="1408" name="群組"/>
            <p:cNvSpPr/>
            <p:nvPr/>
          </p:nvSpPr>
          <p:spPr>
            <a:xfrm>
              <a:off x="323578" y="0"/>
              <a:ext cx="1257844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409" name="場地許可"/>
            <p:cNvSpPr/>
            <p:nvPr/>
          </p:nvSpPr>
          <p:spPr>
            <a:xfrm>
              <a:off x="0" y="1317393"/>
              <a:ext cx="1905000" cy="565533"/>
            </a:xfrm>
            <a:prstGeom prst="roundRect">
              <a:avLst>
                <a:gd name="adj" fmla="val 33685"/>
              </a:avLst>
            </a:prstGeom>
            <a:solidFill>
              <a:srgbClr val="40475D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200">
                  <a:solidFill>
                    <a:srgbClr val="FFFFFF"/>
                  </a:solidFill>
                  <a:latin typeface="PingFang TC Semibold"/>
                  <a:ea typeface="PingFang TC Semibold"/>
                  <a:cs typeface="PingFang TC Semibold"/>
                  <a:sym typeface="PingFang TC Semibold"/>
                </a:defRPr>
              </a:lvl1pPr>
            </a:lstStyle>
            <a:p>
              <a:pPr/>
              <a:r>
                <a:t>場地許可</a:t>
              </a:r>
            </a:p>
          </p:txBody>
        </p:sp>
        <p:pic>
          <p:nvPicPr>
            <p:cNvPr id="1410" name="貼上的影片.png" descr="貼上的影片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98406" y="294755"/>
              <a:ext cx="708189" cy="7081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415" name="群組"/>
          <p:cNvGrpSpPr/>
          <p:nvPr/>
        </p:nvGrpSpPr>
        <p:grpSpPr>
          <a:xfrm>
            <a:off x="2470297" y="1859786"/>
            <a:ext cx="1905001" cy="1882926"/>
            <a:chOff x="0" y="0"/>
            <a:chExt cx="1905000" cy="1882925"/>
          </a:xfrm>
        </p:grpSpPr>
        <p:sp>
          <p:nvSpPr>
            <p:cNvPr id="1412" name="群組"/>
            <p:cNvSpPr/>
            <p:nvPr/>
          </p:nvSpPr>
          <p:spPr>
            <a:xfrm>
              <a:off x="323578" y="0"/>
              <a:ext cx="1257844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413" name="年齡層廣"/>
            <p:cNvSpPr/>
            <p:nvPr/>
          </p:nvSpPr>
          <p:spPr>
            <a:xfrm>
              <a:off x="0" y="1317393"/>
              <a:ext cx="1905000" cy="565533"/>
            </a:xfrm>
            <a:prstGeom prst="roundRect">
              <a:avLst>
                <a:gd name="adj" fmla="val 33685"/>
              </a:avLst>
            </a:prstGeom>
            <a:solidFill>
              <a:srgbClr val="40475D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200">
                  <a:solidFill>
                    <a:srgbClr val="FFFFFF"/>
                  </a:solidFill>
                  <a:latin typeface="PingFang TC Semibold"/>
                  <a:ea typeface="PingFang TC Semibold"/>
                  <a:cs typeface="PingFang TC Semibold"/>
                  <a:sym typeface="PingFang TC Semibold"/>
                </a:defRPr>
              </a:lvl1pPr>
            </a:lstStyle>
            <a:p>
              <a:pPr/>
              <a:r>
                <a:t>年齡層廣</a:t>
              </a:r>
            </a:p>
          </p:txBody>
        </p:sp>
        <p:pic>
          <p:nvPicPr>
            <p:cNvPr id="1414" name="貼上的影片.png" descr="貼上的影片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51496" y="226023"/>
              <a:ext cx="802007" cy="8020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419" name="群組"/>
          <p:cNvGrpSpPr/>
          <p:nvPr/>
        </p:nvGrpSpPr>
        <p:grpSpPr>
          <a:xfrm>
            <a:off x="7067107" y="1855996"/>
            <a:ext cx="1905001" cy="1882926"/>
            <a:chOff x="0" y="0"/>
            <a:chExt cx="1905000" cy="1882925"/>
          </a:xfrm>
        </p:grpSpPr>
        <p:sp>
          <p:nvSpPr>
            <p:cNvPr id="1416" name="群組"/>
            <p:cNvSpPr/>
            <p:nvPr/>
          </p:nvSpPr>
          <p:spPr>
            <a:xfrm>
              <a:off x="323577" y="0"/>
              <a:ext cx="1257845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417" name="貼上的影片.png" descr="貼上的影片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48688" y="248827"/>
              <a:ext cx="807624" cy="8076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18" name="場合通用"/>
            <p:cNvSpPr/>
            <p:nvPr/>
          </p:nvSpPr>
          <p:spPr>
            <a:xfrm>
              <a:off x="0" y="1317393"/>
              <a:ext cx="1905000" cy="565533"/>
            </a:xfrm>
            <a:prstGeom prst="roundRect">
              <a:avLst>
                <a:gd name="adj" fmla="val 33685"/>
              </a:avLst>
            </a:prstGeom>
            <a:solidFill>
              <a:srgbClr val="40475D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200">
                  <a:solidFill>
                    <a:srgbClr val="FFFFFF"/>
                  </a:solidFill>
                  <a:latin typeface="PingFang TC Semibold"/>
                  <a:ea typeface="PingFang TC Semibold"/>
                  <a:cs typeface="PingFang TC Semibold"/>
                  <a:sym typeface="PingFang TC Semibold"/>
                </a:defRPr>
              </a:lvl1pPr>
            </a:lstStyle>
            <a:p>
              <a:pPr/>
              <a:r>
                <a:t>場合通用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15" grpId="2"/>
      <p:bldP build="whole" bldLvl="1" animBg="1" rev="0" advAuto="0" spid="1419" grpId="4"/>
      <p:bldP build="whole" bldLvl="1" animBg="1" rev="0" advAuto="0" spid="1411" grpId="3"/>
      <p:bldP build="whole" bldLvl="1" animBg="1" rev="0" advAuto="0" spid="140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2504;p59"/>
          <p:cNvSpPr txBox="1"/>
          <p:nvPr>
            <p:ph type="title"/>
          </p:nvPr>
        </p:nvSpPr>
        <p:spPr>
          <a:xfrm>
            <a:off x="715099" y="2704944"/>
            <a:ext cx="4360202" cy="927207"/>
          </a:xfrm>
          <a:prstGeom prst="rect">
            <a:avLst/>
          </a:prstGeom>
        </p:spPr>
        <p:txBody>
          <a:bodyPr/>
          <a:lstStyle>
            <a:lvl1pPr defTabSz="612648">
              <a:defRPr sz="4154"/>
            </a:lvl1pPr>
          </a:lstStyle>
          <a:p>
            <a:pPr/>
            <a:r>
              <a:t>未來願景</a:t>
            </a:r>
          </a:p>
        </p:txBody>
      </p:sp>
      <p:sp>
        <p:nvSpPr>
          <p:cNvPr id="1422" name="Google Shape;2505;p59"/>
          <p:cNvSpPr txBox="1"/>
          <p:nvPr/>
        </p:nvSpPr>
        <p:spPr>
          <a:xfrm>
            <a:off x="760824" y="1871555"/>
            <a:ext cx="2416677" cy="72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defTabSz="475487">
              <a:defRPr b="1" sz="3536">
                <a:latin typeface="Bungee"/>
                <a:ea typeface="Bungee"/>
                <a:cs typeface="Bungee"/>
                <a:sym typeface="Bungee"/>
              </a:defRPr>
            </a:lvl1pPr>
          </a:lstStyle>
          <a:p>
            <a:pPr/>
            <a:r>
              <a:t>03.</a:t>
            </a:r>
          </a:p>
        </p:txBody>
      </p:sp>
      <p:grpSp>
        <p:nvGrpSpPr>
          <p:cNvPr id="1532" name="Google Shape;2507;p59"/>
          <p:cNvGrpSpPr/>
          <p:nvPr/>
        </p:nvGrpSpPr>
        <p:grpSpPr>
          <a:xfrm>
            <a:off x="5075297" y="732015"/>
            <a:ext cx="1848853" cy="1971160"/>
            <a:chOff x="0" y="27"/>
            <a:chExt cx="1848852" cy="1971158"/>
          </a:xfrm>
        </p:grpSpPr>
        <p:sp>
          <p:nvSpPr>
            <p:cNvPr id="1423" name="Google Shape;2508;p59"/>
            <p:cNvSpPr/>
            <p:nvPr/>
          </p:nvSpPr>
          <p:spPr>
            <a:xfrm>
              <a:off x="0" y="27"/>
              <a:ext cx="1848853" cy="1971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588" y="0"/>
                  </a:moveTo>
                  <a:cubicBezTo>
                    <a:pt x="11119" y="0"/>
                    <a:pt x="10954" y="374"/>
                    <a:pt x="10846" y="623"/>
                  </a:cubicBezTo>
                  <a:cubicBezTo>
                    <a:pt x="10796" y="736"/>
                    <a:pt x="10736" y="874"/>
                    <a:pt x="10654" y="1033"/>
                  </a:cubicBezTo>
                  <a:cubicBezTo>
                    <a:pt x="10652" y="1039"/>
                    <a:pt x="10642" y="1060"/>
                    <a:pt x="10640" y="1063"/>
                  </a:cubicBezTo>
                  <a:cubicBezTo>
                    <a:pt x="10589" y="1160"/>
                    <a:pt x="10537" y="1252"/>
                    <a:pt x="10485" y="1342"/>
                  </a:cubicBezTo>
                  <a:cubicBezTo>
                    <a:pt x="8095" y="1408"/>
                    <a:pt x="5783" y="2221"/>
                    <a:pt x="3933" y="3652"/>
                  </a:cubicBezTo>
                  <a:cubicBezTo>
                    <a:pt x="3614" y="3800"/>
                    <a:pt x="3333" y="4041"/>
                    <a:pt x="3131" y="4338"/>
                  </a:cubicBezTo>
                  <a:cubicBezTo>
                    <a:pt x="1487" y="5893"/>
                    <a:pt x="411" y="7934"/>
                    <a:pt x="98" y="10092"/>
                  </a:cubicBezTo>
                  <a:cubicBezTo>
                    <a:pt x="32" y="10546"/>
                    <a:pt x="0" y="11009"/>
                    <a:pt x="0" y="11468"/>
                  </a:cubicBezTo>
                  <a:cubicBezTo>
                    <a:pt x="0" y="11935"/>
                    <a:pt x="32" y="12400"/>
                    <a:pt x="100" y="12859"/>
                  </a:cubicBezTo>
                  <a:lnTo>
                    <a:pt x="124" y="13011"/>
                  </a:lnTo>
                  <a:cubicBezTo>
                    <a:pt x="143" y="13130"/>
                    <a:pt x="165" y="13247"/>
                    <a:pt x="189" y="13365"/>
                  </a:cubicBezTo>
                  <a:cubicBezTo>
                    <a:pt x="195" y="13395"/>
                    <a:pt x="201" y="13424"/>
                    <a:pt x="208" y="13454"/>
                  </a:cubicBezTo>
                  <a:lnTo>
                    <a:pt x="217" y="13493"/>
                  </a:lnTo>
                  <a:cubicBezTo>
                    <a:pt x="233" y="13569"/>
                    <a:pt x="249" y="13642"/>
                    <a:pt x="267" y="13716"/>
                  </a:cubicBezTo>
                  <a:cubicBezTo>
                    <a:pt x="277" y="13757"/>
                    <a:pt x="287" y="13797"/>
                    <a:pt x="297" y="13836"/>
                  </a:cubicBezTo>
                  <a:lnTo>
                    <a:pt x="305" y="13864"/>
                  </a:lnTo>
                  <a:cubicBezTo>
                    <a:pt x="321" y="13930"/>
                    <a:pt x="339" y="13998"/>
                    <a:pt x="359" y="14064"/>
                  </a:cubicBezTo>
                  <a:cubicBezTo>
                    <a:pt x="373" y="14115"/>
                    <a:pt x="387" y="14165"/>
                    <a:pt x="403" y="14216"/>
                  </a:cubicBezTo>
                  <a:cubicBezTo>
                    <a:pt x="421" y="14280"/>
                    <a:pt x="442" y="14344"/>
                    <a:pt x="463" y="14408"/>
                  </a:cubicBezTo>
                  <a:cubicBezTo>
                    <a:pt x="480" y="14459"/>
                    <a:pt x="495" y="14508"/>
                    <a:pt x="512" y="14559"/>
                  </a:cubicBezTo>
                  <a:cubicBezTo>
                    <a:pt x="534" y="14623"/>
                    <a:pt x="558" y="14687"/>
                    <a:pt x="580" y="14751"/>
                  </a:cubicBezTo>
                  <a:lnTo>
                    <a:pt x="590" y="14775"/>
                  </a:lnTo>
                  <a:cubicBezTo>
                    <a:pt x="604" y="14815"/>
                    <a:pt x="618" y="14856"/>
                    <a:pt x="634" y="14895"/>
                  </a:cubicBezTo>
                  <a:cubicBezTo>
                    <a:pt x="660" y="14962"/>
                    <a:pt x="686" y="15027"/>
                    <a:pt x="712" y="15093"/>
                  </a:cubicBezTo>
                  <a:lnTo>
                    <a:pt x="728" y="15131"/>
                  </a:lnTo>
                  <a:cubicBezTo>
                    <a:pt x="740" y="15163"/>
                    <a:pt x="755" y="15195"/>
                    <a:pt x="767" y="15225"/>
                  </a:cubicBezTo>
                  <a:cubicBezTo>
                    <a:pt x="803" y="15308"/>
                    <a:pt x="839" y="15391"/>
                    <a:pt x="877" y="15473"/>
                  </a:cubicBezTo>
                  <a:cubicBezTo>
                    <a:pt x="877" y="15473"/>
                    <a:pt x="903" y="15532"/>
                    <a:pt x="911" y="15549"/>
                  </a:cubicBezTo>
                  <a:cubicBezTo>
                    <a:pt x="961" y="15654"/>
                    <a:pt x="1013" y="15760"/>
                    <a:pt x="1068" y="15865"/>
                  </a:cubicBezTo>
                  <a:lnTo>
                    <a:pt x="1122" y="15966"/>
                  </a:lnTo>
                  <a:cubicBezTo>
                    <a:pt x="1158" y="16036"/>
                    <a:pt x="1196" y="16108"/>
                    <a:pt x="1236" y="16177"/>
                  </a:cubicBezTo>
                  <a:cubicBezTo>
                    <a:pt x="1252" y="16207"/>
                    <a:pt x="1270" y="16238"/>
                    <a:pt x="1286" y="16268"/>
                  </a:cubicBezTo>
                  <a:lnTo>
                    <a:pt x="1304" y="16296"/>
                  </a:lnTo>
                  <a:cubicBezTo>
                    <a:pt x="1340" y="16360"/>
                    <a:pt x="1378" y="16422"/>
                    <a:pt x="1414" y="16486"/>
                  </a:cubicBezTo>
                  <a:cubicBezTo>
                    <a:pt x="1439" y="16522"/>
                    <a:pt x="1461" y="16560"/>
                    <a:pt x="1485" y="16595"/>
                  </a:cubicBezTo>
                  <a:lnTo>
                    <a:pt x="1491" y="16607"/>
                  </a:lnTo>
                  <a:cubicBezTo>
                    <a:pt x="1529" y="16669"/>
                    <a:pt x="1569" y="16729"/>
                    <a:pt x="1607" y="16789"/>
                  </a:cubicBezTo>
                  <a:cubicBezTo>
                    <a:pt x="1633" y="16828"/>
                    <a:pt x="1660" y="16868"/>
                    <a:pt x="1687" y="16906"/>
                  </a:cubicBezTo>
                  <a:cubicBezTo>
                    <a:pt x="1728" y="16968"/>
                    <a:pt x="1770" y="17028"/>
                    <a:pt x="1814" y="17088"/>
                  </a:cubicBezTo>
                  <a:cubicBezTo>
                    <a:pt x="1814" y="17088"/>
                    <a:pt x="1870" y="17167"/>
                    <a:pt x="1892" y="17198"/>
                  </a:cubicBezTo>
                  <a:cubicBezTo>
                    <a:pt x="1939" y="17262"/>
                    <a:pt x="1987" y="17325"/>
                    <a:pt x="2035" y="17388"/>
                  </a:cubicBezTo>
                  <a:cubicBezTo>
                    <a:pt x="2035" y="17388"/>
                    <a:pt x="2091" y="17459"/>
                    <a:pt x="2107" y="17482"/>
                  </a:cubicBezTo>
                  <a:cubicBezTo>
                    <a:pt x="2169" y="17559"/>
                    <a:pt x="2231" y="17636"/>
                    <a:pt x="2293" y="17711"/>
                  </a:cubicBezTo>
                  <a:lnTo>
                    <a:pt x="2332" y="17757"/>
                  </a:lnTo>
                  <a:cubicBezTo>
                    <a:pt x="2410" y="17849"/>
                    <a:pt x="2490" y="17939"/>
                    <a:pt x="2570" y="18029"/>
                  </a:cubicBezTo>
                  <a:lnTo>
                    <a:pt x="2617" y="18078"/>
                  </a:lnTo>
                  <a:cubicBezTo>
                    <a:pt x="2681" y="18150"/>
                    <a:pt x="2749" y="18222"/>
                    <a:pt x="2815" y="18289"/>
                  </a:cubicBezTo>
                  <a:lnTo>
                    <a:pt x="2835" y="18312"/>
                  </a:lnTo>
                  <a:lnTo>
                    <a:pt x="2871" y="18346"/>
                  </a:lnTo>
                  <a:lnTo>
                    <a:pt x="2878" y="18353"/>
                  </a:lnTo>
                  <a:cubicBezTo>
                    <a:pt x="2958" y="18434"/>
                    <a:pt x="3040" y="18515"/>
                    <a:pt x="3124" y="18594"/>
                  </a:cubicBezTo>
                  <a:lnTo>
                    <a:pt x="3211" y="18675"/>
                  </a:lnTo>
                  <a:cubicBezTo>
                    <a:pt x="3321" y="18777"/>
                    <a:pt x="3421" y="18867"/>
                    <a:pt x="3520" y="18952"/>
                  </a:cubicBezTo>
                  <a:lnTo>
                    <a:pt x="3570" y="18995"/>
                  </a:lnTo>
                  <a:cubicBezTo>
                    <a:pt x="3662" y="19072"/>
                    <a:pt x="3757" y="19149"/>
                    <a:pt x="3853" y="19225"/>
                  </a:cubicBezTo>
                  <a:cubicBezTo>
                    <a:pt x="3885" y="19249"/>
                    <a:pt x="3915" y="19274"/>
                    <a:pt x="3947" y="19298"/>
                  </a:cubicBezTo>
                  <a:cubicBezTo>
                    <a:pt x="4061" y="19387"/>
                    <a:pt x="4166" y="19464"/>
                    <a:pt x="4266" y="19535"/>
                  </a:cubicBezTo>
                  <a:cubicBezTo>
                    <a:pt x="4274" y="19541"/>
                    <a:pt x="4290" y="19552"/>
                    <a:pt x="4290" y="19554"/>
                  </a:cubicBezTo>
                  <a:cubicBezTo>
                    <a:pt x="4610" y="19778"/>
                    <a:pt x="4949" y="19991"/>
                    <a:pt x="5300" y="20187"/>
                  </a:cubicBezTo>
                  <a:lnTo>
                    <a:pt x="5368" y="20226"/>
                  </a:lnTo>
                  <a:cubicBezTo>
                    <a:pt x="5516" y="20305"/>
                    <a:pt x="5653" y="20377"/>
                    <a:pt x="5789" y="20444"/>
                  </a:cubicBezTo>
                  <a:cubicBezTo>
                    <a:pt x="5793" y="20446"/>
                    <a:pt x="5824" y="20461"/>
                    <a:pt x="5831" y="20465"/>
                  </a:cubicBezTo>
                  <a:cubicBezTo>
                    <a:pt x="5946" y="20520"/>
                    <a:pt x="6064" y="20574"/>
                    <a:pt x="6193" y="20631"/>
                  </a:cubicBezTo>
                  <a:cubicBezTo>
                    <a:pt x="6223" y="20646"/>
                    <a:pt x="6255" y="20659"/>
                    <a:pt x="6287" y="20674"/>
                  </a:cubicBezTo>
                  <a:cubicBezTo>
                    <a:pt x="6445" y="20742"/>
                    <a:pt x="6580" y="20796"/>
                    <a:pt x="6706" y="20845"/>
                  </a:cubicBezTo>
                  <a:cubicBezTo>
                    <a:pt x="7031" y="20971"/>
                    <a:pt x="7355" y="21079"/>
                    <a:pt x="7668" y="21165"/>
                  </a:cubicBezTo>
                  <a:cubicBezTo>
                    <a:pt x="7686" y="21171"/>
                    <a:pt x="7708" y="21176"/>
                    <a:pt x="7732" y="21184"/>
                  </a:cubicBezTo>
                  <a:cubicBezTo>
                    <a:pt x="7736" y="21184"/>
                    <a:pt x="7740" y="21186"/>
                    <a:pt x="7744" y="21186"/>
                  </a:cubicBezTo>
                  <a:cubicBezTo>
                    <a:pt x="7878" y="21224"/>
                    <a:pt x="8021" y="21261"/>
                    <a:pt x="8193" y="21300"/>
                  </a:cubicBezTo>
                  <a:cubicBezTo>
                    <a:pt x="8272" y="21320"/>
                    <a:pt x="8350" y="21337"/>
                    <a:pt x="8428" y="21353"/>
                  </a:cubicBezTo>
                  <a:lnTo>
                    <a:pt x="8530" y="21374"/>
                  </a:lnTo>
                  <a:cubicBezTo>
                    <a:pt x="8611" y="21391"/>
                    <a:pt x="8693" y="21406"/>
                    <a:pt x="8775" y="21421"/>
                  </a:cubicBezTo>
                  <a:lnTo>
                    <a:pt x="8878" y="21438"/>
                  </a:lnTo>
                  <a:cubicBezTo>
                    <a:pt x="8988" y="21457"/>
                    <a:pt x="9101" y="21476"/>
                    <a:pt x="9215" y="21491"/>
                  </a:cubicBezTo>
                  <a:cubicBezTo>
                    <a:pt x="9331" y="21508"/>
                    <a:pt x="9450" y="21521"/>
                    <a:pt x="9566" y="21534"/>
                  </a:cubicBezTo>
                  <a:cubicBezTo>
                    <a:pt x="9598" y="21536"/>
                    <a:pt x="9737" y="21549"/>
                    <a:pt x="9737" y="21549"/>
                  </a:cubicBezTo>
                  <a:cubicBezTo>
                    <a:pt x="9773" y="21553"/>
                    <a:pt x="9806" y="21557"/>
                    <a:pt x="9843" y="21560"/>
                  </a:cubicBezTo>
                  <a:cubicBezTo>
                    <a:pt x="9861" y="21560"/>
                    <a:pt x="9909" y="21564"/>
                    <a:pt x="9909" y="21564"/>
                  </a:cubicBezTo>
                  <a:cubicBezTo>
                    <a:pt x="9999" y="21572"/>
                    <a:pt x="10092" y="21578"/>
                    <a:pt x="10184" y="21581"/>
                  </a:cubicBezTo>
                  <a:lnTo>
                    <a:pt x="10224" y="21583"/>
                  </a:lnTo>
                  <a:cubicBezTo>
                    <a:pt x="10258" y="21585"/>
                    <a:pt x="10293" y="21587"/>
                    <a:pt x="10324" y="21589"/>
                  </a:cubicBezTo>
                  <a:cubicBezTo>
                    <a:pt x="10453" y="21594"/>
                    <a:pt x="10582" y="21596"/>
                    <a:pt x="10710" y="21598"/>
                  </a:cubicBezTo>
                  <a:cubicBezTo>
                    <a:pt x="10740" y="21600"/>
                    <a:pt x="10770" y="21600"/>
                    <a:pt x="10800" y="21600"/>
                  </a:cubicBezTo>
                  <a:cubicBezTo>
                    <a:pt x="10908" y="21600"/>
                    <a:pt x="11019" y="21598"/>
                    <a:pt x="11127" y="21594"/>
                  </a:cubicBezTo>
                  <a:lnTo>
                    <a:pt x="11169" y="21592"/>
                  </a:lnTo>
                  <a:lnTo>
                    <a:pt x="11225" y="21592"/>
                  </a:lnTo>
                  <a:cubicBezTo>
                    <a:pt x="11243" y="21591"/>
                    <a:pt x="11340" y="21587"/>
                    <a:pt x="11340" y="21587"/>
                  </a:cubicBezTo>
                  <a:cubicBezTo>
                    <a:pt x="11378" y="21585"/>
                    <a:pt x="11416" y="21583"/>
                    <a:pt x="11454" y="21581"/>
                  </a:cubicBezTo>
                  <a:cubicBezTo>
                    <a:pt x="11478" y="21579"/>
                    <a:pt x="11781" y="21558"/>
                    <a:pt x="11781" y="21558"/>
                  </a:cubicBezTo>
                  <a:lnTo>
                    <a:pt x="11859" y="21551"/>
                  </a:lnTo>
                  <a:cubicBezTo>
                    <a:pt x="11942" y="21544"/>
                    <a:pt x="12024" y="21534"/>
                    <a:pt x="12104" y="21526"/>
                  </a:cubicBezTo>
                  <a:cubicBezTo>
                    <a:pt x="12109" y="21525"/>
                    <a:pt x="12157" y="21519"/>
                    <a:pt x="12157" y="21519"/>
                  </a:cubicBezTo>
                  <a:cubicBezTo>
                    <a:pt x="12558" y="21472"/>
                    <a:pt x="12959" y="21402"/>
                    <a:pt x="13358" y="21312"/>
                  </a:cubicBezTo>
                  <a:cubicBezTo>
                    <a:pt x="13363" y="21312"/>
                    <a:pt x="13404" y="21300"/>
                    <a:pt x="13404" y="21300"/>
                  </a:cubicBezTo>
                  <a:cubicBezTo>
                    <a:pt x="13499" y="21280"/>
                    <a:pt x="13592" y="21258"/>
                    <a:pt x="13683" y="21233"/>
                  </a:cubicBezTo>
                  <a:cubicBezTo>
                    <a:pt x="13710" y="21226"/>
                    <a:pt x="13788" y="21205"/>
                    <a:pt x="13788" y="21205"/>
                  </a:cubicBezTo>
                  <a:cubicBezTo>
                    <a:pt x="13860" y="21186"/>
                    <a:pt x="13933" y="21165"/>
                    <a:pt x="14005" y="21145"/>
                  </a:cubicBezTo>
                  <a:lnTo>
                    <a:pt x="14117" y="21111"/>
                  </a:lnTo>
                  <a:cubicBezTo>
                    <a:pt x="14187" y="21090"/>
                    <a:pt x="14257" y="21067"/>
                    <a:pt x="14328" y="21045"/>
                  </a:cubicBezTo>
                  <a:cubicBezTo>
                    <a:pt x="14364" y="21033"/>
                    <a:pt x="14400" y="21020"/>
                    <a:pt x="14436" y="21009"/>
                  </a:cubicBezTo>
                  <a:cubicBezTo>
                    <a:pt x="14507" y="20987"/>
                    <a:pt x="14574" y="20962"/>
                    <a:pt x="14645" y="20937"/>
                  </a:cubicBezTo>
                  <a:cubicBezTo>
                    <a:pt x="14645" y="20937"/>
                    <a:pt x="14701" y="20917"/>
                    <a:pt x="14719" y="20909"/>
                  </a:cubicBezTo>
                  <a:cubicBezTo>
                    <a:pt x="14731" y="20905"/>
                    <a:pt x="14741" y="20902"/>
                    <a:pt x="14743" y="20900"/>
                  </a:cubicBezTo>
                  <a:cubicBezTo>
                    <a:pt x="14880" y="20851"/>
                    <a:pt x="15020" y="20795"/>
                    <a:pt x="15160" y="20736"/>
                  </a:cubicBezTo>
                  <a:lnTo>
                    <a:pt x="15217" y="20713"/>
                  </a:lnTo>
                  <a:cubicBezTo>
                    <a:pt x="15371" y="20648"/>
                    <a:pt x="15506" y="20589"/>
                    <a:pt x="15630" y="20531"/>
                  </a:cubicBezTo>
                  <a:cubicBezTo>
                    <a:pt x="15694" y="20501"/>
                    <a:pt x="15759" y="20471"/>
                    <a:pt x="15821" y="20439"/>
                  </a:cubicBezTo>
                  <a:cubicBezTo>
                    <a:pt x="17806" y="19460"/>
                    <a:pt x="19453" y="17888"/>
                    <a:pt x="20458" y="16010"/>
                  </a:cubicBezTo>
                  <a:cubicBezTo>
                    <a:pt x="21217" y="14595"/>
                    <a:pt x="21600" y="13066"/>
                    <a:pt x="21600" y="11468"/>
                  </a:cubicBezTo>
                  <a:cubicBezTo>
                    <a:pt x="21600" y="9210"/>
                    <a:pt x="20797" y="7024"/>
                    <a:pt x="19328" y="5253"/>
                  </a:cubicBezTo>
                  <a:cubicBezTo>
                    <a:pt x="19417" y="5182"/>
                    <a:pt x="19501" y="5105"/>
                    <a:pt x="19583" y="5024"/>
                  </a:cubicBezTo>
                  <a:cubicBezTo>
                    <a:pt x="19595" y="5012"/>
                    <a:pt x="19607" y="5001"/>
                    <a:pt x="19617" y="4990"/>
                  </a:cubicBezTo>
                  <a:cubicBezTo>
                    <a:pt x="19716" y="4890"/>
                    <a:pt x="19810" y="4781"/>
                    <a:pt x="19903" y="4660"/>
                  </a:cubicBezTo>
                  <a:cubicBezTo>
                    <a:pt x="19903" y="4660"/>
                    <a:pt x="19923" y="4634"/>
                    <a:pt x="19924" y="4632"/>
                  </a:cubicBezTo>
                  <a:cubicBezTo>
                    <a:pt x="20037" y="4482"/>
                    <a:pt x="20139" y="4325"/>
                    <a:pt x="20229" y="4164"/>
                  </a:cubicBezTo>
                  <a:cubicBezTo>
                    <a:pt x="20231" y="4160"/>
                    <a:pt x="20236" y="4156"/>
                    <a:pt x="20238" y="4152"/>
                  </a:cubicBezTo>
                  <a:lnTo>
                    <a:pt x="20233" y="4158"/>
                  </a:lnTo>
                  <a:cubicBezTo>
                    <a:pt x="20238" y="4150"/>
                    <a:pt x="20243" y="4143"/>
                    <a:pt x="20248" y="4133"/>
                  </a:cubicBezTo>
                  <a:cubicBezTo>
                    <a:pt x="20358" y="3928"/>
                    <a:pt x="20456" y="3712"/>
                    <a:pt x="20537" y="3486"/>
                  </a:cubicBezTo>
                  <a:lnTo>
                    <a:pt x="20554" y="3435"/>
                  </a:lnTo>
                  <a:cubicBezTo>
                    <a:pt x="20609" y="3284"/>
                    <a:pt x="20653" y="3132"/>
                    <a:pt x="20687" y="2983"/>
                  </a:cubicBezTo>
                  <a:cubicBezTo>
                    <a:pt x="20695" y="2963"/>
                    <a:pt x="20699" y="2940"/>
                    <a:pt x="20703" y="2918"/>
                  </a:cubicBezTo>
                  <a:cubicBezTo>
                    <a:pt x="20747" y="2727"/>
                    <a:pt x="20779" y="2537"/>
                    <a:pt x="20797" y="2353"/>
                  </a:cubicBezTo>
                  <a:cubicBezTo>
                    <a:pt x="20799" y="2339"/>
                    <a:pt x="20802" y="2325"/>
                    <a:pt x="20802" y="2312"/>
                  </a:cubicBezTo>
                  <a:cubicBezTo>
                    <a:pt x="20806" y="2281"/>
                    <a:pt x="20807" y="2253"/>
                    <a:pt x="20809" y="2223"/>
                  </a:cubicBezTo>
                  <a:cubicBezTo>
                    <a:pt x="20821" y="2082"/>
                    <a:pt x="20829" y="1954"/>
                    <a:pt x="20831" y="1847"/>
                  </a:cubicBezTo>
                  <a:cubicBezTo>
                    <a:pt x="20833" y="1839"/>
                    <a:pt x="20833" y="1805"/>
                    <a:pt x="20833" y="1805"/>
                  </a:cubicBezTo>
                  <a:cubicBezTo>
                    <a:pt x="20838" y="1540"/>
                    <a:pt x="20823" y="1265"/>
                    <a:pt x="20606" y="1058"/>
                  </a:cubicBezTo>
                  <a:cubicBezTo>
                    <a:pt x="20477" y="932"/>
                    <a:pt x="20300" y="862"/>
                    <a:pt x="20113" y="862"/>
                  </a:cubicBezTo>
                  <a:cubicBezTo>
                    <a:pt x="19975" y="862"/>
                    <a:pt x="19836" y="902"/>
                    <a:pt x="19716" y="977"/>
                  </a:cubicBezTo>
                  <a:cubicBezTo>
                    <a:pt x="19712" y="981"/>
                    <a:pt x="19708" y="983"/>
                    <a:pt x="19701" y="986"/>
                  </a:cubicBezTo>
                  <a:cubicBezTo>
                    <a:pt x="19433" y="1163"/>
                    <a:pt x="19407" y="1425"/>
                    <a:pt x="19389" y="1613"/>
                  </a:cubicBezTo>
                  <a:cubicBezTo>
                    <a:pt x="19385" y="1655"/>
                    <a:pt x="19381" y="1702"/>
                    <a:pt x="19375" y="1752"/>
                  </a:cubicBezTo>
                  <a:lnTo>
                    <a:pt x="19371" y="1777"/>
                  </a:lnTo>
                  <a:cubicBezTo>
                    <a:pt x="19354" y="1888"/>
                    <a:pt x="19333" y="1986"/>
                    <a:pt x="19302" y="2080"/>
                  </a:cubicBezTo>
                  <a:cubicBezTo>
                    <a:pt x="19300" y="2088"/>
                    <a:pt x="19298" y="2095"/>
                    <a:pt x="19294" y="2102"/>
                  </a:cubicBezTo>
                  <a:cubicBezTo>
                    <a:pt x="19248" y="2236"/>
                    <a:pt x="19186" y="2353"/>
                    <a:pt x="19108" y="2456"/>
                  </a:cubicBezTo>
                  <a:cubicBezTo>
                    <a:pt x="19102" y="2464"/>
                    <a:pt x="19089" y="2481"/>
                    <a:pt x="19089" y="2481"/>
                  </a:cubicBezTo>
                  <a:cubicBezTo>
                    <a:pt x="19039" y="2547"/>
                    <a:pt x="18975" y="2615"/>
                    <a:pt x="18901" y="2678"/>
                  </a:cubicBezTo>
                  <a:cubicBezTo>
                    <a:pt x="18897" y="2680"/>
                    <a:pt x="18889" y="2688"/>
                    <a:pt x="18889" y="2690"/>
                  </a:cubicBezTo>
                  <a:cubicBezTo>
                    <a:pt x="18877" y="2697"/>
                    <a:pt x="18865" y="2707"/>
                    <a:pt x="18855" y="2716"/>
                  </a:cubicBezTo>
                  <a:cubicBezTo>
                    <a:pt x="18740" y="2812"/>
                    <a:pt x="18612" y="2902"/>
                    <a:pt x="18459" y="2995"/>
                  </a:cubicBezTo>
                  <a:cubicBezTo>
                    <a:pt x="18451" y="3000"/>
                    <a:pt x="18442" y="3006"/>
                    <a:pt x="18432" y="3012"/>
                  </a:cubicBezTo>
                  <a:cubicBezTo>
                    <a:pt x="18359" y="3057"/>
                    <a:pt x="18283" y="3096"/>
                    <a:pt x="18209" y="3134"/>
                  </a:cubicBezTo>
                  <a:cubicBezTo>
                    <a:pt x="18201" y="3139"/>
                    <a:pt x="18181" y="3149"/>
                    <a:pt x="18179" y="3151"/>
                  </a:cubicBezTo>
                  <a:cubicBezTo>
                    <a:pt x="18105" y="3186"/>
                    <a:pt x="18036" y="3219"/>
                    <a:pt x="17970" y="3247"/>
                  </a:cubicBezTo>
                  <a:cubicBezTo>
                    <a:pt x="17962" y="3251"/>
                    <a:pt x="17942" y="3260"/>
                    <a:pt x="17940" y="3260"/>
                  </a:cubicBezTo>
                  <a:cubicBezTo>
                    <a:pt x="17807" y="3318"/>
                    <a:pt x="17673" y="3371"/>
                    <a:pt x="17539" y="3418"/>
                  </a:cubicBezTo>
                  <a:cubicBezTo>
                    <a:pt x="17527" y="3422"/>
                    <a:pt x="17515" y="3428"/>
                    <a:pt x="17500" y="3433"/>
                  </a:cubicBezTo>
                  <a:cubicBezTo>
                    <a:pt x="17472" y="3443"/>
                    <a:pt x="17446" y="3452"/>
                    <a:pt x="17418" y="3461"/>
                  </a:cubicBezTo>
                  <a:cubicBezTo>
                    <a:pt x="17207" y="3309"/>
                    <a:pt x="16991" y="3162"/>
                    <a:pt x="16772" y="3026"/>
                  </a:cubicBezTo>
                  <a:cubicBezTo>
                    <a:pt x="15429" y="2189"/>
                    <a:pt x="13898" y="1645"/>
                    <a:pt x="12303" y="1436"/>
                  </a:cubicBezTo>
                  <a:cubicBezTo>
                    <a:pt x="12351" y="1016"/>
                    <a:pt x="12347" y="497"/>
                    <a:pt x="12109" y="228"/>
                  </a:cubicBezTo>
                  <a:cubicBezTo>
                    <a:pt x="11978" y="83"/>
                    <a:pt x="11789" y="0"/>
                    <a:pt x="1158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720000">
                <a:srgbClr val="000000">
                  <a:alpha val="21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24" name="Google Shape;2509;p59"/>
            <p:cNvSpPr/>
            <p:nvPr/>
          </p:nvSpPr>
          <p:spPr>
            <a:xfrm>
              <a:off x="53061" y="187955"/>
              <a:ext cx="1736368" cy="17361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5333" y="0"/>
                    <a:pt x="816" y="4060"/>
                    <a:pt x="100" y="9332"/>
                  </a:cubicBezTo>
                  <a:cubicBezTo>
                    <a:pt x="34" y="9813"/>
                    <a:pt x="0" y="10302"/>
                    <a:pt x="0" y="10800"/>
                  </a:cubicBezTo>
                  <a:cubicBezTo>
                    <a:pt x="0" y="11300"/>
                    <a:pt x="34" y="11794"/>
                    <a:pt x="100" y="12277"/>
                  </a:cubicBezTo>
                  <a:cubicBezTo>
                    <a:pt x="109" y="12332"/>
                    <a:pt x="118" y="12388"/>
                    <a:pt x="126" y="12445"/>
                  </a:cubicBezTo>
                  <a:cubicBezTo>
                    <a:pt x="455" y="14606"/>
                    <a:pt x="1425" y="16555"/>
                    <a:pt x="2836" y="18096"/>
                  </a:cubicBezTo>
                  <a:cubicBezTo>
                    <a:pt x="3278" y="18576"/>
                    <a:pt x="3763" y="19019"/>
                    <a:pt x="4284" y="19414"/>
                  </a:cubicBezTo>
                  <a:cubicBezTo>
                    <a:pt x="4481" y="19561"/>
                    <a:pt x="4679" y="19702"/>
                    <a:pt x="4884" y="19837"/>
                  </a:cubicBezTo>
                  <a:cubicBezTo>
                    <a:pt x="5182" y="20032"/>
                    <a:pt x="5489" y="20213"/>
                    <a:pt x="5803" y="20378"/>
                  </a:cubicBezTo>
                  <a:cubicBezTo>
                    <a:pt x="6092" y="20528"/>
                    <a:pt x="6389" y="20666"/>
                    <a:pt x="6692" y="20790"/>
                  </a:cubicBezTo>
                  <a:cubicBezTo>
                    <a:pt x="6699" y="20793"/>
                    <a:pt x="6703" y="20794"/>
                    <a:pt x="6709" y="20799"/>
                  </a:cubicBezTo>
                  <a:cubicBezTo>
                    <a:pt x="7023" y="20927"/>
                    <a:pt x="7346" y="21043"/>
                    <a:pt x="7677" y="21141"/>
                  </a:cubicBezTo>
                  <a:cubicBezTo>
                    <a:pt x="7699" y="21149"/>
                    <a:pt x="7722" y="21154"/>
                    <a:pt x="7746" y="21162"/>
                  </a:cubicBezTo>
                  <a:cubicBezTo>
                    <a:pt x="7861" y="21195"/>
                    <a:pt x="7977" y="21228"/>
                    <a:pt x="8096" y="21259"/>
                  </a:cubicBezTo>
                  <a:cubicBezTo>
                    <a:pt x="8459" y="21355"/>
                    <a:pt x="8833" y="21429"/>
                    <a:pt x="9211" y="21485"/>
                  </a:cubicBezTo>
                  <a:cubicBezTo>
                    <a:pt x="9421" y="21515"/>
                    <a:pt x="9631" y="21541"/>
                    <a:pt x="9842" y="21560"/>
                  </a:cubicBezTo>
                  <a:cubicBezTo>
                    <a:pt x="10134" y="21585"/>
                    <a:pt x="10431" y="21598"/>
                    <a:pt x="10730" y="21600"/>
                  </a:cubicBezTo>
                  <a:lnTo>
                    <a:pt x="10799" y="21600"/>
                  </a:lnTo>
                  <a:cubicBezTo>
                    <a:pt x="10942" y="21600"/>
                    <a:pt x="11083" y="21598"/>
                    <a:pt x="11224" y="21592"/>
                  </a:cubicBezTo>
                  <a:cubicBezTo>
                    <a:pt x="11523" y="21581"/>
                    <a:pt x="11820" y="21558"/>
                    <a:pt x="12113" y="21521"/>
                  </a:cubicBezTo>
                  <a:cubicBezTo>
                    <a:pt x="12312" y="21497"/>
                    <a:pt x="12508" y="21468"/>
                    <a:pt x="12701" y="21431"/>
                  </a:cubicBezTo>
                  <a:cubicBezTo>
                    <a:pt x="12927" y="21393"/>
                    <a:pt x="13151" y="21346"/>
                    <a:pt x="13374" y="21290"/>
                  </a:cubicBezTo>
                  <a:cubicBezTo>
                    <a:pt x="13835" y="21179"/>
                    <a:pt x="14282" y="21036"/>
                    <a:pt x="14717" y="20867"/>
                  </a:cubicBezTo>
                  <a:cubicBezTo>
                    <a:pt x="15030" y="20743"/>
                    <a:pt x="15338" y="20607"/>
                    <a:pt x="15634" y="20457"/>
                  </a:cubicBezTo>
                  <a:cubicBezTo>
                    <a:pt x="15697" y="20429"/>
                    <a:pt x="15758" y="20397"/>
                    <a:pt x="15820" y="20365"/>
                  </a:cubicBezTo>
                  <a:cubicBezTo>
                    <a:pt x="17816" y="19316"/>
                    <a:pt x="19444" y="17660"/>
                    <a:pt x="20457" y="15643"/>
                  </a:cubicBezTo>
                  <a:cubicBezTo>
                    <a:pt x="21187" y="14185"/>
                    <a:pt x="21600" y="12542"/>
                    <a:pt x="21600" y="10800"/>
                  </a:cubicBezTo>
                  <a:cubicBezTo>
                    <a:pt x="21600" y="8080"/>
                    <a:pt x="20594" y="5594"/>
                    <a:pt x="18933" y="3697"/>
                  </a:cubicBezTo>
                  <a:cubicBezTo>
                    <a:pt x="18906" y="3665"/>
                    <a:pt x="18878" y="3631"/>
                    <a:pt x="18848" y="3599"/>
                  </a:cubicBezTo>
                  <a:cubicBezTo>
                    <a:pt x="18720" y="3455"/>
                    <a:pt x="18587" y="3314"/>
                    <a:pt x="18451" y="3177"/>
                  </a:cubicBezTo>
                  <a:cubicBezTo>
                    <a:pt x="18213" y="2938"/>
                    <a:pt x="17968" y="2712"/>
                    <a:pt x="17709" y="2498"/>
                  </a:cubicBezTo>
                  <a:cubicBezTo>
                    <a:pt x="17410" y="2248"/>
                    <a:pt x="17096" y="2015"/>
                    <a:pt x="16771" y="1799"/>
                  </a:cubicBezTo>
                  <a:cubicBezTo>
                    <a:pt x="15263" y="797"/>
                    <a:pt x="13489" y="164"/>
                    <a:pt x="11579" y="28"/>
                  </a:cubicBezTo>
                  <a:cubicBezTo>
                    <a:pt x="11354" y="10"/>
                    <a:pt x="11128" y="2"/>
                    <a:pt x="10899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25" name="Google Shape;2510;p59"/>
            <p:cNvSpPr/>
            <p:nvPr/>
          </p:nvSpPr>
          <p:spPr>
            <a:xfrm>
              <a:off x="548415" y="296790"/>
              <a:ext cx="358534" cy="243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600" fill="norm" stroke="1" extrusionOk="0">
                  <a:moveTo>
                    <a:pt x="14244" y="0"/>
                  </a:moveTo>
                  <a:cubicBezTo>
                    <a:pt x="12651" y="0"/>
                    <a:pt x="11059" y="456"/>
                    <a:pt x="9563" y="1296"/>
                  </a:cubicBezTo>
                  <a:cubicBezTo>
                    <a:pt x="9308" y="1435"/>
                    <a:pt x="9063" y="1602"/>
                    <a:pt x="8809" y="1751"/>
                  </a:cubicBezTo>
                  <a:cubicBezTo>
                    <a:pt x="8725" y="1815"/>
                    <a:pt x="8644" y="1876"/>
                    <a:pt x="8562" y="1935"/>
                  </a:cubicBezTo>
                  <a:cubicBezTo>
                    <a:pt x="7028" y="2986"/>
                    <a:pt x="5544" y="4461"/>
                    <a:pt x="4297" y="6151"/>
                  </a:cubicBezTo>
                  <a:cubicBezTo>
                    <a:pt x="4226" y="6241"/>
                    <a:pt x="4163" y="6332"/>
                    <a:pt x="4093" y="6440"/>
                  </a:cubicBezTo>
                  <a:cubicBezTo>
                    <a:pt x="3908" y="6680"/>
                    <a:pt x="3735" y="6940"/>
                    <a:pt x="3570" y="7197"/>
                  </a:cubicBezTo>
                  <a:cubicBezTo>
                    <a:pt x="2610" y="8671"/>
                    <a:pt x="1903" y="10362"/>
                    <a:pt x="1361" y="12172"/>
                  </a:cubicBezTo>
                  <a:cubicBezTo>
                    <a:pt x="1299" y="12370"/>
                    <a:pt x="1248" y="12551"/>
                    <a:pt x="1198" y="12750"/>
                  </a:cubicBezTo>
                  <a:cubicBezTo>
                    <a:pt x="880" y="13859"/>
                    <a:pt x="625" y="15030"/>
                    <a:pt x="411" y="16231"/>
                  </a:cubicBezTo>
                  <a:cubicBezTo>
                    <a:pt x="195" y="17355"/>
                    <a:pt x="-151" y="20978"/>
                    <a:pt x="71" y="21571"/>
                  </a:cubicBezTo>
                  <a:cubicBezTo>
                    <a:pt x="78" y="21590"/>
                    <a:pt x="111" y="21600"/>
                    <a:pt x="165" y="21600"/>
                  </a:cubicBezTo>
                  <a:cubicBezTo>
                    <a:pt x="457" y="21600"/>
                    <a:pt x="1371" y="21338"/>
                    <a:pt x="2098" y="20978"/>
                  </a:cubicBezTo>
                  <a:cubicBezTo>
                    <a:pt x="4725" y="19699"/>
                    <a:pt x="7468" y="19229"/>
                    <a:pt x="10198" y="18619"/>
                  </a:cubicBezTo>
                  <a:cubicBezTo>
                    <a:pt x="10320" y="18590"/>
                    <a:pt x="10433" y="18575"/>
                    <a:pt x="10555" y="18543"/>
                  </a:cubicBezTo>
                  <a:cubicBezTo>
                    <a:pt x="11660" y="18300"/>
                    <a:pt x="12766" y="18014"/>
                    <a:pt x="13860" y="17649"/>
                  </a:cubicBezTo>
                  <a:cubicBezTo>
                    <a:pt x="13963" y="17615"/>
                    <a:pt x="14054" y="17585"/>
                    <a:pt x="14146" y="17539"/>
                  </a:cubicBezTo>
                  <a:cubicBezTo>
                    <a:pt x="14209" y="17524"/>
                    <a:pt x="14257" y="17509"/>
                    <a:pt x="14319" y="17495"/>
                  </a:cubicBezTo>
                  <a:cubicBezTo>
                    <a:pt x="15701" y="16975"/>
                    <a:pt x="17093" y="16294"/>
                    <a:pt x="18288" y="15165"/>
                  </a:cubicBezTo>
                  <a:cubicBezTo>
                    <a:pt x="18349" y="15121"/>
                    <a:pt x="18411" y="15045"/>
                    <a:pt x="18472" y="14984"/>
                  </a:cubicBezTo>
                  <a:cubicBezTo>
                    <a:pt x="18718" y="14756"/>
                    <a:pt x="18943" y="14499"/>
                    <a:pt x="19167" y="14210"/>
                  </a:cubicBezTo>
                  <a:cubicBezTo>
                    <a:pt x="19568" y="13725"/>
                    <a:pt x="19925" y="13159"/>
                    <a:pt x="20232" y="12537"/>
                  </a:cubicBezTo>
                  <a:cubicBezTo>
                    <a:pt x="20271" y="12461"/>
                    <a:pt x="20314" y="12385"/>
                    <a:pt x="20355" y="12294"/>
                  </a:cubicBezTo>
                  <a:cubicBezTo>
                    <a:pt x="21050" y="10805"/>
                    <a:pt x="21449" y="9024"/>
                    <a:pt x="21327" y="7246"/>
                  </a:cubicBezTo>
                  <a:cubicBezTo>
                    <a:pt x="21092" y="3716"/>
                    <a:pt x="18882" y="1021"/>
                    <a:pt x="16550" y="340"/>
                  </a:cubicBezTo>
                  <a:cubicBezTo>
                    <a:pt x="15957" y="157"/>
                    <a:pt x="15352" y="66"/>
                    <a:pt x="14739" y="37"/>
                  </a:cubicBezTo>
                  <a:lnTo>
                    <a:pt x="14739" y="17"/>
                  </a:lnTo>
                  <a:cubicBezTo>
                    <a:pt x="14647" y="17"/>
                    <a:pt x="14555" y="5"/>
                    <a:pt x="14464" y="5"/>
                  </a:cubicBezTo>
                  <a:cubicBezTo>
                    <a:pt x="14390" y="2"/>
                    <a:pt x="14318" y="0"/>
                    <a:pt x="1424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26" name="Google Shape;2511;p59"/>
            <p:cNvSpPr/>
            <p:nvPr/>
          </p:nvSpPr>
          <p:spPr>
            <a:xfrm>
              <a:off x="743115" y="296845"/>
              <a:ext cx="52835" cy="77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8" h="21600" fill="norm" stroke="1" extrusionOk="0">
                  <a:moveTo>
                    <a:pt x="19627" y="0"/>
                  </a:moveTo>
                  <a:cubicBezTo>
                    <a:pt x="11080" y="6009"/>
                    <a:pt x="4368" y="13163"/>
                    <a:pt x="43" y="20939"/>
                  </a:cubicBezTo>
                  <a:cubicBezTo>
                    <a:pt x="-92" y="21177"/>
                    <a:pt x="111" y="21416"/>
                    <a:pt x="392" y="21569"/>
                  </a:cubicBezTo>
                  <a:lnTo>
                    <a:pt x="460" y="21569"/>
                  </a:lnTo>
                  <a:cubicBezTo>
                    <a:pt x="561" y="21592"/>
                    <a:pt x="663" y="21600"/>
                    <a:pt x="753" y="21600"/>
                  </a:cubicBezTo>
                  <a:cubicBezTo>
                    <a:pt x="1045" y="21600"/>
                    <a:pt x="1259" y="21500"/>
                    <a:pt x="1361" y="21285"/>
                  </a:cubicBezTo>
                  <a:cubicBezTo>
                    <a:pt x="5775" y="13355"/>
                    <a:pt x="12690" y="6055"/>
                    <a:pt x="21508" y="38"/>
                  </a:cubicBezTo>
                  <a:cubicBezTo>
                    <a:pt x="20877" y="38"/>
                    <a:pt x="20247" y="0"/>
                    <a:pt x="1962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27" name="Google Shape;2512;p59"/>
            <p:cNvSpPr/>
            <p:nvPr/>
          </p:nvSpPr>
          <p:spPr>
            <a:xfrm>
              <a:off x="778338" y="357404"/>
              <a:ext cx="111922" cy="80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600" fill="norm" stroke="1" extrusionOk="0">
                  <a:moveTo>
                    <a:pt x="344" y="0"/>
                  </a:moveTo>
                  <a:cubicBezTo>
                    <a:pt x="227" y="0"/>
                    <a:pt x="115" y="81"/>
                    <a:pt x="46" y="207"/>
                  </a:cubicBezTo>
                  <a:cubicBezTo>
                    <a:pt x="-50" y="435"/>
                    <a:pt x="14" y="708"/>
                    <a:pt x="152" y="841"/>
                  </a:cubicBezTo>
                  <a:cubicBezTo>
                    <a:pt x="7557" y="6893"/>
                    <a:pt x="14636" y="13851"/>
                    <a:pt x="21150" y="21600"/>
                  </a:cubicBezTo>
                  <a:cubicBezTo>
                    <a:pt x="21278" y="21371"/>
                    <a:pt x="21417" y="21142"/>
                    <a:pt x="21550" y="20869"/>
                  </a:cubicBezTo>
                  <a:cubicBezTo>
                    <a:pt x="15003" y="13084"/>
                    <a:pt x="7919" y="6110"/>
                    <a:pt x="515" y="59"/>
                  </a:cubicBezTo>
                  <a:cubicBezTo>
                    <a:pt x="461" y="15"/>
                    <a:pt x="403" y="0"/>
                    <a:pt x="34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28" name="Google Shape;2513;p59"/>
            <p:cNvSpPr/>
            <p:nvPr/>
          </p:nvSpPr>
          <p:spPr>
            <a:xfrm>
              <a:off x="682818" y="316570"/>
              <a:ext cx="13538" cy="93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7" h="21600" fill="norm" stroke="1" extrusionOk="0">
                  <a:moveTo>
                    <a:pt x="19537" y="0"/>
                  </a:moveTo>
                  <a:cubicBezTo>
                    <a:pt x="17501" y="167"/>
                    <a:pt x="15544" y="327"/>
                    <a:pt x="13548" y="480"/>
                  </a:cubicBezTo>
                  <a:cubicBezTo>
                    <a:pt x="2369" y="7206"/>
                    <a:pt x="-2063" y="14278"/>
                    <a:pt x="892" y="21203"/>
                  </a:cubicBezTo>
                  <a:cubicBezTo>
                    <a:pt x="892" y="21363"/>
                    <a:pt x="1371" y="21478"/>
                    <a:pt x="2129" y="21562"/>
                  </a:cubicBezTo>
                  <a:cubicBezTo>
                    <a:pt x="2608" y="21600"/>
                    <a:pt x="2848" y="21600"/>
                    <a:pt x="3407" y="21600"/>
                  </a:cubicBezTo>
                  <a:cubicBezTo>
                    <a:pt x="4884" y="21562"/>
                    <a:pt x="5842" y="21401"/>
                    <a:pt x="5842" y="21164"/>
                  </a:cubicBezTo>
                  <a:cubicBezTo>
                    <a:pt x="2848" y="14131"/>
                    <a:pt x="7599" y="6886"/>
                    <a:pt x="1953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29" name="Google Shape;2514;p59"/>
            <p:cNvSpPr/>
            <p:nvPr/>
          </p:nvSpPr>
          <p:spPr>
            <a:xfrm>
              <a:off x="664125" y="421254"/>
              <a:ext cx="121866" cy="74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1" h="21600" fill="norm" stroke="1" extrusionOk="0">
                  <a:moveTo>
                    <a:pt x="293" y="0"/>
                  </a:moveTo>
                  <a:cubicBezTo>
                    <a:pt x="196" y="0"/>
                    <a:pt x="103" y="80"/>
                    <a:pt x="49" y="231"/>
                  </a:cubicBezTo>
                  <a:cubicBezTo>
                    <a:pt x="-49" y="487"/>
                    <a:pt x="10" y="830"/>
                    <a:pt x="137" y="974"/>
                  </a:cubicBezTo>
                  <a:lnTo>
                    <a:pt x="20700" y="21600"/>
                  </a:lnTo>
                  <a:cubicBezTo>
                    <a:pt x="21008" y="21488"/>
                    <a:pt x="21277" y="21392"/>
                    <a:pt x="21551" y="21241"/>
                  </a:cubicBezTo>
                  <a:lnTo>
                    <a:pt x="470" y="80"/>
                  </a:lnTo>
                  <a:cubicBezTo>
                    <a:pt x="416" y="24"/>
                    <a:pt x="352" y="0"/>
                    <a:pt x="29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0" name="Google Shape;2515;p59"/>
            <p:cNvSpPr/>
            <p:nvPr/>
          </p:nvSpPr>
          <p:spPr>
            <a:xfrm>
              <a:off x="726958" y="380200"/>
              <a:ext cx="131681" cy="87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3" h="21600" fill="norm" stroke="1" extrusionOk="0">
                  <a:moveTo>
                    <a:pt x="271" y="0"/>
                  </a:moveTo>
                  <a:cubicBezTo>
                    <a:pt x="171" y="0"/>
                    <a:pt x="85" y="68"/>
                    <a:pt x="49" y="197"/>
                  </a:cubicBezTo>
                  <a:cubicBezTo>
                    <a:pt x="-37" y="415"/>
                    <a:pt x="-10" y="666"/>
                    <a:pt x="131" y="789"/>
                  </a:cubicBezTo>
                  <a:cubicBezTo>
                    <a:pt x="7220" y="7331"/>
                    <a:pt x="14278" y="14303"/>
                    <a:pt x="21056" y="21600"/>
                  </a:cubicBezTo>
                  <a:cubicBezTo>
                    <a:pt x="21223" y="21478"/>
                    <a:pt x="21395" y="21267"/>
                    <a:pt x="21563" y="21097"/>
                  </a:cubicBezTo>
                  <a:cubicBezTo>
                    <a:pt x="14700" y="13752"/>
                    <a:pt x="7610" y="6651"/>
                    <a:pt x="439" y="68"/>
                  </a:cubicBezTo>
                  <a:cubicBezTo>
                    <a:pt x="389" y="20"/>
                    <a:pt x="330" y="0"/>
                    <a:pt x="27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1" name="Google Shape;2516;p59"/>
            <p:cNvSpPr/>
            <p:nvPr/>
          </p:nvSpPr>
          <p:spPr>
            <a:xfrm>
              <a:off x="617150" y="366256"/>
              <a:ext cx="108531" cy="140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3" y="0"/>
                  </a:moveTo>
                  <a:cubicBezTo>
                    <a:pt x="446" y="157"/>
                    <a:pt x="237" y="314"/>
                    <a:pt x="0" y="501"/>
                  </a:cubicBezTo>
                  <a:cubicBezTo>
                    <a:pt x="33" y="4817"/>
                    <a:pt x="716" y="9137"/>
                    <a:pt x="2087" y="13380"/>
                  </a:cubicBezTo>
                  <a:cubicBezTo>
                    <a:pt x="2087" y="13435"/>
                    <a:pt x="2147" y="13486"/>
                    <a:pt x="2224" y="13537"/>
                  </a:cubicBezTo>
                  <a:cubicBezTo>
                    <a:pt x="8540" y="16597"/>
                    <a:pt x="14530" y="19253"/>
                    <a:pt x="20405" y="21600"/>
                  </a:cubicBezTo>
                  <a:cubicBezTo>
                    <a:pt x="20813" y="21549"/>
                    <a:pt x="21193" y="21524"/>
                    <a:pt x="21600" y="21468"/>
                  </a:cubicBezTo>
                  <a:cubicBezTo>
                    <a:pt x="15516" y="19071"/>
                    <a:pt x="9261" y="16308"/>
                    <a:pt x="2698" y="13147"/>
                  </a:cubicBezTo>
                  <a:cubicBezTo>
                    <a:pt x="1360" y="8818"/>
                    <a:pt x="683" y="4426"/>
                    <a:pt x="68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2" name="Google Shape;2517;p59"/>
            <p:cNvSpPr/>
            <p:nvPr/>
          </p:nvSpPr>
          <p:spPr>
            <a:xfrm>
              <a:off x="568543" y="434257"/>
              <a:ext cx="17091" cy="6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600" fill="norm" stroke="1" extrusionOk="0">
                  <a:moveTo>
                    <a:pt x="3416" y="0"/>
                  </a:moveTo>
                  <a:cubicBezTo>
                    <a:pt x="2105" y="746"/>
                    <a:pt x="1035" y="1428"/>
                    <a:pt x="0" y="2174"/>
                  </a:cubicBezTo>
                  <a:cubicBezTo>
                    <a:pt x="3209" y="8640"/>
                    <a:pt x="8764" y="15032"/>
                    <a:pt x="17114" y="21213"/>
                  </a:cubicBezTo>
                  <a:cubicBezTo>
                    <a:pt x="17114" y="21388"/>
                    <a:pt x="17528" y="21443"/>
                    <a:pt x="18012" y="21554"/>
                  </a:cubicBezTo>
                  <a:cubicBezTo>
                    <a:pt x="18322" y="21591"/>
                    <a:pt x="18633" y="21600"/>
                    <a:pt x="18943" y="21600"/>
                  </a:cubicBezTo>
                  <a:cubicBezTo>
                    <a:pt x="19288" y="21600"/>
                    <a:pt x="19599" y="21591"/>
                    <a:pt x="19909" y="21554"/>
                  </a:cubicBezTo>
                  <a:cubicBezTo>
                    <a:pt x="20979" y="21443"/>
                    <a:pt x="21600" y="21158"/>
                    <a:pt x="21186" y="20808"/>
                  </a:cubicBezTo>
                  <a:cubicBezTo>
                    <a:pt x="12180" y="14075"/>
                    <a:pt x="6176" y="7083"/>
                    <a:pt x="341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3" name="Google Shape;2518;p59"/>
            <p:cNvSpPr/>
            <p:nvPr/>
          </p:nvSpPr>
          <p:spPr>
            <a:xfrm>
              <a:off x="489446" y="613913"/>
              <a:ext cx="250223" cy="248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5" h="21600" fill="norm" stroke="1" extrusionOk="0">
                  <a:moveTo>
                    <a:pt x="13488" y="0"/>
                  </a:moveTo>
                  <a:cubicBezTo>
                    <a:pt x="8970" y="0"/>
                    <a:pt x="5000" y="3582"/>
                    <a:pt x="2958" y="7846"/>
                  </a:cubicBezTo>
                  <a:cubicBezTo>
                    <a:pt x="1064" y="11720"/>
                    <a:pt x="-177" y="17250"/>
                    <a:pt x="21" y="21600"/>
                  </a:cubicBezTo>
                  <a:cubicBezTo>
                    <a:pt x="3083" y="21152"/>
                    <a:pt x="6444" y="19164"/>
                    <a:pt x="9363" y="18013"/>
                  </a:cubicBezTo>
                  <a:cubicBezTo>
                    <a:pt x="12431" y="16799"/>
                    <a:pt x="15591" y="15531"/>
                    <a:pt x="17892" y="13080"/>
                  </a:cubicBezTo>
                  <a:cubicBezTo>
                    <a:pt x="20207" y="10644"/>
                    <a:pt x="21423" y="6681"/>
                    <a:pt x="19868" y="3630"/>
                  </a:cubicBezTo>
                  <a:cubicBezTo>
                    <a:pt x="18667" y="1286"/>
                    <a:pt x="16041" y="0"/>
                    <a:pt x="13515" y="0"/>
                  </a:cubicBezTo>
                  <a:cubicBezTo>
                    <a:pt x="13506" y="0"/>
                    <a:pt x="13497" y="0"/>
                    <a:pt x="1348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4" name="Google Shape;2519;p59"/>
            <p:cNvSpPr/>
            <p:nvPr/>
          </p:nvSpPr>
          <p:spPr>
            <a:xfrm>
              <a:off x="432086" y="332201"/>
              <a:ext cx="449954" cy="1127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8" h="21600" fill="norm" stroke="1" extrusionOk="0">
                  <a:moveTo>
                    <a:pt x="21173" y="0"/>
                  </a:moveTo>
                  <a:cubicBezTo>
                    <a:pt x="21168" y="0"/>
                    <a:pt x="21163" y="1"/>
                    <a:pt x="21156" y="1"/>
                  </a:cubicBezTo>
                  <a:cubicBezTo>
                    <a:pt x="14522" y="297"/>
                    <a:pt x="8072" y="2125"/>
                    <a:pt x="4318" y="4773"/>
                  </a:cubicBezTo>
                  <a:cubicBezTo>
                    <a:pt x="1121" y="7034"/>
                    <a:pt x="-346" y="9919"/>
                    <a:pt x="68" y="13116"/>
                  </a:cubicBezTo>
                  <a:cubicBezTo>
                    <a:pt x="440" y="15949"/>
                    <a:pt x="2152" y="18735"/>
                    <a:pt x="4034" y="21574"/>
                  </a:cubicBezTo>
                  <a:cubicBezTo>
                    <a:pt x="4041" y="21590"/>
                    <a:pt x="4075" y="21600"/>
                    <a:pt x="4115" y="21600"/>
                  </a:cubicBezTo>
                  <a:lnTo>
                    <a:pt x="4131" y="21600"/>
                  </a:lnTo>
                  <a:cubicBezTo>
                    <a:pt x="4179" y="21594"/>
                    <a:pt x="4205" y="21577"/>
                    <a:pt x="4187" y="21558"/>
                  </a:cubicBezTo>
                  <a:cubicBezTo>
                    <a:pt x="2315" y="18718"/>
                    <a:pt x="604" y="15939"/>
                    <a:pt x="230" y="13113"/>
                  </a:cubicBezTo>
                  <a:cubicBezTo>
                    <a:pt x="-184" y="9929"/>
                    <a:pt x="1275" y="7056"/>
                    <a:pt x="4464" y="4810"/>
                  </a:cubicBezTo>
                  <a:cubicBezTo>
                    <a:pt x="8186" y="2178"/>
                    <a:pt x="14594" y="359"/>
                    <a:pt x="21172" y="66"/>
                  </a:cubicBezTo>
                  <a:cubicBezTo>
                    <a:pt x="21220" y="63"/>
                    <a:pt x="21254" y="47"/>
                    <a:pt x="21246" y="27"/>
                  </a:cubicBezTo>
                  <a:cubicBezTo>
                    <a:pt x="21246" y="12"/>
                    <a:pt x="21215" y="0"/>
                    <a:pt x="2117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5" name="Google Shape;2520;p59"/>
            <p:cNvSpPr/>
            <p:nvPr/>
          </p:nvSpPr>
          <p:spPr>
            <a:xfrm>
              <a:off x="433019" y="634330"/>
              <a:ext cx="285167" cy="290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1600" fill="norm" stroke="1" extrusionOk="0">
                  <a:moveTo>
                    <a:pt x="21434" y="0"/>
                  </a:moveTo>
                  <a:cubicBezTo>
                    <a:pt x="21426" y="0"/>
                    <a:pt x="21415" y="2"/>
                    <a:pt x="21405" y="2"/>
                  </a:cubicBezTo>
                  <a:cubicBezTo>
                    <a:pt x="20404" y="296"/>
                    <a:pt x="19519" y="818"/>
                    <a:pt x="18506" y="1521"/>
                  </a:cubicBezTo>
                  <a:cubicBezTo>
                    <a:pt x="15776" y="3384"/>
                    <a:pt x="13269" y="5566"/>
                    <a:pt x="11073" y="8016"/>
                  </a:cubicBezTo>
                  <a:cubicBezTo>
                    <a:pt x="9488" y="9795"/>
                    <a:pt x="8056" y="11709"/>
                    <a:pt x="6681" y="13571"/>
                  </a:cubicBezTo>
                  <a:cubicBezTo>
                    <a:pt x="4690" y="16265"/>
                    <a:pt x="2627" y="19061"/>
                    <a:pt x="39" y="21372"/>
                  </a:cubicBezTo>
                  <a:cubicBezTo>
                    <a:pt x="-13" y="21419"/>
                    <a:pt x="-13" y="21497"/>
                    <a:pt x="39" y="21549"/>
                  </a:cubicBezTo>
                  <a:cubicBezTo>
                    <a:pt x="64" y="21588"/>
                    <a:pt x="90" y="21600"/>
                    <a:pt x="129" y="21600"/>
                  </a:cubicBezTo>
                  <a:cubicBezTo>
                    <a:pt x="154" y="21600"/>
                    <a:pt x="196" y="21588"/>
                    <a:pt x="221" y="21561"/>
                  </a:cubicBezTo>
                  <a:cubicBezTo>
                    <a:pt x="2819" y="19238"/>
                    <a:pt x="4900" y="16429"/>
                    <a:pt x="6901" y="13724"/>
                  </a:cubicBezTo>
                  <a:cubicBezTo>
                    <a:pt x="8266" y="11873"/>
                    <a:pt x="9693" y="9959"/>
                    <a:pt x="11269" y="8197"/>
                  </a:cubicBezTo>
                  <a:cubicBezTo>
                    <a:pt x="13465" y="5759"/>
                    <a:pt x="15948" y="3575"/>
                    <a:pt x="18661" y="1725"/>
                  </a:cubicBezTo>
                  <a:cubicBezTo>
                    <a:pt x="19649" y="1046"/>
                    <a:pt x="20519" y="539"/>
                    <a:pt x="21484" y="257"/>
                  </a:cubicBezTo>
                  <a:cubicBezTo>
                    <a:pt x="21545" y="232"/>
                    <a:pt x="21587" y="169"/>
                    <a:pt x="21574" y="93"/>
                  </a:cubicBezTo>
                  <a:cubicBezTo>
                    <a:pt x="21549" y="35"/>
                    <a:pt x="21499" y="0"/>
                    <a:pt x="2143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6" name="Google Shape;2521;p59"/>
            <p:cNvSpPr/>
            <p:nvPr/>
          </p:nvSpPr>
          <p:spPr>
            <a:xfrm>
              <a:off x="290694" y="382717"/>
              <a:ext cx="205174" cy="349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600" fill="norm" stroke="1" extrusionOk="0">
                  <a:moveTo>
                    <a:pt x="11704" y="0"/>
                  </a:moveTo>
                  <a:cubicBezTo>
                    <a:pt x="11199" y="0"/>
                    <a:pt x="10691" y="21"/>
                    <a:pt x="10189" y="65"/>
                  </a:cubicBezTo>
                  <a:cubicBezTo>
                    <a:pt x="10079" y="75"/>
                    <a:pt x="9954" y="75"/>
                    <a:pt x="9829" y="96"/>
                  </a:cubicBezTo>
                  <a:cubicBezTo>
                    <a:pt x="9324" y="149"/>
                    <a:pt x="8799" y="222"/>
                    <a:pt x="8317" y="330"/>
                  </a:cubicBezTo>
                  <a:cubicBezTo>
                    <a:pt x="5648" y="893"/>
                    <a:pt x="3469" y="2062"/>
                    <a:pt x="2030" y="3508"/>
                  </a:cubicBezTo>
                  <a:cubicBezTo>
                    <a:pt x="1957" y="3571"/>
                    <a:pt x="1905" y="3623"/>
                    <a:pt x="1847" y="3686"/>
                  </a:cubicBezTo>
                  <a:cubicBezTo>
                    <a:pt x="1165" y="4399"/>
                    <a:pt x="660" y="5175"/>
                    <a:pt x="370" y="5960"/>
                  </a:cubicBezTo>
                  <a:cubicBezTo>
                    <a:pt x="193" y="6439"/>
                    <a:pt x="82" y="6917"/>
                    <a:pt x="27" y="7406"/>
                  </a:cubicBezTo>
                  <a:cubicBezTo>
                    <a:pt x="10" y="7479"/>
                    <a:pt x="10" y="7563"/>
                    <a:pt x="10" y="7639"/>
                  </a:cubicBezTo>
                  <a:cubicBezTo>
                    <a:pt x="-80" y="9221"/>
                    <a:pt x="460" y="10815"/>
                    <a:pt x="1449" y="12291"/>
                  </a:cubicBezTo>
                  <a:cubicBezTo>
                    <a:pt x="1507" y="12379"/>
                    <a:pt x="1559" y="12452"/>
                    <a:pt x="1615" y="12536"/>
                  </a:cubicBezTo>
                  <a:cubicBezTo>
                    <a:pt x="1829" y="12823"/>
                    <a:pt x="2047" y="13109"/>
                    <a:pt x="2279" y="13388"/>
                  </a:cubicBezTo>
                  <a:cubicBezTo>
                    <a:pt x="4209" y="15669"/>
                    <a:pt x="7093" y="17615"/>
                    <a:pt x="10227" y="19379"/>
                  </a:cubicBezTo>
                  <a:cubicBezTo>
                    <a:pt x="11144" y="19899"/>
                    <a:pt x="12026" y="20474"/>
                    <a:pt x="12980" y="20974"/>
                  </a:cubicBezTo>
                  <a:cubicBezTo>
                    <a:pt x="13395" y="21194"/>
                    <a:pt x="13648" y="21376"/>
                    <a:pt x="13828" y="21484"/>
                  </a:cubicBezTo>
                  <a:cubicBezTo>
                    <a:pt x="13955" y="21557"/>
                    <a:pt x="14054" y="21600"/>
                    <a:pt x="14161" y="21600"/>
                  </a:cubicBezTo>
                  <a:cubicBezTo>
                    <a:pt x="14176" y="21600"/>
                    <a:pt x="14190" y="21600"/>
                    <a:pt x="14205" y="21598"/>
                  </a:cubicBezTo>
                  <a:cubicBezTo>
                    <a:pt x="14388" y="21578"/>
                    <a:pt x="14585" y="21429"/>
                    <a:pt x="15035" y="21088"/>
                  </a:cubicBezTo>
                  <a:cubicBezTo>
                    <a:pt x="16549" y="19940"/>
                    <a:pt x="17321" y="17870"/>
                    <a:pt x="18169" y="16499"/>
                  </a:cubicBezTo>
                  <a:cubicBezTo>
                    <a:pt x="18369" y="16169"/>
                    <a:pt x="18569" y="15840"/>
                    <a:pt x="18746" y="15512"/>
                  </a:cubicBezTo>
                  <a:cubicBezTo>
                    <a:pt x="18836" y="15383"/>
                    <a:pt x="18909" y="15257"/>
                    <a:pt x="18961" y="15139"/>
                  </a:cubicBezTo>
                  <a:cubicBezTo>
                    <a:pt x="20188" y="12962"/>
                    <a:pt x="21105" y="10720"/>
                    <a:pt x="21413" y="8436"/>
                  </a:cubicBezTo>
                  <a:cubicBezTo>
                    <a:pt x="21430" y="8362"/>
                    <a:pt x="21430" y="8289"/>
                    <a:pt x="21430" y="8224"/>
                  </a:cubicBezTo>
                  <a:cubicBezTo>
                    <a:pt x="21485" y="7765"/>
                    <a:pt x="21520" y="7308"/>
                    <a:pt x="21520" y="6853"/>
                  </a:cubicBezTo>
                  <a:cubicBezTo>
                    <a:pt x="21520" y="5313"/>
                    <a:pt x="21181" y="3718"/>
                    <a:pt x="19773" y="2433"/>
                  </a:cubicBezTo>
                  <a:cubicBezTo>
                    <a:pt x="19631" y="2296"/>
                    <a:pt x="19483" y="2168"/>
                    <a:pt x="19306" y="2052"/>
                  </a:cubicBezTo>
                  <a:cubicBezTo>
                    <a:pt x="19251" y="1999"/>
                    <a:pt x="19199" y="1954"/>
                    <a:pt x="19144" y="1923"/>
                  </a:cubicBezTo>
                  <a:cubicBezTo>
                    <a:pt x="17356" y="672"/>
                    <a:pt x="14533" y="0"/>
                    <a:pt x="1170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7" name="Google Shape;2522;p59"/>
            <p:cNvSpPr/>
            <p:nvPr/>
          </p:nvSpPr>
          <p:spPr>
            <a:xfrm>
              <a:off x="384405" y="383768"/>
              <a:ext cx="54380" cy="503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fill="norm" stroke="1" extrusionOk="0">
                  <a:moveTo>
                    <a:pt x="1357" y="0"/>
                  </a:moveTo>
                  <a:cubicBezTo>
                    <a:pt x="941" y="7"/>
                    <a:pt x="471" y="7"/>
                    <a:pt x="0" y="21"/>
                  </a:cubicBezTo>
                  <a:cubicBezTo>
                    <a:pt x="0" y="29"/>
                    <a:pt x="0" y="29"/>
                    <a:pt x="66" y="36"/>
                  </a:cubicBezTo>
                  <a:cubicBezTo>
                    <a:pt x="3666" y="1393"/>
                    <a:pt x="6390" y="2765"/>
                    <a:pt x="8426" y="4150"/>
                  </a:cubicBezTo>
                  <a:cubicBezTo>
                    <a:pt x="8491" y="4217"/>
                    <a:pt x="8622" y="4276"/>
                    <a:pt x="8688" y="4336"/>
                  </a:cubicBezTo>
                  <a:cubicBezTo>
                    <a:pt x="10253" y="5449"/>
                    <a:pt x="11478" y="6562"/>
                    <a:pt x="12365" y="7683"/>
                  </a:cubicBezTo>
                  <a:cubicBezTo>
                    <a:pt x="12365" y="7742"/>
                    <a:pt x="12419" y="7801"/>
                    <a:pt x="12507" y="7853"/>
                  </a:cubicBezTo>
                  <a:cubicBezTo>
                    <a:pt x="13317" y="8900"/>
                    <a:pt x="13864" y="9945"/>
                    <a:pt x="14203" y="10993"/>
                  </a:cubicBezTo>
                  <a:cubicBezTo>
                    <a:pt x="14203" y="11052"/>
                    <a:pt x="14269" y="11112"/>
                    <a:pt x="14269" y="11170"/>
                  </a:cubicBezTo>
                  <a:cubicBezTo>
                    <a:pt x="14466" y="11627"/>
                    <a:pt x="14608" y="12100"/>
                    <a:pt x="14674" y="12556"/>
                  </a:cubicBezTo>
                  <a:lnTo>
                    <a:pt x="14674" y="12594"/>
                  </a:lnTo>
                  <a:cubicBezTo>
                    <a:pt x="14871" y="13353"/>
                    <a:pt x="14947" y="14113"/>
                    <a:pt x="15078" y="14866"/>
                  </a:cubicBezTo>
                  <a:cubicBezTo>
                    <a:pt x="15144" y="15322"/>
                    <a:pt x="15210" y="15786"/>
                    <a:pt x="15275" y="16251"/>
                  </a:cubicBezTo>
                  <a:lnTo>
                    <a:pt x="15363" y="17123"/>
                  </a:lnTo>
                  <a:cubicBezTo>
                    <a:pt x="15560" y="18514"/>
                    <a:pt x="15768" y="20100"/>
                    <a:pt x="20167" y="21547"/>
                  </a:cubicBezTo>
                  <a:cubicBezTo>
                    <a:pt x="20254" y="21568"/>
                    <a:pt x="20320" y="21582"/>
                    <a:pt x="20517" y="21590"/>
                  </a:cubicBezTo>
                  <a:cubicBezTo>
                    <a:pt x="20615" y="21595"/>
                    <a:pt x="20747" y="21600"/>
                    <a:pt x="20889" y="21600"/>
                  </a:cubicBezTo>
                  <a:cubicBezTo>
                    <a:pt x="20943" y="21600"/>
                    <a:pt x="21009" y="21600"/>
                    <a:pt x="21064" y="21598"/>
                  </a:cubicBezTo>
                  <a:cubicBezTo>
                    <a:pt x="21392" y="21582"/>
                    <a:pt x="21600" y="21537"/>
                    <a:pt x="21469" y="21503"/>
                  </a:cubicBezTo>
                  <a:cubicBezTo>
                    <a:pt x="17125" y="20070"/>
                    <a:pt x="16906" y="18507"/>
                    <a:pt x="16774" y="17123"/>
                  </a:cubicBezTo>
                  <a:lnTo>
                    <a:pt x="16643" y="16245"/>
                  </a:lnTo>
                  <a:cubicBezTo>
                    <a:pt x="16578" y="15816"/>
                    <a:pt x="16578" y="15380"/>
                    <a:pt x="16501" y="14946"/>
                  </a:cubicBezTo>
                  <a:cubicBezTo>
                    <a:pt x="16370" y="14172"/>
                    <a:pt x="16304" y="13390"/>
                    <a:pt x="16030" y="12609"/>
                  </a:cubicBezTo>
                  <a:cubicBezTo>
                    <a:pt x="16096" y="12542"/>
                    <a:pt x="16030" y="12484"/>
                    <a:pt x="16030" y="12416"/>
                  </a:cubicBezTo>
                  <a:cubicBezTo>
                    <a:pt x="15768" y="11310"/>
                    <a:pt x="15363" y="10204"/>
                    <a:pt x="14739" y="9099"/>
                  </a:cubicBezTo>
                  <a:cubicBezTo>
                    <a:pt x="14674" y="9032"/>
                    <a:pt x="14608" y="8966"/>
                    <a:pt x="14608" y="8900"/>
                  </a:cubicBezTo>
                  <a:cubicBezTo>
                    <a:pt x="13645" y="7352"/>
                    <a:pt x="12233" y="5810"/>
                    <a:pt x="9979" y="4276"/>
                  </a:cubicBezTo>
                  <a:cubicBezTo>
                    <a:pt x="9914" y="4217"/>
                    <a:pt x="9848" y="4159"/>
                    <a:pt x="9717" y="4099"/>
                  </a:cubicBezTo>
                  <a:cubicBezTo>
                    <a:pt x="7681" y="2713"/>
                    <a:pt x="4957" y="1349"/>
                    <a:pt x="135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8" name="Google Shape;2523;p59"/>
            <p:cNvSpPr/>
            <p:nvPr/>
          </p:nvSpPr>
          <p:spPr>
            <a:xfrm>
              <a:off x="308298" y="413813"/>
              <a:ext cx="166462" cy="71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99" y="0"/>
                  </a:moveTo>
                  <a:cubicBezTo>
                    <a:pt x="21334" y="0"/>
                    <a:pt x="21263" y="50"/>
                    <a:pt x="21223" y="151"/>
                  </a:cubicBezTo>
                  <a:cubicBezTo>
                    <a:pt x="20372" y="2238"/>
                    <a:pt x="19504" y="4325"/>
                    <a:pt x="18660" y="6395"/>
                  </a:cubicBezTo>
                  <a:cubicBezTo>
                    <a:pt x="16829" y="10821"/>
                    <a:pt x="14959" y="15406"/>
                    <a:pt x="13063" y="19823"/>
                  </a:cubicBezTo>
                  <a:cubicBezTo>
                    <a:pt x="12974" y="20033"/>
                    <a:pt x="12909" y="20183"/>
                    <a:pt x="12819" y="20401"/>
                  </a:cubicBezTo>
                  <a:lnTo>
                    <a:pt x="12640" y="20183"/>
                  </a:lnTo>
                  <a:cubicBezTo>
                    <a:pt x="8651" y="15356"/>
                    <a:pt x="4459" y="11131"/>
                    <a:pt x="226" y="7762"/>
                  </a:cubicBezTo>
                  <a:cubicBezTo>
                    <a:pt x="136" y="8072"/>
                    <a:pt x="72" y="8323"/>
                    <a:pt x="0" y="8633"/>
                  </a:cubicBezTo>
                  <a:cubicBezTo>
                    <a:pt x="0" y="8692"/>
                    <a:pt x="0" y="8692"/>
                    <a:pt x="22" y="8692"/>
                  </a:cubicBezTo>
                  <a:lnTo>
                    <a:pt x="43" y="8742"/>
                  </a:lnTo>
                  <a:cubicBezTo>
                    <a:pt x="4240" y="12129"/>
                    <a:pt x="8361" y="16194"/>
                    <a:pt x="12306" y="20971"/>
                  </a:cubicBezTo>
                  <a:lnTo>
                    <a:pt x="12747" y="21550"/>
                  </a:lnTo>
                  <a:cubicBezTo>
                    <a:pt x="12780" y="21583"/>
                    <a:pt x="12816" y="21600"/>
                    <a:pt x="12848" y="21600"/>
                  </a:cubicBezTo>
                  <a:cubicBezTo>
                    <a:pt x="12913" y="21600"/>
                    <a:pt x="12974" y="21541"/>
                    <a:pt x="13017" y="21432"/>
                  </a:cubicBezTo>
                  <a:cubicBezTo>
                    <a:pt x="13063" y="21281"/>
                    <a:pt x="13106" y="21189"/>
                    <a:pt x="13150" y="21072"/>
                  </a:cubicBezTo>
                  <a:cubicBezTo>
                    <a:pt x="15113" y="16554"/>
                    <a:pt x="17077" y="11760"/>
                    <a:pt x="18969" y="7133"/>
                  </a:cubicBezTo>
                  <a:cubicBezTo>
                    <a:pt x="19837" y="5046"/>
                    <a:pt x="20688" y="2967"/>
                    <a:pt x="21532" y="888"/>
                  </a:cubicBezTo>
                  <a:cubicBezTo>
                    <a:pt x="21575" y="830"/>
                    <a:pt x="21600" y="729"/>
                    <a:pt x="21600" y="629"/>
                  </a:cubicBezTo>
                  <a:cubicBezTo>
                    <a:pt x="21532" y="369"/>
                    <a:pt x="21467" y="151"/>
                    <a:pt x="2139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9" name="Google Shape;2524;p59"/>
            <p:cNvSpPr/>
            <p:nvPr/>
          </p:nvSpPr>
          <p:spPr>
            <a:xfrm>
              <a:off x="290786" y="502451"/>
              <a:ext cx="127559" cy="644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fill="norm" stroke="1" extrusionOk="0">
                  <a:moveTo>
                    <a:pt x="28" y="0"/>
                  </a:moveTo>
                  <a:cubicBezTo>
                    <a:pt x="0" y="399"/>
                    <a:pt x="0" y="853"/>
                    <a:pt x="0" y="1261"/>
                  </a:cubicBezTo>
                  <a:cubicBezTo>
                    <a:pt x="6996" y="8171"/>
                    <a:pt x="14085" y="15024"/>
                    <a:pt x="21132" y="21535"/>
                  </a:cubicBezTo>
                  <a:lnTo>
                    <a:pt x="21170" y="21535"/>
                  </a:lnTo>
                  <a:cubicBezTo>
                    <a:pt x="21207" y="21581"/>
                    <a:pt x="21249" y="21600"/>
                    <a:pt x="21287" y="21600"/>
                  </a:cubicBezTo>
                  <a:cubicBezTo>
                    <a:pt x="21385" y="21600"/>
                    <a:pt x="21478" y="21452"/>
                    <a:pt x="21544" y="21238"/>
                  </a:cubicBezTo>
                  <a:cubicBezTo>
                    <a:pt x="21600" y="21016"/>
                    <a:pt x="21516" y="20608"/>
                    <a:pt x="21399" y="20496"/>
                  </a:cubicBezTo>
                  <a:cubicBezTo>
                    <a:pt x="21310" y="20385"/>
                    <a:pt x="21198" y="20329"/>
                    <a:pt x="21109" y="20209"/>
                  </a:cubicBezTo>
                  <a:cubicBezTo>
                    <a:pt x="14085" y="13698"/>
                    <a:pt x="6968" y="6909"/>
                    <a:pt x="2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0" name="Google Shape;2525;p59"/>
            <p:cNvSpPr/>
            <p:nvPr/>
          </p:nvSpPr>
          <p:spPr>
            <a:xfrm>
              <a:off x="418770" y="515426"/>
              <a:ext cx="76240" cy="80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4" h="21600" fill="norm" stroke="1" extrusionOk="0">
                  <a:moveTo>
                    <a:pt x="21286" y="0"/>
                  </a:moveTo>
                  <a:cubicBezTo>
                    <a:pt x="21169" y="0"/>
                    <a:pt x="21051" y="52"/>
                    <a:pt x="20958" y="156"/>
                  </a:cubicBezTo>
                  <a:cubicBezTo>
                    <a:pt x="17416" y="3658"/>
                    <a:pt x="13969" y="7101"/>
                    <a:pt x="10521" y="10552"/>
                  </a:cubicBezTo>
                  <a:cubicBezTo>
                    <a:pt x="7277" y="13766"/>
                    <a:pt x="4025" y="16987"/>
                    <a:pt x="726" y="20252"/>
                  </a:cubicBezTo>
                  <a:cubicBezTo>
                    <a:pt x="530" y="20430"/>
                    <a:pt x="335" y="20660"/>
                    <a:pt x="147" y="20800"/>
                  </a:cubicBezTo>
                  <a:cubicBezTo>
                    <a:pt x="-56" y="21037"/>
                    <a:pt x="-56" y="21311"/>
                    <a:pt x="194" y="21489"/>
                  </a:cubicBezTo>
                  <a:cubicBezTo>
                    <a:pt x="194" y="21533"/>
                    <a:pt x="241" y="21533"/>
                    <a:pt x="288" y="21533"/>
                  </a:cubicBezTo>
                  <a:cubicBezTo>
                    <a:pt x="351" y="21578"/>
                    <a:pt x="444" y="21600"/>
                    <a:pt x="530" y="21600"/>
                  </a:cubicBezTo>
                  <a:cubicBezTo>
                    <a:pt x="640" y="21600"/>
                    <a:pt x="741" y="21563"/>
                    <a:pt x="820" y="21489"/>
                  </a:cubicBezTo>
                  <a:lnTo>
                    <a:pt x="866" y="21489"/>
                  </a:lnTo>
                  <a:cubicBezTo>
                    <a:pt x="4361" y="18001"/>
                    <a:pt x="7808" y="14588"/>
                    <a:pt x="11256" y="11189"/>
                  </a:cubicBezTo>
                  <a:cubicBezTo>
                    <a:pt x="14602" y="7790"/>
                    <a:pt x="18003" y="4428"/>
                    <a:pt x="21497" y="985"/>
                  </a:cubicBezTo>
                  <a:cubicBezTo>
                    <a:pt x="21544" y="666"/>
                    <a:pt x="21544" y="348"/>
                    <a:pt x="21544" y="67"/>
                  </a:cubicBezTo>
                  <a:cubicBezTo>
                    <a:pt x="21466" y="30"/>
                    <a:pt x="21380" y="0"/>
                    <a:pt x="2128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1" name="Google Shape;2526;p59"/>
            <p:cNvSpPr/>
            <p:nvPr/>
          </p:nvSpPr>
          <p:spPr>
            <a:xfrm>
              <a:off x="304508" y="581324"/>
              <a:ext cx="118093" cy="62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600" fill="norm" stroke="1" extrusionOk="0">
                  <a:moveTo>
                    <a:pt x="146" y="0"/>
                  </a:moveTo>
                  <a:cubicBezTo>
                    <a:pt x="96" y="0"/>
                    <a:pt x="50" y="10"/>
                    <a:pt x="0" y="38"/>
                  </a:cubicBezTo>
                  <a:cubicBezTo>
                    <a:pt x="101" y="524"/>
                    <a:pt x="192" y="934"/>
                    <a:pt x="288" y="1401"/>
                  </a:cubicBezTo>
                  <a:cubicBezTo>
                    <a:pt x="692" y="1811"/>
                    <a:pt x="1101" y="2240"/>
                    <a:pt x="1505" y="2650"/>
                  </a:cubicBezTo>
                  <a:cubicBezTo>
                    <a:pt x="3832" y="4900"/>
                    <a:pt x="6210" y="7025"/>
                    <a:pt x="8533" y="9103"/>
                  </a:cubicBezTo>
                  <a:cubicBezTo>
                    <a:pt x="12729" y="12897"/>
                    <a:pt x="17086" y="16729"/>
                    <a:pt x="21070" y="21533"/>
                  </a:cubicBezTo>
                  <a:cubicBezTo>
                    <a:pt x="21105" y="21533"/>
                    <a:pt x="21135" y="21581"/>
                    <a:pt x="21166" y="21581"/>
                  </a:cubicBezTo>
                  <a:cubicBezTo>
                    <a:pt x="21186" y="21590"/>
                    <a:pt x="21211" y="21600"/>
                    <a:pt x="21231" y="21600"/>
                  </a:cubicBezTo>
                  <a:cubicBezTo>
                    <a:pt x="21342" y="21600"/>
                    <a:pt x="21454" y="21486"/>
                    <a:pt x="21509" y="21285"/>
                  </a:cubicBezTo>
                  <a:cubicBezTo>
                    <a:pt x="21600" y="20990"/>
                    <a:pt x="21539" y="20637"/>
                    <a:pt x="21413" y="20466"/>
                  </a:cubicBezTo>
                  <a:cubicBezTo>
                    <a:pt x="21322" y="20351"/>
                    <a:pt x="21226" y="20275"/>
                    <a:pt x="21135" y="20161"/>
                  </a:cubicBezTo>
                  <a:cubicBezTo>
                    <a:pt x="17187" y="15490"/>
                    <a:pt x="12921" y="11696"/>
                    <a:pt x="8811" y="8036"/>
                  </a:cubicBezTo>
                  <a:cubicBezTo>
                    <a:pt x="5988" y="5491"/>
                    <a:pt x="3080" y="2879"/>
                    <a:pt x="288" y="38"/>
                  </a:cubicBezTo>
                  <a:cubicBezTo>
                    <a:pt x="237" y="10"/>
                    <a:pt x="192" y="0"/>
                    <a:pt x="14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2" name="Google Shape;2527;p59"/>
            <p:cNvSpPr/>
            <p:nvPr/>
          </p:nvSpPr>
          <p:spPr>
            <a:xfrm>
              <a:off x="421504" y="627331"/>
              <a:ext cx="49964" cy="51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13" y="0"/>
                  </a:moveTo>
                  <a:cubicBezTo>
                    <a:pt x="21122" y="0"/>
                    <a:pt x="20942" y="93"/>
                    <a:pt x="20799" y="292"/>
                  </a:cubicBezTo>
                  <a:cubicBezTo>
                    <a:pt x="15010" y="7157"/>
                    <a:pt x="8468" y="13544"/>
                    <a:pt x="1483" y="19265"/>
                  </a:cubicBezTo>
                  <a:cubicBezTo>
                    <a:pt x="1041" y="19638"/>
                    <a:pt x="658" y="19930"/>
                    <a:pt x="215" y="20292"/>
                  </a:cubicBezTo>
                  <a:cubicBezTo>
                    <a:pt x="144" y="20362"/>
                    <a:pt x="72" y="20502"/>
                    <a:pt x="0" y="20643"/>
                  </a:cubicBezTo>
                  <a:lnTo>
                    <a:pt x="0" y="21016"/>
                  </a:lnTo>
                  <a:cubicBezTo>
                    <a:pt x="0" y="21168"/>
                    <a:pt x="72" y="21238"/>
                    <a:pt x="144" y="21308"/>
                  </a:cubicBezTo>
                  <a:cubicBezTo>
                    <a:pt x="215" y="21448"/>
                    <a:pt x="299" y="21448"/>
                    <a:pt x="371" y="21518"/>
                  </a:cubicBezTo>
                  <a:cubicBezTo>
                    <a:pt x="490" y="21577"/>
                    <a:pt x="598" y="21600"/>
                    <a:pt x="718" y="21600"/>
                  </a:cubicBezTo>
                  <a:cubicBezTo>
                    <a:pt x="885" y="21600"/>
                    <a:pt x="1052" y="21542"/>
                    <a:pt x="1196" y="21448"/>
                  </a:cubicBezTo>
                  <a:cubicBezTo>
                    <a:pt x="1340" y="21378"/>
                    <a:pt x="1411" y="21238"/>
                    <a:pt x="1483" y="21168"/>
                  </a:cubicBezTo>
                  <a:cubicBezTo>
                    <a:pt x="8468" y="15517"/>
                    <a:pt x="14914" y="9341"/>
                    <a:pt x="20715" y="2604"/>
                  </a:cubicBezTo>
                  <a:cubicBezTo>
                    <a:pt x="21086" y="1728"/>
                    <a:pt x="21385" y="864"/>
                    <a:pt x="21600" y="58"/>
                  </a:cubicBezTo>
                  <a:cubicBezTo>
                    <a:pt x="21504" y="23"/>
                    <a:pt x="21409" y="0"/>
                    <a:pt x="2131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3" name="Google Shape;2528;p59"/>
            <p:cNvSpPr/>
            <p:nvPr/>
          </p:nvSpPr>
          <p:spPr>
            <a:xfrm>
              <a:off x="630229" y="612696"/>
              <a:ext cx="102021" cy="1188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8" h="21600" fill="norm" stroke="1" extrusionOk="0">
                  <a:moveTo>
                    <a:pt x="2226" y="0"/>
                  </a:moveTo>
                  <a:cubicBezTo>
                    <a:pt x="2064" y="0"/>
                    <a:pt x="1895" y="85"/>
                    <a:pt x="1866" y="221"/>
                  </a:cubicBezTo>
                  <a:cubicBezTo>
                    <a:pt x="467" y="4715"/>
                    <a:pt x="-149" y="9340"/>
                    <a:pt x="31" y="13954"/>
                  </a:cubicBezTo>
                  <a:cubicBezTo>
                    <a:pt x="31" y="14080"/>
                    <a:pt x="101" y="14206"/>
                    <a:pt x="252" y="14236"/>
                  </a:cubicBezTo>
                  <a:cubicBezTo>
                    <a:pt x="6739" y="16950"/>
                    <a:pt x="13697" y="19755"/>
                    <a:pt x="20940" y="21570"/>
                  </a:cubicBezTo>
                  <a:cubicBezTo>
                    <a:pt x="20975" y="21570"/>
                    <a:pt x="21021" y="21600"/>
                    <a:pt x="21056" y="21600"/>
                  </a:cubicBezTo>
                  <a:cubicBezTo>
                    <a:pt x="21195" y="21600"/>
                    <a:pt x="21341" y="21510"/>
                    <a:pt x="21410" y="21354"/>
                  </a:cubicBezTo>
                  <a:cubicBezTo>
                    <a:pt x="21451" y="21193"/>
                    <a:pt x="21341" y="21007"/>
                    <a:pt x="21161" y="20977"/>
                  </a:cubicBezTo>
                  <a:cubicBezTo>
                    <a:pt x="14017" y="19167"/>
                    <a:pt x="7175" y="16417"/>
                    <a:pt x="751" y="13763"/>
                  </a:cubicBezTo>
                  <a:cubicBezTo>
                    <a:pt x="606" y="9239"/>
                    <a:pt x="1222" y="4745"/>
                    <a:pt x="2587" y="382"/>
                  </a:cubicBezTo>
                  <a:cubicBezTo>
                    <a:pt x="2627" y="221"/>
                    <a:pt x="2517" y="35"/>
                    <a:pt x="2302" y="5"/>
                  </a:cubicBezTo>
                  <a:cubicBezTo>
                    <a:pt x="2279" y="0"/>
                    <a:pt x="2256" y="0"/>
                    <a:pt x="222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4" name="Google Shape;2529;p59"/>
            <p:cNvSpPr/>
            <p:nvPr/>
          </p:nvSpPr>
          <p:spPr>
            <a:xfrm>
              <a:off x="572700" y="638618"/>
              <a:ext cx="109316" cy="149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9" h="21600" fill="norm" stroke="1" extrusionOk="0">
                  <a:moveTo>
                    <a:pt x="1167" y="0"/>
                  </a:moveTo>
                  <a:cubicBezTo>
                    <a:pt x="1016" y="0"/>
                    <a:pt x="855" y="72"/>
                    <a:pt x="828" y="200"/>
                  </a:cubicBezTo>
                  <a:cubicBezTo>
                    <a:pt x="-276" y="5153"/>
                    <a:pt x="-276" y="10201"/>
                    <a:pt x="828" y="15153"/>
                  </a:cubicBezTo>
                  <a:cubicBezTo>
                    <a:pt x="860" y="15253"/>
                    <a:pt x="925" y="15302"/>
                    <a:pt x="1027" y="15354"/>
                  </a:cubicBezTo>
                  <a:cubicBezTo>
                    <a:pt x="8518" y="17894"/>
                    <a:pt x="14765" y="19881"/>
                    <a:pt x="20818" y="21568"/>
                  </a:cubicBezTo>
                  <a:cubicBezTo>
                    <a:pt x="20855" y="21600"/>
                    <a:pt x="20888" y="21600"/>
                    <a:pt x="20920" y="21600"/>
                  </a:cubicBezTo>
                  <a:cubicBezTo>
                    <a:pt x="21060" y="21600"/>
                    <a:pt x="21189" y="21524"/>
                    <a:pt x="21259" y="21420"/>
                  </a:cubicBezTo>
                  <a:cubicBezTo>
                    <a:pt x="21324" y="21299"/>
                    <a:pt x="21222" y="21151"/>
                    <a:pt x="21060" y="21099"/>
                  </a:cubicBezTo>
                  <a:cubicBezTo>
                    <a:pt x="15072" y="19408"/>
                    <a:pt x="8852" y="17469"/>
                    <a:pt x="1496" y="14929"/>
                  </a:cubicBezTo>
                  <a:cubicBezTo>
                    <a:pt x="397" y="10077"/>
                    <a:pt x="429" y="5153"/>
                    <a:pt x="1496" y="280"/>
                  </a:cubicBezTo>
                  <a:cubicBezTo>
                    <a:pt x="1528" y="156"/>
                    <a:pt x="1431" y="28"/>
                    <a:pt x="1232" y="4"/>
                  </a:cubicBezTo>
                  <a:cubicBezTo>
                    <a:pt x="1210" y="4"/>
                    <a:pt x="1189" y="0"/>
                    <a:pt x="116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5" name="Google Shape;2530;p59"/>
            <p:cNvSpPr/>
            <p:nvPr/>
          </p:nvSpPr>
          <p:spPr>
            <a:xfrm>
              <a:off x="519551" y="711792"/>
              <a:ext cx="23693" cy="80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6" h="21600" fill="norm" stroke="1" extrusionOk="0">
                  <a:moveTo>
                    <a:pt x="1663" y="0"/>
                  </a:moveTo>
                  <a:cubicBezTo>
                    <a:pt x="1588" y="0"/>
                    <a:pt x="1514" y="7"/>
                    <a:pt x="1439" y="7"/>
                  </a:cubicBezTo>
                  <a:cubicBezTo>
                    <a:pt x="494" y="52"/>
                    <a:pt x="-127" y="327"/>
                    <a:pt x="22" y="565"/>
                  </a:cubicBezTo>
                  <a:cubicBezTo>
                    <a:pt x="4198" y="7572"/>
                    <a:pt x="10362" y="14593"/>
                    <a:pt x="18242" y="21280"/>
                  </a:cubicBezTo>
                  <a:cubicBezTo>
                    <a:pt x="18540" y="21511"/>
                    <a:pt x="19161" y="21600"/>
                    <a:pt x="19758" y="21600"/>
                  </a:cubicBezTo>
                  <a:lnTo>
                    <a:pt x="20255" y="21600"/>
                  </a:lnTo>
                  <a:cubicBezTo>
                    <a:pt x="21175" y="21511"/>
                    <a:pt x="21473" y="21236"/>
                    <a:pt x="21175" y="20998"/>
                  </a:cubicBezTo>
                  <a:cubicBezTo>
                    <a:pt x="13270" y="14311"/>
                    <a:pt x="7280" y="7393"/>
                    <a:pt x="3104" y="416"/>
                  </a:cubicBezTo>
                  <a:cubicBezTo>
                    <a:pt x="2955" y="171"/>
                    <a:pt x="2334" y="0"/>
                    <a:pt x="166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6" name="Google Shape;2531;p59"/>
            <p:cNvSpPr/>
            <p:nvPr/>
          </p:nvSpPr>
          <p:spPr>
            <a:xfrm>
              <a:off x="522650" y="814319"/>
              <a:ext cx="62413" cy="16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5" h="21600" fill="norm" stroke="1" extrusionOk="0">
                  <a:moveTo>
                    <a:pt x="609" y="0"/>
                  </a:moveTo>
                  <a:cubicBezTo>
                    <a:pt x="342" y="0"/>
                    <a:pt x="56" y="673"/>
                    <a:pt x="8" y="1841"/>
                  </a:cubicBezTo>
                  <a:cubicBezTo>
                    <a:pt x="-49" y="3151"/>
                    <a:pt x="189" y="4249"/>
                    <a:pt x="542" y="4462"/>
                  </a:cubicBezTo>
                  <a:cubicBezTo>
                    <a:pt x="7291" y="8852"/>
                    <a:pt x="14097" y="14553"/>
                    <a:pt x="20712" y="21600"/>
                  </a:cubicBezTo>
                  <a:lnTo>
                    <a:pt x="20903" y="21600"/>
                  </a:lnTo>
                  <a:cubicBezTo>
                    <a:pt x="21141" y="21600"/>
                    <a:pt x="21370" y="21140"/>
                    <a:pt x="21494" y="20077"/>
                  </a:cubicBezTo>
                  <a:cubicBezTo>
                    <a:pt x="21551" y="18980"/>
                    <a:pt x="21370" y="17670"/>
                    <a:pt x="21074" y="17457"/>
                  </a:cubicBezTo>
                  <a:cubicBezTo>
                    <a:pt x="14392" y="10375"/>
                    <a:pt x="7577" y="4462"/>
                    <a:pt x="714" y="35"/>
                  </a:cubicBezTo>
                  <a:cubicBezTo>
                    <a:pt x="685" y="0"/>
                    <a:pt x="647" y="0"/>
                    <a:pt x="60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7" name="Google Shape;2532;p59"/>
            <p:cNvSpPr/>
            <p:nvPr/>
          </p:nvSpPr>
          <p:spPr>
            <a:xfrm>
              <a:off x="120038" y="730936"/>
              <a:ext cx="239683" cy="269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8" h="21600" fill="norm" stroke="1" extrusionOk="0">
                  <a:moveTo>
                    <a:pt x="8177" y="0"/>
                  </a:moveTo>
                  <a:cubicBezTo>
                    <a:pt x="7728" y="0"/>
                    <a:pt x="7274" y="35"/>
                    <a:pt x="6815" y="106"/>
                  </a:cubicBezTo>
                  <a:cubicBezTo>
                    <a:pt x="5793" y="259"/>
                    <a:pt x="4804" y="602"/>
                    <a:pt x="3918" y="1096"/>
                  </a:cubicBezTo>
                  <a:cubicBezTo>
                    <a:pt x="3842" y="1136"/>
                    <a:pt x="3768" y="1191"/>
                    <a:pt x="3677" y="1231"/>
                  </a:cubicBezTo>
                  <a:cubicBezTo>
                    <a:pt x="2349" y="2030"/>
                    <a:pt x="1267" y="3172"/>
                    <a:pt x="641" y="4491"/>
                  </a:cubicBezTo>
                  <a:cubicBezTo>
                    <a:pt x="231" y="5383"/>
                    <a:pt x="20" y="6304"/>
                    <a:pt x="0" y="7252"/>
                  </a:cubicBezTo>
                  <a:lnTo>
                    <a:pt x="0" y="7528"/>
                  </a:lnTo>
                  <a:cubicBezTo>
                    <a:pt x="20" y="8721"/>
                    <a:pt x="322" y="9932"/>
                    <a:pt x="857" y="11074"/>
                  </a:cubicBezTo>
                  <a:cubicBezTo>
                    <a:pt x="901" y="11183"/>
                    <a:pt x="948" y="11265"/>
                    <a:pt x="992" y="11360"/>
                  </a:cubicBezTo>
                  <a:cubicBezTo>
                    <a:pt x="1709" y="12792"/>
                    <a:pt x="2791" y="14125"/>
                    <a:pt x="4087" y="15167"/>
                  </a:cubicBezTo>
                  <a:cubicBezTo>
                    <a:pt x="4605" y="15579"/>
                    <a:pt x="5155" y="15966"/>
                    <a:pt x="5717" y="16321"/>
                  </a:cubicBezTo>
                  <a:cubicBezTo>
                    <a:pt x="5838" y="16391"/>
                    <a:pt x="5946" y="16460"/>
                    <a:pt x="6068" y="16529"/>
                  </a:cubicBezTo>
                  <a:cubicBezTo>
                    <a:pt x="8096" y="17724"/>
                    <a:pt x="10396" y="18534"/>
                    <a:pt x="12760" y="19167"/>
                  </a:cubicBezTo>
                  <a:cubicBezTo>
                    <a:pt x="12957" y="19225"/>
                    <a:pt x="13153" y="19265"/>
                    <a:pt x="13352" y="19320"/>
                  </a:cubicBezTo>
                  <a:cubicBezTo>
                    <a:pt x="14223" y="19537"/>
                    <a:pt x="15107" y="19745"/>
                    <a:pt x="15974" y="19924"/>
                  </a:cubicBezTo>
                  <a:cubicBezTo>
                    <a:pt x="17712" y="20296"/>
                    <a:pt x="19224" y="20940"/>
                    <a:pt x="20822" y="21489"/>
                  </a:cubicBezTo>
                  <a:cubicBezTo>
                    <a:pt x="20913" y="21534"/>
                    <a:pt x="21003" y="21560"/>
                    <a:pt x="21109" y="21600"/>
                  </a:cubicBezTo>
                  <a:cubicBezTo>
                    <a:pt x="21124" y="21560"/>
                    <a:pt x="21143" y="21516"/>
                    <a:pt x="21158" y="21476"/>
                  </a:cubicBezTo>
                  <a:cubicBezTo>
                    <a:pt x="21600" y="20323"/>
                    <a:pt x="20576" y="18218"/>
                    <a:pt x="20412" y="17025"/>
                  </a:cubicBezTo>
                  <a:cubicBezTo>
                    <a:pt x="20166" y="15307"/>
                    <a:pt x="20061" y="13560"/>
                    <a:pt x="19771" y="11829"/>
                  </a:cubicBezTo>
                  <a:cubicBezTo>
                    <a:pt x="19771" y="11803"/>
                    <a:pt x="19771" y="11774"/>
                    <a:pt x="19754" y="11747"/>
                  </a:cubicBezTo>
                  <a:cubicBezTo>
                    <a:pt x="19739" y="11595"/>
                    <a:pt x="19710" y="11444"/>
                    <a:pt x="19680" y="11291"/>
                  </a:cubicBezTo>
                  <a:cubicBezTo>
                    <a:pt x="19359" y="9642"/>
                    <a:pt x="18858" y="8009"/>
                    <a:pt x="18077" y="6508"/>
                  </a:cubicBezTo>
                  <a:cubicBezTo>
                    <a:pt x="18016" y="6373"/>
                    <a:pt x="17942" y="6249"/>
                    <a:pt x="17866" y="6127"/>
                  </a:cubicBezTo>
                  <a:cubicBezTo>
                    <a:pt x="17331" y="5151"/>
                    <a:pt x="16690" y="4243"/>
                    <a:pt x="15897" y="3418"/>
                  </a:cubicBezTo>
                  <a:cubicBezTo>
                    <a:pt x="15623" y="3128"/>
                    <a:pt x="15321" y="2853"/>
                    <a:pt x="14997" y="2581"/>
                  </a:cubicBezTo>
                  <a:lnTo>
                    <a:pt x="14741" y="2360"/>
                  </a:lnTo>
                  <a:cubicBezTo>
                    <a:pt x="13369" y="1302"/>
                    <a:pt x="11739" y="518"/>
                    <a:pt x="10001" y="188"/>
                  </a:cubicBezTo>
                  <a:cubicBezTo>
                    <a:pt x="9910" y="177"/>
                    <a:pt x="9805" y="146"/>
                    <a:pt x="9694" y="133"/>
                  </a:cubicBezTo>
                  <a:cubicBezTo>
                    <a:pt x="9193" y="46"/>
                    <a:pt x="8688" y="0"/>
                    <a:pt x="817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8" name="Google Shape;2533;p59"/>
            <p:cNvSpPr/>
            <p:nvPr/>
          </p:nvSpPr>
          <p:spPr>
            <a:xfrm>
              <a:off x="161480" y="744631"/>
              <a:ext cx="282129" cy="36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1" h="21600" fill="norm" stroke="1" extrusionOk="0">
                  <a:moveTo>
                    <a:pt x="207" y="0"/>
                  </a:moveTo>
                  <a:cubicBezTo>
                    <a:pt x="142" y="30"/>
                    <a:pt x="78" y="71"/>
                    <a:pt x="0" y="101"/>
                  </a:cubicBezTo>
                  <a:cubicBezTo>
                    <a:pt x="13" y="134"/>
                    <a:pt x="25" y="154"/>
                    <a:pt x="51" y="163"/>
                  </a:cubicBezTo>
                  <a:cubicBezTo>
                    <a:pt x="2783" y="1506"/>
                    <a:pt x="5318" y="3312"/>
                    <a:pt x="7568" y="5505"/>
                  </a:cubicBezTo>
                  <a:cubicBezTo>
                    <a:pt x="7671" y="5608"/>
                    <a:pt x="7788" y="5712"/>
                    <a:pt x="7883" y="5812"/>
                  </a:cubicBezTo>
                  <a:cubicBezTo>
                    <a:pt x="8617" y="6541"/>
                    <a:pt x="9313" y="7310"/>
                    <a:pt x="9969" y="8121"/>
                  </a:cubicBezTo>
                  <a:cubicBezTo>
                    <a:pt x="10037" y="8182"/>
                    <a:pt x="10090" y="8253"/>
                    <a:pt x="10141" y="8324"/>
                  </a:cubicBezTo>
                  <a:cubicBezTo>
                    <a:pt x="10706" y="9011"/>
                    <a:pt x="11243" y="9739"/>
                    <a:pt x="11758" y="10487"/>
                  </a:cubicBezTo>
                  <a:cubicBezTo>
                    <a:pt x="11783" y="10509"/>
                    <a:pt x="11796" y="10538"/>
                    <a:pt x="11823" y="10571"/>
                  </a:cubicBezTo>
                  <a:cubicBezTo>
                    <a:pt x="11849" y="10609"/>
                    <a:pt x="11874" y="10652"/>
                    <a:pt x="11904" y="10693"/>
                  </a:cubicBezTo>
                  <a:cubicBezTo>
                    <a:pt x="12401" y="11442"/>
                    <a:pt x="12888" y="12219"/>
                    <a:pt x="13347" y="12969"/>
                  </a:cubicBezTo>
                  <a:cubicBezTo>
                    <a:pt x="13360" y="12999"/>
                    <a:pt x="13385" y="13032"/>
                    <a:pt x="13402" y="13061"/>
                  </a:cubicBezTo>
                  <a:cubicBezTo>
                    <a:pt x="13425" y="13093"/>
                    <a:pt x="13451" y="13132"/>
                    <a:pt x="13480" y="13174"/>
                  </a:cubicBezTo>
                  <a:cubicBezTo>
                    <a:pt x="13886" y="13851"/>
                    <a:pt x="14318" y="14538"/>
                    <a:pt x="14780" y="15213"/>
                  </a:cubicBezTo>
                  <a:cubicBezTo>
                    <a:pt x="15082" y="15664"/>
                    <a:pt x="15385" y="16116"/>
                    <a:pt x="15713" y="16557"/>
                  </a:cubicBezTo>
                  <a:cubicBezTo>
                    <a:pt x="17421" y="18862"/>
                    <a:pt x="19272" y="20504"/>
                    <a:pt x="21376" y="21582"/>
                  </a:cubicBezTo>
                  <a:cubicBezTo>
                    <a:pt x="21376" y="21592"/>
                    <a:pt x="21376" y="21592"/>
                    <a:pt x="21388" y="21592"/>
                  </a:cubicBezTo>
                  <a:cubicBezTo>
                    <a:pt x="21410" y="21597"/>
                    <a:pt x="21429" y="21600"/>
                    <a:pt x="21450" y="21600"/>
                  </a:cubicBezTo>
                  <a:cubicBezTo>
                    <a:pt x="21492" y="21600"/>
                    <a:pt x="21532" y="21585"/>
                    <a:pt x="21558" y="21549"/>
                  </a:cubicBezTo>
                  <a:cubicBezTo>
                    <a:pt x="21600" y="21508"/>
                    <a:pt x="21583" y="21437"/>
                    <a:pt x="21520" y="21417"/>
                  </a:cubicBezTo>
                  <a:cubicBezTo>
                    <a:pt x="19454" y="20352"/>
                    <a:pt x="17630" y="18730"/>
                    <a:pt x="15950" y="16453"/>
                  </a:cubicBezTo>
                  <a:cubicBezTo>
                    <a:pt x="15634" y="16045"/>
                    <a:pt x="15355" y="15624"/>
                    <a:pt x="15069" y="15203"/>
                  </a:cubicBezTo>
                  <a:cubicBezTo>
                    <a:pt x="14568" y="14465"/>
                    <a:pt x="14111" y="13707"/>
                    <a:pt x="13649" y="12969"/>
                  </a:cubicBezTo>
                  <a:cubicBezTo>
                    <a:pt x="13135" y="12148"/>
                    <a:pt x="12613" y="11309"/>
                    <a:pt x="12060" y="10487"/>
                  </a:cubicBezTo>
                  <a:cubicBezTo>
                    <a:pt x="12060" y="10477"/>
                    <a:pt x="12060" y="10477"/>
                    <a:pt x="12045" y="10477"/>
                  </a:cubicBezTo>
                  <a:cubicBezTo>
                    <a:pt x="12007" y="10406"/>
                    <a:pt x="11954" y="10345"/>
                    <a:pt x="11916" y="10272"/>
                  </a:cubicBezTo>
                  <a:cubicBezTo>
                    <a:pt x="11415" y="9554"/>
                    <a:pt x="10890" y="8859"/>
                    <a:pt x="10352" y="8192"/>
                  </a:cubicBezTo>
                  <a:cubicBezTo>
                    <a:pt x="10297" y="8121"/>
                    <a:pt x="10247" y="8048"/>
                    <a:pt x="10181" y="7987"/>
                  </a:cubicBezTo>
                  <a:cubicBezTo>
                    <a:pt x="9538" y="7198"/>
                    <a:pt x="8841" y="6437"/>
                    <a:pt x="8133" y="5722"/>
                  </a:cubicBezTo>
                  <a:cubicBezTo>
                    <a:pt x="8065" y="5659"/>
                    <a:pt x="7999" y="5598"/>
                    <a:pt x="7934" y="5537"/>
                  </a:cubicBezTo>
                  <a:cubicBezTo>
                    <a:pt x="6842" y="4448"/>
                    <a:pt x="5659" y="3445"/>
                    <a:pt x="4427" y="2551"/>
                  </a:cubicBezTo>
                  <a:cubicBezTo>
                    <a:pt x="4349" y="2500"/>
                    <a:pt x="4281" y="2439"/>
                    <a:pt x="4203" y="2399"/>
                  </a:cubicBezTo>
                  <a:lnTo>
                    <a:pt x="4203" y="2389"/>
                  </a:lnTo>
                  <a:cubicBezTo>
                    <a:pt x="2929" y="1486"/>
                    <a:pt x="1589" y="687"/>
                    <a:pt x="20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49" name="Google Shape;2534;p59"/>
            <p:cNvSpPr/>
            <p:nvPr/>
          </p:nvSpPr>
          <p:spPr>
            <a:xfrm>
              <a:off x="120038" y="760427"/>
              <a:ext cx="169006" cy="81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232" y="0"/>
                  </a:moveTo>
                  <a:cubicBezTo>
                    <a:pt x="20727" y="6838"/>
                    <a:pt x="19804" y="15040"/>
                    <a:pt x="18552" y="20301"/>
                  </a:cubicBezTo>
                  <a:cubicBezTo>
                    <a:pt x="18552" y="20432"/>
                    <a:pt x="18531" y="20476"/>
                    <a:pt x="18510" y="20571"/>
                  </a:cubicBezTo>
                  <a:cubicBezTo>
                    <a:pt x="18308" y="20432"/>
                    <a:pt x="18135" y="20301"/>
                    <a:pt x="17940" y="20162"/>
                  </a:cubicBezTo>
                  <a:cubicBezTo>
                    <a:pt x="13828" y="17076"/>
                    <a:pt x="9299" y="15485"/>
                    <a:pt x="4777" y="15485"/>
                  </a:cubicBezTo>
                  <a:cubicBezTo>
                    <a:pt x="3186" y="15485"/>
                    <a:pt x="1598" y="15682"/>
                    <a:pt x="28" y="16083"/>
                  </a:cubicBezTo>
                  <a:cubicBezTo>
                    <a:pt x="14" y="16105"/>
                    <a:pt x="7" y="16105"/>
                    <a:pt x="4" y="16105"/>
                  </a:cubicBezTo>
                  <a:cubicBezTo>
                    <a:pt x="0" y="16105"/>
                    <a:pt x="0" y="16105"/>
                    <a:pt x="0" y="16127"/>
                  </a:cubicBezTo>
                  <a:lnTo>
                    <a:pt x="0" y="17039"/>
                  </a:lnTo>
                  <a:lnTo>
                    <a:pt x="88" y="17039"/>
                  </a:lnTo>
                  <a:cubicBezTo>
                    <a:pt x="1662" y="16623"/>
                    <a:pt x="3256" y="16419"/>
                    <a:pt x="4855" y="16419"/>
                  </a:cubicBezTo>
                  <a:cubicBezTo>
                    <a:pt x="9539" y="16419"/>
                    <a:pt x="14242" y="18178"/>
                    <a:pt x="18467" y="21520"/>
                  </a:cubicBezTo>
                  <a:cubicBezTo>
                    <a:pt x="18489" y="21564"/>
                    <a:pt x="18510" y="21564"/>
                    <a:pt x="18531" y="21564"/>
                  </a:cubicBezTo>
                  <a:cubicBezTo>
                    <a:pt x="18559" y="21585"/>
                    <a:pt x="18591" y="21600"/>
                    <a:pt x="18619" y="21600"/>
                  </a:cubicBezTo>
                  <a:cubicBezTo>
                    <a:pt x="18697" y="21600"/>
                    <a:pt x="18768" y="21512"/>
                    <a:pt x="18814" y="21388"/>
                  </a:cubicBezTo>
                  <a:lnTo>
                    <a:pt x="18885" y="21118"/>
                  </a:lnTo>
                  <a:cubicBezTo>
                    <a:pt x="20154" y="15850"/>
                    <a:pt x="21073" y="7655"/>
                    <a:pt x="21600" y="730"/>
                  </a:cubicBezTo>
                  <a:lnTo>
                    <a:pt x="21232" y="0"/>
                  </a:ln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0" name="Google Shape;2535;p59"/>
            <p:cNvSpPr/>
            <p:nvPr/>
          </p:nvSpPr>
          <p:spPr>
            <a:xfrm>
              <a:off x="215689" y="732596"/>
              <a:ext cx="17057" cy="56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4" h="21600" fill="norm" stroke="1" extrusionOk="0">
                  <a:moveTo>
                    <a:pt x="17096" y="0"/>
                  </a:moveTo>
                  <a:cubicBezTo>
                    <a:pt x="12783" y="6108"/>
                    <a:pt x="6314" y="14382"/>
                    <a:pt x="922" y="19951"/>
                  </a:cubicBezTo>
                  <a:cubicBezTo>
                    <a:pt x="505" y="20205"/>
                    <a:pt x="261" y="20469"/>
                    <a:pt x="53" y="20744"/>
                  </a:cubicBezTo>
                  <a:cubicBezTo>
                    <a:pt x="-156" y="21072"/>
                    <a:pt x="261" y="21389"/>
                    <a:pt x="1131" y="21526"/>
                  </a:cubicBezTo>
                  <a:lnTo>
                    <a:pt x="1548" y="21589"/>
                  </a:lnTo>
                  <a:cubicBezTo>
                    <a:pt x="1687" y="21600"/>
                    <a:pt x="1827" y="21600"/>
                    <a:pt x="1966" y="21600"/>
                  </a:cubicBezTo>
                  <a:cubicBezTo>
                    <a:pt x="2940" y="21600"/>
                    <a:pt x="3983" y="21420"/>
                    <a:pt x="4401" y="21135"/>
                  </a:cubicBezTo>
                  <a:cubicBezTo>
                    <a:pt x="4401" y="21072"/>
                    <a:pt x="4401" y="20987"/>
                    <a:pt x="4609" y="20924"/>
                  </a:cubicBezTo>
                  <a:cubicBezTo>
                    <a:pt x="10209" y="15291"/>
                    <a:pt x="16887" y="6626"/>
                    <a:pt x="21444" y="264"/>
                  </a:cubicBezTo>
                  <a:cubicBezTo>
                    <a:pt x="20157" y="211"/>
                    <a:pt x="18661" y="63"/>
                    <a:pt x="1709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1" name="Google Shape;2536;p59"/>
            <p:cNvSpPr/>
            <p:nvPr/>
          </p:nvSpPr>
          <p:spPr>
            <a:xfrm>
              <a:off x="129693" y="807513"/>
              <a:ext cx="194071" cy="76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35" y="0"/>
                  </a:moveTo>
                  <a:cubicBezTo>
                    <a:pt x="20532" y="7257"/>
                    <a:pt x="19537" y="13984"/>
                    <a:pt x="18352" y="19986"/>
                  </a:cubicBezTo>
                  <a:cubicBezTo>
                    <a:pt x="18312" y="20220"/>
                    <a:pt x="18275" y="20415"/>
                    <a:pt x="18238" y="20618"/>
                  </a:cubicBezTo>
                  <a:lnTo>
                    <a:pt x="18044" y="20618"/>
                  </a:lnTo>
                  <a:cubicBezTo>
                    <a:pt x="12061" y="20080"/>
                    <a:pt x="6020" y="19012"/>
                    <a:pt x="74" y="17422"/>
                  </a:cubicBezTo>
                  <a:lnTo>
                    <a:pt x="0" y="17422"/>
                  </a:lnTo>
                  <a:cubicBezTo>
                    <a:pt x="55" y="17804"/>
                    <a:pt x="114" y="18092"/>
                    <a:pt x="169" y="18427"/>
                  </a:cubicBezTo>
                  <a:cubicBezTo>
                    <a:pt x="6174" y="20033"/>
                    <a:pt x="12273" y="21093"/>
                    <a:pt x="18293" y="21577"/>
                  </a:cubicBezTo>
                  <a:cubicBezTo>
                    <a:pt x="18299" y="21592"/>
                    <a:pt x="18302" y="21600"/>
                    <a:pt x="18305" y="21600"/>
                  </a:cubicBezTo>
                  <a:cubicBezTo>
                    <a:pt x="18315" y="21600"/>
                    <a:pt x="18318" y="21577"/>
                    <a:pt x="18333" y="21577"/>
                  </a:cubicBezTo>
                  <a:cubicBezTo>
                    <a:pt x="18345" y="21584"/>
                    <a:pt x="18358" y="21592"/>
                    <a:pt x="18370" y="21592"/>
                  </a:cubicBezTo>
                  <a:cubicBezTo>
                    <a:pt x="18432" y="21592"/>
                    <a:pt x="18490" y="21499"/>
                    <a:pt x="18521" y="21335"/>
                  </a:cubicBezTo>
                  <a:cubicBezTo>
                    <a:pt x="18539" y="21195"/>
                    <a:pt x="18582" y="21093"/>
                    <a:pt x="18601" y="20953"/>
                  </a:cubicBezTo>
                  <a:cubicBezTo>
                    <a:pt x="19783" y="15052"/>
                    <a:pt x="20778" y="8465"/>
                    <a:pt x="21600" y="1341"/>
                  </a:cubicBezTo>
                  <a:cubicBezTo>
                    <a:pt x="21523" y="865"/>
                    <a:pt x="21431" y="429"/>
                    <a:pt x="2133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2" name="Google Shape;2537;p59"/>
            <p:cNvSpPr/>
            <p:nvPr/>
          </p:nvSpPr>
          <p:spPr>
            <a:xfrm>
              <a:off x="184470" y="872055"/>
              <a:ext cx="158189" cy="65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487" y="0"/>
                  </a:moveTo>
                  <a:cubicBezTo>
                    <a:pt x="20452" y="4939"/>
                    <a:pt x="19349" y="9860"/>
                    <a:pt x="18132" y="14744"/>
                  </a:cubicBezTo>
                  <a:cubicBezTo>
                    <a:pt x="18034" y="15146"/>
                    <a:pt x="17940" y="15538"/>
                    <a:pt x="17849" y="15931"/>
                  </a:cubicBezTo>
                  <a:cubicBezTo>
                    <a:pt x="17826" y="15931"/>
                    <a:pt x="17800" y="15985"/>
                    <a:pt x="17800" y="16049"/>
                  </a:cubicBezTo>
                  <a:cubicBezTo>
                    <a:pt x="16614" y="15693"/>
                    <a:pt x="15427" y="15538"/>
                    <a:pt x="14241" y="15538"/>
                  </a:cubicBezTo>
                  <a:cubicBezTo>
                    <a:pt x="9349" y="15538"/>
                    <a:pt x="4495" y="18213"/>
                    <a:pt x="117" y="20641"/>
                  </a:cubicBezTo>
                  <a:cubicBezTo>
                    <a:pt x="68" y="20641"/>
                    <a:pt x="45" y="20687"/>
                    <a:pt x="0" y="20742"/>
                  </a:cubicBezTo>
                  <a:cubicBezTo>
                    <a:pt x="185" y="21034"/>
                    <a:pt x="351" y="21317"/>
                    <a:pt x="540" y="21600"/>
                  </a:cubicBezTo>
                  <a:cubicBezTo>
                    <a:pt x="4801" y="19254"/>
                    <a:pt x="9523" y="16688"/>
                    <a:pt x="14268" y="16688"/>
                  </a:cubicBezTo>
                  <a:cubicBezTo>
                    <a:pt x="15477" y="16688"/>
                    <a:pt x="16689" y="16862"/>
                    <a:pt x="17894" y="17236"/>
                  </a:cubicBezTo>
                  <a:cubicBezTo>
                    <a:pt x="17909" y="17245"/>
                    <a:pt x="17921" y="17254"/>
                    <a:pt x="17936" y="17254"/>
                  </a:cubicBezTo>
                  <a:cubicBezTo>
                    <a:pt x="17992" y="17254"/>
                    <a:pt x="18049" y="17163"/>
                    <a:pt x="18110" y="17072"/>
                  </a:cubicBezTo>
                  <a:lnTo>
                    <a:pt x="18132" y="17008"/>
                  </a:lnTo>
                  <a:cubicBezTo>
                    <a:pt x="18223" y="16606"/>
                    <a:pt x="18295" y="16323"/>
                    <a:pt x="18389" y="15931"/>
                  </a:cubicBezTo>
                  <a:cubicBezTo>
                    <a:pt x="19560" y="11293"/>
                    <a:pt x="20641" y="6637"/>
                    <a:pt x="21600" y="1881"/>
                  </a:cubicBezTo>
                  <a:cubicBezTo>
                    <a:pt x="21577" y="1251"/>
                    <a:pt x="21532" y="630"/>
                    <a:pt x="2148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3" name="Google Shape;2538;p59"/>
            <p:cNvSpPr/>
            <p:nvPr/>
          </p:nvSpPr>
          <p:spPr>
            <a:xfrm>
              <a:off x="263841" y="960790"/>
              <a:ext cx="7505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70" y="0"/>
                  </a:moveTo>
                  <a:cubicBezTo>
                    <a:pt x="12954" y="0"/>
                    <a:pt x="6385" y="6025"/>
                    <a:pt x="0" y="17678"/>
                  </a:cubicBezTo>
                  <a:cubicBezTo>
                    <a:pt x="637" y="19156"/>
                    <a:pt x="1274" y="20179"/>
                    <a:pt x="1919" y="21600"/>
                  </a:cubicBezTo>
                  <a:cubicBezTo>
                    <a:pt x="7826" y="11994"/>
                    <a:pt x="13845" y="7048"/>
                    <a:pt x="19920" y="7048"/>
                  </a:cubicBezTo>
                  <a:cubicBezTo>
                    <a:pt x="20318" y="7048"/>
                    <a:pt x="20708" y="7048"/>
                    <a:pt x="21098" y="7105"/>
                  </a:cubicBezTo>
                  <a:cubicBezTo>
                    <a:pt x="21114" y="7219"/>
                    <a:pt x="21130" y="7276"/>
                    <a:pt x="21146" y="7276"/>
                  </a:cubicBezTo>
                  <a:cubicBezTo>
                    <a:pt x="21186" y="7276"/>
                    <a:pt x="21218" y="7105"/>
                    <a:pt x="21258" y="7105"/>
                  </a:cubicBezTo>
                  <a:cubicBezTo>
                    <a:pt x="21449" y="6764"/>
                    <a:pt x="21600" y="5343"/>
                    <a:pt x="21600" y="3581"/>
                  </a:cubicBezTo>
                  <a:cubicBezTo>
                    <a:pt x="21600" y="1762"/>
                    <a:pt x="21401" y="57"/>
                    <a:pt x="21098" y="57"/>
                  </a:cubicBezTo>
                  <a:lnTo>
                    <a:pt x="20756" y="57"/>
                  </a:lnTo>
                  <a:cubicBezTo>
                    <a:pt x="20358" y="57"/>
                    <a:pt x="19968" y="0"/>
                    <a:pt x="1957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4" name="Google Shape;2539;p59"/>
            <p:cNvSpPr/>
            <p:nvPr/>
          </p:nvSpPr>
          <p:spPr>
            <a:xfrm>
              <a:off x="498247" y="958453"/>
              <a:ext cx="250080" cy="248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9" h="21600" fill="norm" stroke="1" extrusionOk="0">
                  <a:moveTo>
                    <a:pt x="13581" y="0"/>
                  </a:moveTo>
                  <a:cubicBezTo>
                    <a:pt x="13099" y="0"/>
                    <a:pt x="12614" y="48"/>
                    <a:pt x="12147" y="123"/>
                  </a:cubicBezTo>
                  <a:cubicBezTo>
                    <a:pt x="12049" y="137"/>
                    <a:pt x="11932" y="166"/>
                    <a:pt x="11834" y="180"/>
                  </a:cubicBezTo>
                  <a:cubicBezTo>
                    <a:pt x="9576" y="628"/>
                    <a:pt x="7517" y="1930"/>
                    <a:pt x="5840" y="3691"/>
                  </a:cubicBezTo>
                  <a:lnTo>
                    <a:pt x="5540" y="4006"/>
                  </a:lnTo>
                  <a:cubicBezTo>
                    <a:pt x="4504" y="5141"/>
                    <a:pt x="3639" y="6467"/>
                    <a:pt x="2958" y="7846"/>
                  </a:cubicBezTo>
                  <a:cubicBezTo>
                    <a:pt x="2772" y="8218"/>
                    <a:pt x="2603" y="8603"/>
                    <a:pt x="2431" y="9024"/>
                  </a:cubicBezTo>
                  <a:cubicBezTo>
                    <a:pt x="2347" y="9202"/>
                    <a:pt x="2262" y="9412"/>
                    <a:pt x="2189" y="9624"/>
                  </a:cubicBezTo>
                  <a:cubicBezTo>
                    <a:pt x="1466" y="11416"/>
                    <a:pt x="899" y="13415"/>
                    <a:pt x="512" y="15448"/>
                  </a:cubicBezTo>
                  <a:cubicBezTo>
                    <a:pt x="471" y="15718"/>
                    <a:pt x="414" y="16002"/>
                    <a:pt x="373" y="16269"/>
                  </a:cubicBezTo>
                  <a:cubicBezTo>
                    <a:pt x="87" y="18075"/>
                    <a:pt x="-53" y="19882"/>
                    <a:pt x="18" y="21511"/>
                  </a:cubicBezTo>
                  <a:lnTo>
                    <a:pt x="18" y="21600"/>
                  </a:lnTo>
                  <a:cubicBezTo>
                    <a:pt x="116" y="21586"/>
                    <a:pt x="228" y="21557"/>
                    <a:pt x="343" y="21542"/>
                  </a:cubicBezTo>
                  <a:cubicBezTo>
                    <a:pt x="1567" y="21316"/>
                    <a:pt x="2843" y="20883"/>
                    <a:pt x="4108" y="20344"/>
                  </a:cubicBezTo>
                  <a:cubicBezTo>
                    <a:pt x="4248" y="20289"/>
                    <a:pt x="4392" y="20226"/>
                    <a:pt x="4547" y="20166"/>
                  </a:cubicBezTo>
                  <a:cubicBezTo>
                    <a:pt x="6153" y="19480"/>
                    <a:pt x="7743" y="18674"/>
                    <a:pt x="9235" y="18075"/>
                  </a:cubicBezTo>
                  <a:cubicBezTo>
                    <a:pt x="9290" y="18061"/>
                    <a:pt x="9361" y="18030"/>
                    <a:pt x="9420" y="18015"/>
                  </a:cubicBezTo>
                  <a:cubicBezTo>
                    <a:pt x="9519" y="17972"/>
                    <a:pt x="9617" y="17926"/>
                    <a:pt x="9715" y="17883"/>
                  </a:cubicBezTo>
                  <a:cubicBezTo>
                    <a:pt x="12076" y="16954"/>
                    <a:pt x="14490" y="15968"/>
                    <a:pt x="16507" y="14416"/>
                  </a:cubicBezTo>
                  <a:cubicBezTo>
                    <a:pt x="16606" y="14341"/>
                    <a:pt x="16704" y="14250"/>
                    <a:pt x="16807" y="14175"/>
                  </a:cubicBezTo>
                  <a:cubicBezTo>
                    <a:pt x="17216" y="13836"/>
                    <a:pt x="17615" y="13475"/>
                    <a:pt x="17999" y="13071"/>
                  </a:cubicBezTo>
                  <a:cubicBezTo>
                    <a:pt x="20314" y="10636"/>
                    <a:pt x="21547" y="6679"/>
                    <a:pt x="19973" y="3633"/>
                  </a:cubicBezTo>
                  <a:cubicBezTo>
                    <a:pt x="18768" y="1287"/>
                    <a:pt x="16125" y="14"/>
                    <a:pt x="1358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5" name="Google Shape;2540;p59"/>
            <p:cNvSpPr/>
            <p:nvPr/>
          </p:nvSpPr>
          <p:spPr>
            <a:xfrm>
              <a:off x="468491" y="978787"/>
              <a:ext cx="245821" cy="277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600" fill="norm" stroke="1" extrusionOk="0">
                  <a:moveTo>
                    <a:pt x="21412" y="0"/>
                  </a:moveTo>
                  <a:cubicBezTo>
                    <a:pt x="21386" y="0"/>
                    <a:pt x="21357" y="9"/>
                    <a:pt x="21335" y="22"/>
                  </a:cubicBezTo>
                  <a:cubicBezTo>
                    <a:pt x="12041" y="5044"/>
                    <a:pt x="5593" y="13265"/>
                    <a:pt x="24" y="21391"/>
                  </a:cubicBezTo>
                  <a:cubicBezTo>
                    <a:pt x="-25" y="21460"/>
                    <a:pt x="9" y="21540"/>
                    <a:pt x="67" y="21581"/>
                  </a:cubicBezTo>
                  <a:lnTo>
                    <a:pt x="82" y="21581"/>
                  </a:lnTo>
                  <a:cubicBezTo>
                    <a:pt x="106" y="21594"/>
                    <a:pt x="133" y="21600"/>
                    <a:pt x="157" y="21600"/>
                  </a:cubicBezTo>
                  <a:cubicBezTo>
                    <a:pt x="210" y="21600"/>
                    <a:pt x="259" y="21576"/>
                    <a:pt x="281" y="21540"/>
                  </a:cubicBezTo>
                  <a:cubicBezTo>
                    <a:pt x="5836" y="13425"/>
                    <a:pt x="12252" y="5245"/>
                    <a:pt x="21483" y="250"/>
                  </a:cubicBezTo>
                  <a:cubicBezTo>
                    <a:pt x="21560" y="211"/>
                    <a:pt x="21575" y="132"/>
                    <a:pt x="21531" y="65"/>
                  </a:cubicBezTo>
                  <a:cubicBezTo>
                    <a:pt x="21510" y="22"/>
                    <a:pt x="21461" y="0"/>
                    <a:pt x="2141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6" name="Google Shape;2541;p59"/>
            <p:cNvSpPr/>
            <p:nvPr/>
          </p:nvSpPr>
          <p:spPr>
            <a:xfrm>
              <a:off x="626418" y="959864"/>
              <a:ext cx="115637" cy="10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fill="norm" stroke="1" extrusionOk="0">
                  <a:moveTo>
                    <a:pt x="3495" y="0"/>
                  </a:moveTo>
                  <a:cubicBezTo>
                    <a:pt x="3273" y="33"/>
                    <a:pt x="3010" y="99"/>
                    <a:pt x="2788" y="132"/>
                  </a:cubicBezTo>
                  <a:cubicBezTo>
                    <a:pt x="1084" y="5521"/>
                    <a:pt x="165" y="11135"/>
                    <a:pt x="0" y="16831"/>
                  </a:cubicBezTo>
                  <a:cubicBezTo>
                    <a:pt x="0" y="16831"/>
                    <a:pt x="0" y="16859"/>
                    <a:pt x="31" y="16891"/>
                  </a:cubicBezTo>
                  <a:cubicBezTo>
                    <a:pt x="0" y="17001"/>
                    <a:pt x="62" y="17067"/>
                    <a:pt x="165" y="17133"/>
                  </a:cubicBezTo>
                  <a:cubicBezTo>
                    <a:pt x="196" y="17133"/>
                    <a:pt x="227" y="17171"/>
                    <a:pt x="253" y="17171"/>
                  </a:cubicBezTo>
                  <a:cubicBezTo>
                    <a:pt x="356" y="17204"/>
                    <a:pt x="480" y="17204"/>
                    <a:pt x="609" y="17237"/>
                  </a:cubicBezTo>
                  <a:cubicBezTo>
                    <a:pt x="7625" y="18905"/>
                    <a:pt x="14646" y="20305"/>
                    <a:pt x="21187" y="21595"/>
                  </a:cubicBezTo>
                  <a:cubicBezTo>
                    <a:pt x="21208" y="21600"/>
                    <a:pt x="21228" y="21600"/>
                    <a:pt x="21244" y="21600"/>
                  </a:cubicBezTo>
                  <a:cubicBezTo>
                    <a:pt x="21409" y="21600"/>
                    <a:pt x="21543" y="21479"/>
                    <a:pt x="21574" y="21326"/>
                  </a:cubicBezTo>
                  <a:cubicBezTo>
                    <a:pt x="21600" y="21123"/>
                    <a:pt x="21512" y="20952"/>
                    <a:pt x="21316" y="20920"/>
                  </a:cubicBezTo>
                  <a:cubicBezTo>
                    <a:pt x="14904" y="19657"/>
                    <a:pt x="8048" y="18291"/>
                    <a:pt x="1187" y="16688"/>
                  </a:cubicBezTo>
                  <a:cubicBezTo>
                    <a:pt x="996" y="16623"/>
                    <a:pt x="831" y="16590"/>
                    <a:pt x="640" y="16557"/>
                  </a:cubicBezTo>
                  <a:cubicBezTo>
                    <a:pt x="640" y="16452"/>
                    <a:pt x="640" y="16354"/>
                    <a:pt x="671" y="16249"/>
                  </a:cubicBezTo>
                  <a:cubicBezTo>
                    <a:pt x="862" y="10729"/>
                    <a:pt x="1822" y="5274"/>
                    <a:pt x="349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7" name="Google Shape;2542;p59"/>
            <p:cNvSpPr/>
            <p:nvPr/>
          </p:nvSpPr>
          <p:spPr>
            <a:xfrm>
              <a:off x="564953" y="1000891"/>
              <a:ext cx="13796" cy="99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1" h="21600" fill="norm" stroke="1" extrusionOk="0">
                  <a:moveTo>
                    <a:pt x="5598" y="0"/>
                  </a:moveTo>
                  <a:lnTo>
                    <a:pt x="425" y="783"/>
                  </a:lnTo>
                  <a:cubicBezTo>
                    <a:pt x="-1510" y="7718"/>
                    <a:pt x="3150" y="14623"/>
                    <a:pt x="14680" y="21307"/>
                  </a:cubicBezTo>
                  <a:cubicBezTo>
                    <a:pt x="14680" y="21343"/>
                    <a:pt x="14917" y="21343"/>
                    <a:pt x="14917" y="21379"/>
                  </a:cubicBezTo>
                  <a:cubicBezTo>
                    <a:pt x="15154" y="21457"/>
                    <a:pt x="15667" y="21528"/>
                    <a:pt x="16141" y="21564"/>
                  </a:cubicBezTo>
                  <a:cubicBezTo>
                    <a:pt x="16615" y="21600"/>
                    <a:pt x="17128" y="21600"/>
                    <a:pt x="17839" y="21600"/>
                  </a:cubicBezTo>
                  <a:cubicBezTo>
                    <a:pt x="19063" y="21528"/>
                    <a:pt x="20090" y="21343"/>
                    <a:pt x="19537" y="21122"/>
                  </a:cubicBezTo>
                  <a:cubicBezTo>
                    <a:pt x="19300" y="20978"/>
                    <a:pt x="19063" y="20823"/>
                    <a:pt x="18826" y="20673"/>
                  </a:cubicBezTo>
                  <a:cubicBezTo>
                    <a:pt x="7533" y="13960"/>
                    <a:pt x="3150" y="7055"/>
                    <a:pt x="5598" y="78"/>
                  </a:cubicBezTo>
                  <a:lnTo>
                    <a:pt x="5598" y="0"/>
                  </a:ln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8" name="Google Shape;2543;p59"/>
            <p:cNvSpPr/>
            <p:nvPr/>
          </p:nvSpPr>
          <p:spPr>
            <a:xfrm>
              <a:off x="586719" y="1084938"/>
              <a:ext cx="114783" cy="39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5" y="0"/>
                  </a:moveTo>
                  <a:cubicBezTo>
                    <a:pt x="333" y="0"/>
                    <a:pt x="297" y="15"/>
                    <a:pt x="266" y="61"/>
                  </a:cubicBezTo>
                  <a:cubicBezTo>
                    <a:pt x="167" y="61"/>
                    <a:pt x="104" y="243"/>
                    <a:pt x="31" y="639"/>
                  </a:cubicBezTo>
                  <a:cubicBezTo>
                    <a:pt x="31" y="730"/>
                    <a:pt x="0" y="806"/>
                    <a:pt x="0" y="928"/>
                  </a:cubicBezTo>
                  <a:cubicBezTo>
                    <a:pt x="31" y="1293"/>
                    <a:pt x="73" y="1673"/>
                    <a:pt x="198" y="1856"/>
                  </a:cubicBezTo>
                  <a:lnTo>
                    <a:pt x="229" y="1856"/>
                  </a:lnTo>
                  <a:cubicBezTo>
                    <a:pt x="328" y="1947"/>
                    <a:pt x="390" y="2054"/>
                    <a:pt x="489" y="2145"/>
                  </a:cubicBezTo>
                  <a:cubicBezTo>
                    <a:pt x="7117" y="10085"/>
                    <a:pt x="13968" y="16595"/>
                    <a:pt x="20918" y="21600"/>
                  </a:cubicBezTo>
                  <a:cubicBezTo>
                    <a:pt x="21142" y="21128"/>
                    <a:pt x="21366" y="20550"/>
                    <a:pt x="21600" y="20079"/>
                  </a:cubicBezTo>
                  <a:cubicBezTo>
                    <a:pt x="14577" y="15181"/>
                    <a:pt x="7637" y="8655"/>
                    <a:pt x="974" y="639"/>
                  </a:cubicBezTo>
                  <a:cubicBezTo>
                    <a:pt x="807" y="456"/>
                    <a:pt x="614" y="243"/>
                    <a:pt x="489" y="61"/>
                  </a:cubicBezTo>
                  <a:cubicBezTo>
                    <a:pt x="458" y="15"/>
                    <a:pt x="416" y="0"/>
                    <a:pt x="37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59" name="Google Shape;2544;p59"/>
            <p:cNvSpPr/>
            <p:nvPr/>
          </p:nvSpPr>
          <p:spPr>
            <a:xfrm>
              <a:off x="524722" y="1062225"/>
              <a:ext cx="91019" cy="104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96" y="0"/>
                  </a:moveTo>
                  <a:cubicBezTo>
                    <a:pt x="453" y="425"/>
                    <a:pt x="210" y="924"/>
                    <a:pt x="0" y="1430"/>
                  </a:cubicBezTo>
                  <a:cubicBezTo>
                    <a:pt x="453" y="6057"/>
                    <a:pt x="1674" y="11225"/>
                    <a:pt x="3631" y="17179"/>
                  </a:cubicBezTo>
                  <a:lnTo>
                    <a:pt x="3709" y="17357"/>
                  </a:lnTo>
                  <a:cubicBezTo>
                    <a:pt x="3749" y="17472"/>
                    <a:pt x="3834" y="17569"/>
                    <a:pt x="3913" y="17604"/>
                  </a:cubicBezTo>
                  <a:lnTo>
                    <a:pt x="3992" y="17604"/>
                  </a:lnTo>
                  <a:cubicBezTo>
                    <a:pt x="4084" y="17638"/>
                    <a:pt x="4162" y="17684"/>
                    <a:pt x="4287" y="17684"/>
                  </a:cubicBezTo>
                  <a:cubicBezTo>
                    <a:pt x="9618" y="19183"/>
                    <a:pt x="14923" y="20498"/>
                    <a:pt x="20221" y="21600"/>
                  </a:cubicBezTo>
                  <a:cubicBezTo>
                    <a:pt x="20379" y="21566"/>
                    <a:pt x="20582" y="21491"/>
                    <a:pt x="20753" y="21456"/>
                  </a:cubicBezTo>
                  <a:cubicBezTo>
                    <a:pt x="21035" y="21353"/>
                    <a:pt x="21318" y="21244"/>
                    <a:pt x="21600" y="21141"/>
                  </a:cubicBezTo>
                  <a:cubicBezTo>
                    <a:pt x="15980" y="19992"/>
                    <a:pt x="10400" y="18643"/>
                    <a:pt x="4773" y="17076"/>
                  </a:cubicBezTo>
                  <a:cubicBezTo>
                    <a:pt x="4648" y="17041"/>
                    <a:pt x="4569" y="17041"/>
                    <a:pt x="4445" y="17001"/>
                  </a:cubicBezTo>
                  <a:cubicBezTo>
                    <a:pt x="4366" y="16829"/>
                    <a:pt x="4327" y="16616"/>
                    <a:pt x="4287" y="16467"/>
                  </a:cubicBezTo>
                  <a:cubicBezTo>
                    <a:pt x="2206" y="10157"/>
                    <a:pt x="1018" y="4806"/>
                    <a:pt x="69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0" name="Google Shape;2545;p59"/>
            <p:cNvSpPr/>
            <p:nvPr/>
          </p:nvSpPr>
          <p:spPr>
            <a:xfrm>
              <a:off x="502756" y="1136090"/>
              <a:ext cx="50489" cy="56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2" y="0"/>
                  </a:moveTo>
                  <a:cubicBezTo>
                    <a:pt x="509" y="1189"/>
                    <a:pt x="213" y="2441"/>
                    <a:pt x="0" y="3619"/>
                  </a:cubicBezTo>
                  <a:cubicBezTo>
                    <a:pt x="1089" y="8162"/>
                    <a:pt x="2722" y="12652"/>
                    <a:pt x="4687" y="16855"/>
                  </a:cubicBezTo>
                  <a:cubicBezTo>
                    <a:pt x="4853" y="17004"/>
                    <a:pt x="4924" y="17131"/>
                    <a:pt x="5066" y="17195"/>
                  </a:cubicBezTo>
                  <a:lnTo>
                    <a:pt x="5137" y="17259"/>
                  </a:lnTo>
                  <a:cubicBezTo>
                    <a:pt x="5657" y="17397"/>
                    <a:pt x="6178" y="17588"/>
                    <a:pt x="6616" y="17715"/>
                  </a:cubicBezTo>
                  <a:cubicBezTo>
                    <a:pt x="10865" y="19169"/>
                    <a:pt x="15138" y="20486"/>
                    <a:pt x="19328" y="21600"/>
                  </a:cubicBezTo>
                  <a:cubicBezTo>
                    <a:pt x="20050" y="21356"/>
                    <a:pt x="20795" y="21080"/>
                    <a:pt x="21600" y="20815"/>
                  </a:cubicBezTo>
                  <a:cubicBezTo>
                    <a:pt x="16901" y="19562"/>
                    <a:pt x="12191" y="18193"/>
                    <a:pt x="7492" y="16526"/>
                  </a:cubicBezTo>
                  <a:cubicBezTo>
                    <a:pt x="6983" y="16399"/>
                    <a:pt x="6545" y="16272"/>
                    <a:pt x="6012" y="16070"/>
                  </a:cubicBezTo>
                  <a:cubicBezTo>
                    <a:pt x="3598" y="10933"/>
                    <a:pt x="1835" y="5541"/>
                    <a:pt x="72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1" name="Google Shape;2546;p59"/>
            <p:cNvSpPr/>
            <p:nvPr/>
          </p:nvSpPr>
          <p:spPr>
            <a:xfrm>
              <a:off x="1229522" y="332560"/>
              <a:ext cx="559906" cy="1248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1600" fill="norm" stroke="1" extrusionOk="0">
                  <a:moveTo>
                    <a:pt x="6618" y="0"/>
                  </a:moveTo>
                  <a:cubicBezTo>
                    <a:pt x="6505" y="54"/>
                    <a:pt x="6386" y="107"/>
                    <a:pt x="6274" y="164"/>
                  </a:cubicBezTo>
                  <a:cubicBezTo>
                    <a:pt x="5373" y="606"/>
                    <a:pt x="4572" y="1100"/>
                    <a:pt x="3890" y="1619"/>
                  </a:cubicBezTo>
                  <a:cubicBezTo>
                    <a:pt x="6783" y="2600"/>
                    <a:pt x="9695" y="3560"/>
                    <a:pt x="12647" y="4504"/>
                  </a:cubicBezTo>
                  <a:cubicBezTo>
                    <a:pt x="9457" y="3749"/>
                    <a:pt x="6280" y="3021"/>
                    <a:pt x="3029" y="2344"/>
                  </a:cubicBezTo>
                  <a:cubicBezTo>
                    <a:pt x="1733" y="3533"/>
                    <a:pt x="951" y="4831"/>
                    <a:pt x="494" y="6138"/>
                  </a:cubicBezTo>
                  <a:cubicBezTo>
                    <a:pt x="414" y="6367"/>
                    <a:pt x="343" y="6596"/>
                    <a:pt x="282" y="6831"/>
                  </a:cubicBezTo>
                  <a:cubicBezTo>
                    <a:pt x="6041" y="6863"/>
                    <a:pt x="11800" y="6982"/>
                    <a:pt x="17540" y="7190"/>
                  </a:cubicBezTo>
                  <a:cubicBezTo>
                    <a:pt x="11733" y="7532"/>
                    <a:pt x="5903" y="7785"/>
                    <a:pt x="64" y="7966"/>
                  </a:cubicBezTo>
                  <a:cubicBezTo>
                    <a:pt x="-23" y="8649"/>
                    <a:pt x="-23" y="9336"/>
                    <a:pt x="71" y="10019"/>
                  </a:cubicBezTo>
                  <a:cubicBezTo>
                    <a:pt x="5665" y="9261"/>
                    <a:pt x="11370" y="8670"/>
                    <a:pt x="17128" y="8239"/>
                  </a:cubicBezTo>
                  <a:cubicBezTo>
                    <a:pt x="11495" y="9362"/>
                    <a:pt x="5995" y="10482"/>
                    <a:pt x="481" y="11692"/>
                  </a:cubicBezTo>
                  <a:cubicBezTo>
                    <a:pt x="838" y="12710"/>
                    <a:pt x="1415" y="13717"/>
                    <a:pt x="2201" y="14683"/>
                  </a:cubicBezTo>
                  <a:cubicBezTo>
                    <a:pt x="7676" y="14053"/>
                    <a:pt x="13211" y="13521"/>
                    <a:pt x="18784" y="13093"/>
                  </a:cubicBezTo>
                  <a:cubicBezTo>
                    <a:pt x="13707" y="14246"/>
                    <a:pt x="8940" y="15343"/>
                    <a:pt x="4076" y="16569"/>
                  </a:cubicBezTo>
                  <a:cubicBezTo>
                    <a:pt x="5632" y="17874"/>
                    <a:pt x="7623" y="19074"/>
                    <a:pt x="9973" y="20106"/>
                  </a:cubicBezTo>
                  <a:cubicBezTo>
                    <a:pt x="10470" y="19873"/>
                    <a:pt x="10972" y="19660"/>
                    <a:pt x="11244" y="19528"/>
                  </a:cubicBezTo>
                  <a:cubicBezTo>
                    <a:pt x="12726" y="18801"/>
                    <a:pt x="14971" y="18061"/>
                    <a:pt x="16116" y="17232"/>
                  </a:cubicBezTo>
                  <a:cubicBezTo>
                    <a:pt x="14540" y="18376"/>
                    <a:pt x="12893" y="19505"/>
                    <a:pt x="11192" y="20613"/>
                  </a:cubicBezTo>
                  <a:cubicBezTo>
                    <a:pt x="12084" y="20964"/>
                    <a:pt x="13018" y="21293"/>
                    <a:pt x="14005" y="21600"/>
                  </a:cubicBezTo>
                  <a:cubicBezTo>
                    <a:pt x="14018" y="21591"/>
                    <a:pt x="14024" y="21582"/>
                    <a:pt x="14037" y="21573"/>
                  </a:cubicBezTo>
                  <a:cubicBezTo>
                    <a:pt x="14295" y="21400"/>
                    <a:pt x="16044" y="20391"/>
                    <a:pt x="18035" y="19247"/>
                  </a:cubicBezTo>
                  <a:cubicBezTo>
                    <a:pt x="20299" y="17220"/>
                    <a:pt x="21577" y="14936"/>
                    <a:pt x="21577" y="12514"/>
                  </a:cubicBezTo>
                  <a:cubicBezTo>
                    <a:pt x="21577" y="8732"/>
                    <a:pt x="18460" y="5277"/>
                    <a:pt x="13315" y="2639"/>
                  </a:cubicBezTo>
                  <a:cubicBezTo>
                    <a:pt x="13230" y="2594"/>
                    <a:pt x="13144" y="2546"/>
                    <a:pt x="13052" y="2502"/>
                  </a:cubicBezTo>
                  <a:cubicBezTo>
                    <a:pt x="12654" y="2303"/>
                    <a:pt x="12243" y="2106"/>
                    <a:pt x="11821" y="1916"/>
                  </a:cubicBezTo>
                  <a:cubicBezTo>
                    <a:pt x="11085" y="1584"/>
                    <a:pt x="10317" y="1269"/>
                    <a:pt x="9523" y="971"/>
                  </a:cubicBezTo>
                  <a:cubicBezTo>
                    <a:pt x="8596" y="624"/>
                    <a:pt x="7623" y="301"/>
                    <a:pt x="661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2" name="Google Shape;2547;p59"/>
            <p:cNvSpPr/>
            <p:nvPr/>
          </p:nvSpPr>
          <p:spPr>
            <a:xfrm>
              <a:off x="63186" y="1188266"/>
              <a:ext cx="803697" cy="726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251" y="9069"/>
                    <a:pt x="6773" y="16586"/>
                    <a:pt x="14224" y="19962"/>
                  </a:cubicBezTo>
                  <a:cubicBezTo>
                    <a:pt x="14902" y="20268"/>
                    <a:pt x="15598" y="20544"/>
                    <a:pt x="16314" y="20778"/>
                  </a:cubicBezTo>
                  <a:cubicBezTo>
                    <a:pt x="16360" y="20799"/>
                    <a:pt x="16412" y="20809"/>
                    <a:pt x="16462" y="20829"/>
                  </a:cubicBezTo>
                  <a:cubicBezTo>
                    <a:pt x="17488" y="21167"/>
                    <a:pt x="18549" y="21427"/>
                    <a:pt x="19629" y="21600"/>
                  </a:cubicBezTo>
                  <a:lnTo>
                    <a:pt x="21259" y="9069"/>
                  </a:lnTo>
                  <a:lnTo>
                    <a:pt x="21263" y="9029"/>
                  </a:lnTo>
                  <a:lnTo>
                    <a:pt x="21453" y="7579"/>
                  </a:lnTo>
                  <a:lnTo>
                    <a:pt x="21503" y="7196"/>
                  </a:lnTo>
                  <a:lnTo>
                    <a:pt x="21600" y="6429"/>
                  </a:lnTo>
                  <a:lnTo>
                    <a:pt x="21360" y="5786"/>
                  </a:lnTo>
                  <a:lnTo>
                    <a:pt x="21221" y="5413"/>
                  </a:lnTo>
                  <a:lnTo>
                    <a:pt x="20958" y="4704"/>
                  </a:lnTo>
                  <a:lnTo>
                    <a:pt x="20330" y="3028"/>
                  </a:lnTo>
                  <a:lnTo>
                    <a:pt x="19882" y="1819"/>
                  </a:lnTo>
                  <a:cubicBezTo>
                    <a:pt x="19882" y="1819"/>
                    <a:pt x="19712" y="2048"/>
                    <a:pt x="19278" y="2329"/>
                  </a:cubicBezTo>
                  <a:cubicBezTo>
                    <a:pt x="18696" y="2697"/>
                    <a:pt x="17630" y="3156"/>
                    <a:pt x="15844" y="3295"/>
                  </a:cubicBezTo>
                  <a:cubicBezTo>
                    <a:pt x="15695" y="3305"/>
                    <a:pt x="15531" y="3311"/>
                    <a:pt x="15354" y="3311"/>
                  </a:cubicBezTo>
                  <a:cubicBezTo>
                    <a:pt x="13088" y="3311"/>
                    <a:pt x="8587" y="2448"/>
                    <a:pt x="5586" y="1813"/>
                  </a:cubicBezTo>
                  <a:cubicBezTo>
                    <a:pt x="3841" y="1445"/>
                    <a:pt x="2604" y="1155"/>
                    <a:pt x="2604" y="11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3" name="Google Shape;2548;p59"/>
            <p:cNvSpPr/>
            <p:nvPr/>
          </p:nvSpPr>
          <p:spPr>
            <a:xfrm>
              <a:off x="271034" y="1249240"/>
              <a:ext cx="556344" cy="221791"/>
            </a:xfrm>
            <a:prstGeom prst="rect">
              <a:avLst/>
            </a:prstGeom>
            <a:solidFill>
              <a:srgbClr val="CB855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4" name="Google Shape;2549;p59"/>
            <p:cNvSpPr/>
            <p:nvPr/>
          </p:nvSpPr>
          <p:spPr>
            <a:xfrm>
              <a:off x="670212" y="691763"/>
              <a:ext cx="911379" cy="123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fill="norm" stroke="1" extrusionOk="0">
                  <a:moveTo>
                    <a:pt x="20883" y="0"/>
                  </a:moveTo>
                  <a:cubicBezTo>
                    <a:pt x="20773" y="0"/>
                    <a:pt x="20649" y="6"/>
                    <a:pt x="20510" y="17"/>
                  </a:cubicBezTo>
                  <a:cubicBezTo>
                    <a:pt x="19944" y="63"/>
                    <a:pt x="19131" y="195"/>
                    <a:pt x="18025" y="415"/>
                  </a:cubicBezTo>
                  <a:cubicBezTo>
                    <a:pt x="15336" y="948"/>
                    <a:pt x="15072" y="2179"/>
                    <a:pt x="13932" y="2543"/>
                  </a:cubicBezTo>
                  <a:cubicBezTo>
                    <a:pt x="13647" y="2635"/>
                    <a:pt x="13436" y="2675"/>
                    <a:pt x="13243" y="2675"/>
                  </a:cubicBezTo>
                  <a:cubicBezTo>
                    <a:pt x="12840" y="2675"/>
                    <a:pt x="12518" y="2500"/>
                    <a:pt x="11764" y="2251"/>
                  </a:cubicBezTo>
                  <a:cubicBezTo>
                    <a:pt x="11662" y="2218"/>
                    <a:pt x="11557" y="2184"/>
                    <a:pt x="11439" y="2149"/>
                  </a:cubicBezTo>
                  <a:cubicBezTo>
                    <a:pt x="11377" y="2131"/>
                    <a:pt x="11313" y="2112"/>
                    <a:pt x="11244" y="2091"/>
                  </a:cubicBezTo>
                  <a:lnTo>
                    <a:pt x="11240" y="2088"/>
                  </a:lnTo>
                  <a:cubicBezTo>
                    <a:pt x="11032" y="2029"/>
                    <a:pt x="10797" y="1965"/>
                    <a:pt x="10528" y="1902"/>
                  </a:cubicBezTo>
                  <a:cubicBezTo>
                    <a:pt x="10345" y="1857"/>
                    <a:pt x="10162" y="1820"/>
                    <a:pt x="9982" y="1787"/>
                  </a:cubicBezTo>
                  <a:cubicBezTo>
                    <a:pt x="9918" y="1776"/>
                    <a:pt x="9853" y="1767"/>
                    <a:pt x="9791" y="1758"/>
                  </a:cubicBezTo>
                  <a:cubicBezTo>
                    <a:pt x="9445" y="1709"/>
                    <a:pt x="9112" y="1679"/>
                    <a:pt x="8795" y="1668"/>
                  </a:cubicBezTo>
                  <a:cubicBezTo>
                    <a:pt x="8650" y="1661"/>
                    <a:pt x="8510" y="1659"/>
                    <a:pt x="8375" y="1659"/>
                  </a:cubicBezTo>
                  <a:cubicBezTo>
                    <a:pt x="8299" y="1659"/>
                    <a:pt x="8224" y="1660"/>
                    <a:pt x="8152" y="1661"/>
                  </a:cubicBezTo>
                  <a:cubicBezTo>
                    <a:pt x="7774" y="1668"/>
                    <a:pt x="7428" y="1694"/>
                    <a:pt x="7122" y="1730"/>
                  </a:cubicBezTo>
                  <a:cubicBezTo>
                    <a:pt x="7070" y="1737"/>
                    <a:pt x="7014" y="1743"/>
                    <a:pt x="6960" y="1748"/>
                  </a:cubicBezTo>
                  <a:cubicBezTo>
                    <a:pt x="6566" y="1799"/>
                    <a:pt x="6265" y="1857"/>
                    <a:pt x="6094" y="1893"/>
                  </a:cubicBezTo>
                  <a:cubicBezTo>
                    <a:pt x="5996" y="1914"/>
                    <a:pt x="5943" y="1929"/>
                    <a:pt x="5943" y="1929"/>
                  </a:cubicBezTo>
                  <a:cubicBezTo>
                    <a:pt x="5943" y="1929"/>
                    <a:pt x="5906" y="1983"/>
                    <a:pt x="5849" y="2076"/>
                  </a:cubicBezTo>
                  <a:cubicBezTo>
                    <a:pt x="5842" y="2091"/>
                    <a:pt x="5833" y="2107"/>
                    <a:pt x="5821" y="2125"/>
                  </a:cubicBezTo>
                  <a:cubicBezTo>
                    <a:pt x="5788" y="2182"/>
                    <a:pt x="5748" y="2246"/>
                    <a:pt x="5707" y="2321"/>
                  </a:cubicBezTo>
                  <a:cubicBezTo>
                    <a:pt x="5536" y="2616"/>
                    <a:pt x="5317" y="3034"/>
                    <a:pt x="5198" y="3402"/>
                  </a:cubicBezTo>
                  <a:cubicBezTo>
                    <a:pt x="5178" y="3461"/>
                    <a:pt x="5162" y="3525"/>
                    <a:pt x="5150" y="3582"/>
                  </a:cubicBezTo>
                  <a:cubicBezTo>
                    <a:pt x="4999" y="4256"/>
                    <a:pt x="4507" y="6551"/>
                    <a:pt x="3674" y="8264"/>
                  </a:cubicBezTo>
                  <a:cubicBezTo>
                    <a:pt x="3267" y="9097"/>
                    <a:pt x="2929" y="9606"/>
                    <a:pt x="2612" y="10076"/>
                  </a:cubicBezTo>
                  <a:cubicBezTo>
                    <a:pt x="2294" y="10536"/>
                    <a:pt x="1994" y="10958"/>
                    <a:pt x="1652" y="11620"/>
                  </a:cubicBezTo>
                  <a:cubicBezTo>
                    <a:pt x="1631" y="11657"/>
                    <a:pt x="1610" y="11695"/>
                    <a:pt x="1590" y="11735"/>
                  </a:cubicBezTo>
                  <a:cubicBezTo>
                    <a:pt x="1546" y="11822"/>
                    <a:pt x="1513" y="11906"/>
                    <a:pt x="1493" y="11987"/>
                  </a:cubicBezTo>
                  <a:cubicBezTo>
                    <a:pt x="1428" y="12228"/>
                    <a:pt x="1453" y="12451"/>
                    <a:pt x="1534" y="12653"/>
                  </a:cubicBezTo>
                  <a:cubicBezTo>
                    <a:pt x="1688" y="13026"/>
                    <a:pt x="2038" y="13330"/>
                    <a:pt x="2384" y="13553"/>
                  </a:cubicBezTo>
                  <a:cubicBezTo>
                    <a:pt x="2461" y="13604"/>
                    <a:pt x="2542" y="13652"/>
                    <a:pt x="2620" y="13695"/>
                  </a:cubicBezTo>
                  <a:lnTo>
                    <a:pt x="2636" y="13706"/>
                  </a:lnTo>
                  <a:cubicBezTo>
                    <a:pt x="2775" y="13781"/>
                    <a:pt x="2900" y="13842"/>
                    <a:pt x="3006" y="13890"/>
                  </a:cubicBezTo>
                  <a:cubicBezTo>
                    <a:pt x="3026" y="13899"/>
                    <a:pt x="3047" y="13908"/>
                    <a:pt x="3071" y="13914"/>
                  </a:cubicBezTo>
                  <a:cubicBezTo>
                    <a:pt x="3206" y="13974"/>
                    <a:pt x="3295" y="14008"/>
                    <a:pt x="3295" y="14008"/>
                  </a:cubicBezTo>
                  <a:lnTo>
                    <a:pt x="0" y="20953"/>
                  </a:lnTo>
                  <a:cubicBezTo>
                    <a:pt x="41" y="20965"/>
                    <a:pt x="86" y="20971"/>
                    <a:pt x="130" y="20983"/>
                  </a:cubicBezTo>
                  <a:cubicBezTo>
                    <a:pt x="1034" y="21182"/>
                    <a:pt x="1969" y="21336"/>
                    <a:pt x="2921" y="21438"/>
                  </a:cubicBezTo>
                  <a:cubicBezTo>
                    <a:pt x="3909" y="21546"/>
                    <a:pt x="4918" y="21600"/>
                    <a:pt x="5943" y="21600"/>
                  </a:cubicBezTo>
                  <a:cubicBezTo>
                    <a:pt x="9250" y="21600"/>
                    <a:pt x="12378" y="21022"/>
                    <a:pt x="15148" y="19990"/>
                  </a:cubicBezTo>
                  <a:lnTo>
                    <a:pt x="14843" y="16305"/>
                  </a:lnTo>
                  <a:cubicBezTo>
                    <a:pt x="14843" y="16305"/>
                    <a:pt x="14730" y="6132"/>
                    <a:pt x="14766" y="5433"/>
                  </a:cubicBezTo>
                  <a:cubicBezTo>
                    <a:pt x="14787" y="5072"/>
                    <a:pt x="15160" y="4862"/>
                    <a:pt x="15828" y="4677"/>
                  </a:cubicBezTo>
                  <a:cubicBezTo>
                    <a:pt x="16463" y="4500"/>
                    <a:pt x="17366" y="4350"/>
                    <a:pt x="18476" y="4114"/>
                  </a:cubicBezTo>
                  <a:cubicBezTo>
                    <a:pt x="20750" y="3636"/>
                    <a:pt x="20372" y="3244"/>
                    <a:pt x="20600" y="2209"/>
                  </a:cubicBezTo>
                  <a:cubicBezTo>
                    <a:pt x="20770" y="1429"/>
                    <a:pt x="21198" y="1092"/>
                    <a:pt x="21429" y="749"/>
                  </a:cubicBezTo>
                  <a:cubicBezTo>
                    <a:pt x="21506" y="631"/>
                    <a:pt x="21564" y="520"/>
                    <a:pt x="21580" y="388"/>
                  </a:cubicBezTo>
                  <a:cubicBezTo>
                    <a:pt x="21600" y="243"/>
                    <a:pt x="21547" y="141"/>
                    <a:pt x="21405" y="78"/>
                  </a:cubicBezTo>
                  <a:cubicBezTo>
                    <a:pt x="21291" y="26"/>
                    <a:pt x="21120" y="0"/>
                    <a:pt x="2088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5" name="Google Shape;2550;p59"/>
            <p:cNvSpPr/>
            <p:nvPr/>
          </p:nvSpPr>
          <p:spPr>
            <a:xfrm>
              <a:off x="761186" y="667749"/>
              <a:ext cx="174684" cy="220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89" h="21600" fill="norm" stroke="1" extrusionOk="0">
                  <a:moveTo>
                    <a:pt x="2465" y="0"/>
                  </a:moveTo>
                  <a:cubicBezTo>
                    <a:pt x="1801" y="0"/>
                    <a:pt x="1152" y="128"/>
                    <a:pt x="550" y="429"/>
                  </a:cubicBezTo>
                  <a:cubicBezTo>
                    <a:pt x="378" y="513"/>
                    <a:pt x="199" y="632"/>
                    <a:pt x="83" y="801"/>
                  </a:cubicBezTo>
                  <a:cubicBezTo>
                    <a:pt x="8" y="934"/>
                    <a:pt x="-14" y="1105"/>
                    <a:pt x="8" y="1276"/>
                  </a:cubicBezTo>
                  <a:cubicBezTo>
                    <a:pt x="27" y="1409"/>
                    <a:pt x="64" y="1561"/>
                    <a:pt x="127" y="1697"/>
                  </a:cubicBezTo>
                  <a:cubicBezTo>
                    <a:pt x="199" y="1982"/>
                    <a:pt x="299" y="2250"/>
                    <a:pt x="359" y="2538"/>
                  </a:cubicBezTo>
                  <a:cubicBezTo>
                    <a:pt x="1312" y="5842"/>
                    <a:pt x="1547" y="9295"/>
                    <a:pt x="2694" y="12563"/>
                  </a:cubicBezTo>
                  <a:cubicBezTo>
                    <a:pt x="3433" y="14689"/>
                    <a:pt x="4637" y="16763"/>
                    <a:pt x="6430" y="18348"/>
                  </a:cubicBezTo>
                  <a:cubicBezTo>
                    <a:pt x="8160" y="19882"/>
                    <a:pt x="10125" y="20552"/>
                    <a:pt x="12478" y="20978"/>
                  </a:cubicBezTo>
                  <a:cubicBezTo>
                    <a:pt x="12792" y="21027"/>
                    <a:pt x="13140" y="21095"/>
                    <a:pt x="13510" y="21179"/>
                  </a:cubicBezTo>
                  <a:cubicBezTo>
                    <a:pt x="14412" y="21380"/>
                    <a:pt x="15437" y="21600"/>
                    <a:pt x="16368" y="21600"/>
                  </a:cubicBezTo>
                  <a:cubicBezTo>
                    <a:pt x="16923" y="21600"/>
                    <a:pt x="17446" y="21521"/>
                    <a:pt x="17891" y="21312"/>
                  </a:cubicBezTo>
                  <a:cubicBezTo>
                    <a:pt x="21586" y="19578"/>
                    <a:pt x="18997" y="12501"/>
                    <a:pt x="17559" y="10174"/>
                  </a:cubicBezTo>
                  <a:cubicBezTo>
                    <a:pt x="15205" y="6396"/>
                    <a:pt x="11219" y="3548"/>
                    <a:pt x="6953" y="1338"/>
                  </a:cubicBezTo>
                  <a:cubicBezTo>
                    <a:pt x="6621" y="1173"/>
                    <a:pt x="6273" y="1004"/>
                    <a:pt x="5922" y="855"/>
                  </a:cubicBezTo>
                  <a:cubicBezTo>
                    <a:pt x="4812" y="372"/>
                    <a:pt x="3612" y="0"/>
                    <a:pt x="246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6" name="Google Shape;2551;p59"/>
            <p:cNvSpPr/>
            <p:nvPr/>
          </p:nvSpPr>
          <p:spPr>
            <a:xfrm>
              <a:off x="761186" y="667749"/>
              <a:ext cx="54750" cy="47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2" h="21600" fill="norm" stroke="1" extrusionOk="0">
                  <a:moveTo>
                    <a:pt x="8292" y="0"/>
                  </a:moveTo>
                  <a:cubicBezTo>
                    <a:pt x="6057" y="0"/>
                    <a:pt x="3875" y="590"/>
                    <a:pt x="1851" y="1983"/>
                  </a:cubicBezTo>
                  <a:cubicBezTo>
                    <a:pt x="1271" y="2372"/>
                    <a:pt x="670" y="2924"/>
                    <a:pt x="280" y="3702"/>
                  </a:cubicBezTo>
                  <a:cubicBezTo>
                    <a:pt x="27" y="4317"/>
                    <a:pt x="-47" y="5108"/>
                    <a:pt x="27" y="5899"/>
                  </a:cubicBezTo>
                  <a:cubicBezTo>
                    <a:pt x="90" y="6514"/>
                    <a:pt x="217" y="7217"/>
                    <a:pt x="427" y="7844"/>
                  </a:cubicBezTo>
                  <a:cubicBezTo>
                    <a:pt x="670" y="9162"/>
                    <a:pt x="1007" y="10405"/>
                    <a:pt x="1207" y="11735"/>
                  </a:cubicBezTo>
                  <a:cubicBezTo>
                    <a:pt x="4539" y="13304"/>
                    <a:pt x="8070" y="14697"/>
                    <a:pt x="11212" y="18349"/>
                  </a:cubicBezTo>
                  <a:cubicBezTo>
                    <a:pt x="12455" y="19818"/>
                    <a:pt x="14037" y="21600"/>
                    <a:pt x="15650" y="21600"/>
                  </a:cubicBezTo>
                  <a:cubicBezTo>
                    <a:pt x="15998" y="21600"/>
                    <a:pt x="16356" y="21525"/>
                    <a:pt x="16714" y="21324"/>
                  </a:cubicBezTo>
                  <a:cubicBezTo>
                    <a:pt x="17168" y="21085"/>
                    <a:pt x="17558" y="20608"/>
                    <a:pt x="17895" y="20144"/>
                  </a:cubicBezTo>
                  <a:cubicBezTo>
                    <a:pt x="21036" y="16015"/>
                    <a:pt x="21553" y="9639"/>
                    <a:pt x="20056" y="4317"/>
                  </a:cubicBezTo>
                  <a:cubicBezTo>
                    <a:pt x="19982" y="4179"/>
                    <a:pt x="19982" y="4104"/>
                    <a:pt x="19919" y="3954"/>
                  </a:cubicBezTo>
                  <a:cubicBezTo>
                    <a:pt x="16187" y="1719"/>
                    <a:pt x="12150" y="0"/>
                    <a:pt x="829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7" name="Google Shape;2552;p59"/>
            <p:cNvSpPr/>
            <p:nvPr/>
          </p:nvSpPr>
          <p:spPr>
            <a:xfrm>
              <a:off x="761257" y="680752"/>
              <a:ext cx="119182" cy="202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30" y="144"/>
                    <a:pt x="90" y="309"/>
                    <a:pt x="191" y="457"/>
                  </a:cubicBezTo>
                  <a:cubicBezTo>
                    <a:pt x="2021" y="4313"/>
                    <a:pt x="2301" y="8411"/>
                    <a:pt x="4297" y="12249"/>
                  </a:cubicBezTo>
                  <a:cubicBezTo>
                    <a:pt x="5480" y="14556"/>
                    <a:pt x="7406" y="16807"/>
                    <a:pt x="10274" y="18527"/>
                  </a:cubicBezTo>
                  <a:cubicBezTo>
                    <a:pt x="13041" y="20192"/>
                    <a:pt x="16185" y="20919"/>
                    <a:pt x="19950" y="21382"/>
                  </a:cubicBezTo>
                  <a:cubicBezTo>
                    <a:pt x="20452" y="21435"/>
                    <a:pt x="21008" y="21509"/>
                    <a:pt x="21600" y="21600"/>
                  </a:cubicBezTo>
                  <a:cubicBezTo>
                    <a:pt x="21384" y="20631"/>
                    <a:pt x="19299" y="19111"/>
                    <a:pt x="18958" y="18436"/>
                  </a:cubicBezTo>
                  <a:cubicBezTo>
                    <a:pt x="18211" y="17045"/>
                    <a:pt x="17990" y="15599"/>
                    <a:pt x="17524" y="14173"/>
                  </a:cubicBezTo>
                  <a:cubicBezTo>
                    <a:pt x="15563" y="8264"/>
                    <a:pt x="8965" y="292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8" name="Google Shape;2553;p59"/>
            <p:cNvSpPr/>
            <p:nvPr/>
          </p:nvSpPr>
          <p:spPr>
            <a:xfrm>
              <a:off x="1338543" y="696189"/>
              <a:ext cx="243049" cy="262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600" fill="norm" stroke="1" extrusionOk="0">
                  <a:moveTo>
                    <a:pt x="20869" y="0"/>
                  </a:moveTo>
                  <a:cubicBezTo>
                    <a:pt x="18268" y="1118"/>
                    <a:pt x="15422" y="1653"/>
                    <a:pt x="12683" y="2430"/>
                  </a:cubicBezTo>
                  <a:cubicBezTo>
                    <a:pt x="9832" y="3238"/>
                    <a:pt x="6958" y="4424"/>
                    <a:pt x="5082" y="6574"/>
                  </a:cubicBezTo>
                  <a:cubicBezTo>
                    <a:pt x="1491" y="10688"/>
                    <a:pt x="2601" y="16868"/>
                    <a:pt x="15" y="21573"/>
                  </a:cubicBezTo>
                  <a:cubicBezTo>
                    <a:pt x="0" y="21586"/>
                    <a:pt x="0" y="21600"/>
                    <a:pt x="0" y="21600"/>
                  </a:cubicBezTo>
                  <a:cubicBezTo>
                    <a:pt x="2376" y="20769"/>
                    <a:pt x="5754" y="20061"/>
                    <a:pt x="9910" y="18956"/>
                  </a:cubicBezTo>
                  <a:cubicBezTo>
                    <a:pt x="18418" y="16725"/>
                    <a:pt x="17003" y="14871"/>
                    <a:pt x="17856" y="10010"/>
                  </a:cubicBezTo>
                  <a:cubicBezTo>
                    <a:pt x="18494" y="6348"/>
                    <a:pt x="20095" y="4764"/>
                    <a:pt x="20960" y="3154"/>
                  </a:cubicBezTo>
                  <a:cubicBezTo>
                    <a:pt x="21249" y="2616"/>
                    <a:pt x="21465" y="2077"/>
                    <a:pt x="21524" y="1457"/>
                  </a:cubicBezTo>
                  <a:cubicBezTo>
                    <a:pt x="21600" y="792"/>
                    <a:pt x="21401" y="296"/>
                    <a:pt x="2086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9" name="Google Shape;2554;p59"/>
            <p:cNvSpPr/>
            <p:nvPr/>
          </p:nvSpPr>
          <p:spPr>
            <a:xfrm>
              <a:off x="1041692" y="1014060"/>
              <a:ext cx="128526" cy="129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9" h="21600" fill="norm" stroke="1" extrusionOk="0">
                  <a:moveTo>
                    <a:pt x="11041" y="0"/>
                  </a:moveTo>
                  <a:cubicBezTo>
                    <a:pt x="10731" y="0"/>
                    <a:pt x="10426" y="14"/>
                    <a:pt x="10121" y="37"/>
                  </a:cubicBezTo>
                  <a:cubicBezTo>
                    <a:pt x="8115" y="180"/>
                    <a:pt x="6082" y="869"/>
                    <a:pt x="4605" y="2312"/>
                  </a:cubicBezTo>
                  <a:cubicBezTo>
                    <a:pt x="2348" y="4513"/>
                    <a:pt x="1877" y="7824"/>
                    <a:pt x="1374" y="10807"/>
                  </a:cubicBezTo>
                  <a:cubicBezTo>
                    <a:pt x="925" y="13364"/>
                    <a:pt x="-219" y="16402"/>
                    <a:pt x="37" y="19020"/>
                  </a:cubicBezTo>
                  <a:cubicBezTo>
                    <a:pt x="230" y="20916"/>
                    <a:pt x="1477" y="21600"/>
                    <a:pt x="3169" y="21600"/>
                  </a:cubicBezTo>
                  <a:cubicBezTo>
                    <a:pt x="6831" y="21600"/>
                    <a:pt x="12603" y="18414"/>
                    <a:pt x="14465" y="17350"/>
                  </a:cubicBezTo>
                  <a:cubicBezTo>
                    <a:pt x="17118" y="15829"/>
                    <a:pt x="19765" y="13734"/>
                    <a:pt x="20600" y="10714"/>
                  </a:cubicBezTo>
                  <a:cubicBezTo>
                    <a:pt x="21381" y="7852"/>
                    <a:pt x="20264" y="4634"/>
                    <a:pt x="18145" y="2654"/>
                  </a:cubicBezTo>
                  <a:cubicBezTo>
                    <a:pt x="16229" y="855"/>
                    <a:pt x="13622" y="0"/>
                    <a:pt x="1104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0" name="Google Shape;2555;p59"/>
            <p:cNvSpPr/>
            <p:nvPr/>
          </p:nvSpPr>
          <p:spPr>
            <a:xfrm>
              <a:off x="1076251" y="1027173"/>
              <a:ext cx="67144" cy="67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31" y="0"/>
                  </a:moveTo>
                  <a:cubicBezTo>
                    <a:pt x="4868" y="0"/>
                    <a:pt x="0" y="4866"/>
                    <a:pt x="0" y="10836"/>
                  </a:cubicBezTo>
                  <a:cubicBezTo>
                    <a:pt x="0" y="16796"/>
                    <a:pt x="4868" y="21600"/>
                    <a:pt x="10831" y="21600"/>
                  </a:cubicBezTo>
                  <a:cubicBezTo>
                    <a:pt x="16803" y="21600"/>
                    <a:pt x="21600" y="16796"/>
                    <a:pt x="21600" y="10836"/>
                  </a:cubicBezTo>
                  <a:cubicBezTo>
                    <a:pt x="21600" y="4866"/>
                    <a:pt x="16803" y="0"/>
                    <a:pt x="1083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1" name="Google Shape;2556;p59"/>
            <p:cNvSpPr/>
            <p:nvPr/>
          </p:nvSpPr>
          <p:spPr>
            <a:xfrm>
              <a:off x="731688" y="1310020"/>
              <a:ext cx="356701" cy="185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600" fill="norm" stroke="1" extrusionOk="0">
                  <a:moveTo>
                    <a:pt x="19430" y="0"/>
                  </a:moveTo>
                  <a:cubicBezTo>
                    <a:pt x="19250" y="0"/>
                    <a:pt x="19072" y="23"/>
                    <a:pt x="18906" y="68"/>
                  </a:cubicBezTo>
                  <a:cubicBezTo>
                    <a:pt x="16191" y="767"/>
                    <a:pt x="13693" y="3226"/>
                    <a:pt x="11152" y="5265"/>
                  </a:cubicBezTo>
                  <a:cubicBezTo>
                    <a:pt x="8884" y="7073"/>
                    <a:pt x="6318" y="10379"/>
                    <a:pt x="3873" y="10379"/>
                  </a:cubicBezTo>
                  <a:cubicBezTo>
                    <a:pt x="3582" y="10379"/>
                    <a:pt x="3293" y="10334"/>
                    <a:pt x="3005" y="10231"/>
                  </a:cubicBezTo>
                  <a:cubicBezTo>
                    <a:pt x="2594" y="10067"/>
                    <a:pt x="1788" y="9390"/>
                    <a:pt x="1469" y="9049"/>
                  </a:cubicBezTo>
                  <a:cubicBezTo>
                    <a:pt x="898" y="8469"/>
                    <a:pt x="579" y="6448"/>
                    <a:pt x="497" y="5207"/>
                  </a:cubicBezTo>
                  <a:cubicBezTo>
                    <a:pt x="446" y="5449"/>
                    <a:pt x="393" y="5707"/>
                    <a:pt x="341" y="5987"/>
                  </a:cubicBezTo>
                  <a:cubicBezTo>
                    <a:pt x="-93" y="8249"/>
                    <a:pt x="-80" y="10289"/>
                    <a:pt x="198" y="12071"/>
                  </a:cubicBezTo>
                  <a:cubicBezTo>
                    <a:pt x="517" y="13473"/>
                    <a:pt x="941" y="14749"/>
                    <a:pt x="1355" y="15813"/>
                  </a:cubicBezTo>
                  <a:cubicBezTo>
                    <a:pt x="1447" y="16032"/>
                    <a:pt x="1530" y="16235"/>
                    <a:pt x="1613" y="16431"/>
                  </a:cubicBezTo>
                  <a:cubicBezTo>
                    <a:pt x="1798" y="16853"/>
                    <a:pt x="1994" y="17253"/>
                    <a:pt x="2190" y="17649"/>
                  </a:cubicBezTo>
                  <a:cubicBezTo>
                    <a:pt x="2428" y="18129"/>
                    <a:pt x="2686" y="18590"/>
                    <a:pt x="2955" y="18993"/>
                  </a:cubicBezTo>
                  <a:lnTo>
                    <a:pt x="2995" y="19070"/>
                  </a:lnTo>
                  <a:cubicBezTo>
                    <a:pt x="3294" y="19531"/>
                    <a:pt x="3615" y="19953"/>
                    <a:pt x="3935" y="20292"/>
                  </a:cubicBezTo>
                  <a:cubicBezTo>
                    <a:pt x="3986" y="20353"/>
                    <a:pt x="4038" y="20411"/>
                    <a:pt x="4101" y="20472"/>
                  </a:cubicBezTo>
                  <a:cubicBezTo>
                    <a:pt x="4286" y="20653"/>
                    <a:pt x="4472" y="20814"/>
                    <a:pt x="4668" y="20972"/>
                  </a:cubicBezTo>
                  <a:cubicBezTo>
                    <a:pt x="5210" y="21378"/>
                    <a:pt x="5799" y="21600"/>
                    <a:pt x="6381" y="21600"/>
                  </a:cubicBezTo>
                  <a:cubicBezTo>
                    <a:pt x="7096" y="21600"/>
                    <a:pt x="7803" y="21265"/>
                    <a:pt x="8406" y="20511"/>
                  </a:cubicBezTo>
                  <a:cubicBezTo>
                    <a:pt x="9261" y="19493"/>
                    <a:pt x="9831" y="17794"/>
                    <a:pt x="10462" y="16293"/>
                  </a:cubicBezTo>
                  <a:cubicBezTo>
                    <a:pt x="12000" y="12671"/>
                    <a:pt x="14107" y="10289"/>
                    <a:pt x="16418" y="8910"/>
                  </a:cubicBezTo>
                  <a:cubicBezTo>
                    <a:pt x="18028" y="7969"/>
                    <a:pt x="19846" y="7167"/>
                    <a:pt x="20950" y="4708"/>
                  </a:cubicBezTo>
                  <a:cubicBezTo>
                    <a:pt x="21269" y="4009"/>
                    <a:pt x="21507" y="3106"/>
                    <a:pt x="21426" y="2207"/>
                  </a:cubicBezTo>
                  <a:cubicBezTo>
                    <a:pt x="21304" y="590"/>
                    <a:pt x="20335" y="0"/>
                    <a:pt x="1943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2" name="Google Shape;2557;p59"/>
            <p:cNvSpPr/>
            <p:nvPr/>
          </p:nvSpPr>
          <p:spPr>
            <a:xfrm>
              <a:off x="732385" y="1340258"/>
              <a:ext cx="158238" cy="1211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2" h="21600" fill="norm" stroke="1" extrusionOk="0">
                  <a:moveTo>
                    <a:pt x="16252" y="0"/>
                  </a:moveTo>
                  <a:cubicBezTo>
                    <a:pt x="13852" y="0"/>
                    <a:pt x="6420" y="7359"/>
                    <a:pt x="4710" y="7359"/>
                  </a:cubicBezTo>
                  <a:cubicBezTo>
                    <a:pt x="2712" y="7359"/>
                    <a:pt x="940" y="2580"/>
                    <a:pt x="940" y="2580"/>
                  </a:cubicBezTo>
                  <a:cubicBezTo>
                    <a:pt x="-1835" y="4873"/>
                    <a:pt x="2221" y="12716"/>
                    <a:pt x="4267" y="14768"/>
                  </a:cubicBezTo>
                  <a:cubicBezTo>
                    <a:pt x="4374" y="15562"/>
                    <a:pt x="4501" y="16362"/>
                    <a:pt x="4648" y="17156"/>
                  </a:cubicBezTo>
                  <a:cubicBezTo>
                    <a:pt x="4810" y="18029"/>
                    <a:pt x="4374" y="18877"/>
                    <a:pt x="3766" y="18877"/>
                  </a:cubicBezTo>
                  <a:cubicBezTo>
                    <a:pt x="3732" y="18877"/>
                    <a:pt x="3701" y="18872"/>
                    <a:pt x="3666" y="18867"/>
                  </a:cubicBezTo>
                  <a:cubicBezTo>
                    <a:pt x="3330" y="18813"/>
                    <a:pt x="3007" y="18813"/>
                    <a:pt x="2712" y="18813"/>
                  </a:cubicBezTo>
                  <a:cubicBezTo>
                    <a:pt x="2901" y="19148"/>
                    <a:pt x="3072" y="19459"/>
                    <a:pt x="3244" y="19760"/>
                  </a:cubicBezTo>
                  <a:cubicBezTo>
                    <a:pt x="3539" y="20253"/>
                    <a:pt x="3841" y="20707"/>
                    <a:pt x="4137" y="21171"/>
                  </a:cubicBezTo>
                  <a:cubicBezTo>
                    <a:pt x="4315" y="21422"/>
                    <a:pt x="4549" y="21600"/>
                    <a:pt x="4786" y="21600"/>
                  </a:cubicBezTo>
                  <a:cubicBezTo>
                    <a:pt x="4803" y="21600"/>
                    <a:pt x="4820" y="21600"/>
                    <a:pt x="4837" y="21595"/>
                  </a:cubicBezTo>
                  <a:cubicBezTo>
                    <a:pt x="6503" y="21565"/>
                    <a:pt x="8124" y="21171"/>
                    <a:pt x="9765" y="20801"/>
                  </a:cubicBezTo>
                  <a:cubicBezTo>
                    <a:pt x="11492" y="20406"/>
                    <a:pt x="13220" y="19943"/>
                    <a:pt x="14865" y="19055"/>
                  </a:cubicBezTo>
                  <a:cubicBezTo>
                    <a:pt x="16654" y="18073"/>
                    <a:pt x="19765" y="15656"/>
                    <a:pt x="19638" y="14527"/>
                  </a:cubicBezTo>
                  <a:cubicBezTo>
                    <a:pt x="18721" y="14615"/>
                    <a:pt x="12876" y="18132"/>
                    <a:pt x="9295" y="18685"/>
                  </a:cubicBezTo>
                  <a:cubicBezTo>
                    <a:pt x="9013" y="18729"/>
                    <a:pt x="8721" y="18759"/>
                    <a:pt x="8426" y="18759"/>
                  </a:cubicBezTo>
                  <a:cubicBezTo>
                    <a:pt x="7653" y="18759"/>
                    <a:pt x="6887" y="18547"/>
                    <a:pt x="6372" y="17767"/>
                  </a:cubicBezTo>
                  <a:cubicBezTo>
                    <a:pt x="6015" y="17215"/>
                    <a:pt x="5843" y="16480"/>
                    <a:pt x="5672" y="15784"/>
                  </a:cubicBezTo>
                  <a:cubicBezTo>
                    <a:pt x="5631" y="15562"/>
                    <a:pt x="5586" y="15350"/>
                    <a:pt x="5524" y="15109"/>
                  </a:cubicBezTo>
                  <a:cubicBezTo>
                    <a:pt x="8251" y="13821"/>
                    <a:pt x="17334" y="3956"/>
                    <a:pt x="16990" y="745"/>
                  </a:cubicBezTo>
                  <a:cubicBezTo>
                    <a:pt x="16935" y="222"/>
                    <a:pt x="16671" y="0"/>
                    <a:pt x="1625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3" name="Google Shape;2558;p59"/>
            <p:cNvSpPr/>
            <p:nvPr/>
          </p:nvSpPr>
          <p:spPr>
            <a:xfrm>
              <a:off x="755365" y="1243098"/>
              <a:ext cx="455587" cy="254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600" fill="norm" stroke="1" extrusionOk="0">
                  <a:moveTo>
                    <a:pt x="21465" y="0"/>
                  </a:moveTo>
                  <a:cubicBezTo>
                    <a:pt x="21431" y="0"/>
                    <a:pt x="21397" y="31"/>
                    <a:pt x="21376" y="85"/>
                  </a:cubicBezTo>
                  <a:cubicBezTo>
                    <a:pt x="21343" y="143"/>
                    <a:pt x="18782" y="6265"/>
                    <a:pt x="16219" y="8866"/>
                  </a:cubicBezTo>
                  <a:cubicBezTo>
                    <a:pt x="14657" y="10457"/>
                    <a:pt x="13512" y="11113"/>
                    <a:pt x="12299" y="11814"/>
                  </a:cubicBezTo>
                  <a:cubicBezTo>
                    <a:pt x="11494" y="12284"/>
                    <a:pt x="10665" y="12750"/>
                    <a:pt x="9665" y="13524"/>
                  </a:cubicBezTo>
                  <a:cubicBezTo>
                    <a:pt x="8444" y="14474"/>
                    <a:pt x="7802" y="15947"/>
                    <a:pt x="7168" y="17380"/>
                  </a:cubicBezTo>
                  <a:cubicBezTo>
                    <a:pt x="6500" y="18911"/>
                    <a:pt x="5858" y="20360"/>
                    <a:pt x="4564" y="21014"/>
                  </a:cubicBezTo>
                  <a:cubicBezTo>
                    <a:pt x="4303" y="21146"/>
                    <a:pt x="4048" y="21205"/>
                    <a:pt x="3798" y="21205"/>
                  </a:cubicBezTo>
                  <a:cubicBezTo>
                    <a:pt x="1787" y="21205"/>
                    <a:pt x="219" y="17415"/>
                    <a:pt x="206" y="17366"/>
                  </a:cubicBezTo>
                  <a:cubicBezTo>
                    <a:pt x="181" y="17314"/>
                    <a:pt x="147" y="17286"/>
                    <a:pt x="114" y="17286"/>
                  </a:cubicBezTo>
                  <a:cubicBezTo>
                    <a:pt x="92" y="17286"/>
                    <a:pt x="71" y="17297"/>
                    <a:pt x="51" y="17321"/>
                  </a:cubicBezTo>
                  <a:cubicBezTo>
                    <a:pt x="-5" y="17394"/>
                    <a:pt x="-13" y="17509"/>
                    <a:pt x="18" y="17596"/>
                  </a:cubicBezTo>
                  <a:cubicBezTo>
                    <a:pt x="43" y="17643"/>
                    <a:pt x="1669" y="21600"/>
                    <a:pt x="3800" y="21600"/>
                  </a:cubicBezTo>
                  <a:cubicBezTo>
                    <a:pt x="4069" y="21600"/>
                    <a:pt x="4345" y="21541"/>
                    <a:pt x="4631" y="21398"/>
                  </a:cubicBezTo>
                  <a:cubicBezTo>
                    <a:pt x="5989" y="20711"/>
                    <a:pt x="6647" y="19219"/>
                    <a:pt x="7345" y="17629"/>
                  </a:cubicBezTo>
                  <a:cubicBezTo>
                    <a:pt x="7957" y="16241"/>
                    <a:pt x="8583" y="14792"/>
                    <a:pt x="9754" y="13903"/>
                  </a:cubicBezTo>
                  <a:cubicBezTo>
                    <a:pt x="10738" y="13129"/>
                    <a:pt x="11568" y="12647"/>
                    <a:pt x="12364" y="12195"/>
                  </a:cubicBezTo>
                  <a:cubicBezTo>
                    <a:pt x="13592" y="11494"/>
                    <a:pt x="14748" y="10821"/>
                    <a:pt x="16334" y="9217"/>
                  </a:cubicBezTo>
                  <a:cubicBezTo>
                    <a:pt x="18937" y="6570"/>
                    <a:pt x="21523" y="379"/>
                    <a:pt x="21546" y="320"/>
                  </a:cubicBezTo>
                  <a:cubicBezTo>
                    <a:pt x="21587" y="233"/>
                    <a:pt x="21579" y="115"/>
                    <a:pt x="21531" y="42"/>
                  </a:cubicBezTo>
                  <a:cubicBezTo>
                    <a:pt x="21511" y="14"/>
                    <a:pt x="21489" y="0"/>
                    <a:pt x="2146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4" name="Google Shape;2559;p59"/>
            <p:cNvSpPr/>
            <p:nvPr/>
          </p:nvSpPr>
          <p:spPr>
            <a:xfrm>
              <a:off x="1041459" y="144438"/>
              <a:ext cx="682217" cy="70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600" fill="norm" stroke="1" extrusionOk="0">
                  <a:moveTo>
                    <a:pt x="21399" y="0"/>
                  </a:moveTo>
                  <a:cubicBezTo>
                    <a:pt x="21372" y="0"/>
                    <a:pt x="21342" y="12"/>
                    <a:pt x="21309" y="32"/>
                  </a:cubicBezTo>
                  <a:cubicBezTo>
                    <a:pt x="21232" y="86"/>
                    <a:pt x="21232" y="443"/>
                    <a:pt x="21167" y="969"/>
                  </a:cubicBezTo>
                  <a:cubicBezTo>
                    <a:pt x="21162" y="995"/>
                    <a:pt x="21162" y="1022"/>
                    <a:pt x="21156" y="1048"/>
                  </a:cubicBezTo>
                  <a:cubicBezTo>
                    <a:pt x="21114" y="1384"/>
                    <a:pt x="21037" y="1779"/>
                    <a:pt x="20901" y="2204"/>
                  </a:cubicBezTo>
                  <a:cubicBezTo>
                    <a:pt x="20891" y="2225"/>
                    <a:pt x="20885" y="2251"/>
                    <a:pt x="20879" y="2279"/>
                  </a:cubicBezTo>
                  <a:cubicBezTo>
                    <a:pt x="20723" y="2740"/>
                    <a:pt x="20488" y="3240"/>
                    <a:pt x="20130" y="3729"/>
                  </a:cubicBezTo>
                  <a:cubicBezTo>
                    <a:pt x="20114" y="3754"/>
                    <a:pt x="20097" y="3776"/>
                    <a:pt x="20076" y="3798"/>
                  </a:cubicBezTo>
                  <a:cubicBezTo>
                    <a:pt x="19869" y="4086"/>
                    <a:pt x="19616" y="4365"/>
                    <a:pt x="19305" y="4632"/>
                  </a:cubicBezTo>
                  <a:cubicBezTo>
                    <a:pt x="19289" y="4649"/>
                    <a:pt x="19273" y="4665"/>
                    <a:pt x="19250" y="4681"/>
                  </a:cubicBezTo>
                  <a:cubicBezTo>
                    <a:pt x="19235" y="4701"/>
                    <a:pt x="19212" y="4717"/>
                    <a:pt x="19185" y="4732"/>
                  </a:cubicBezTo>
                  <a:cubicBezTo>
                    <a:pt x="18768" y="5096"/>
                    <a:pt x="18333" y="5406"/>
                    <a:pt x="17882" y="5690"/>
                  </a:cubicBezTo>
                  <a:cubicBezTo>
                    <a:pt x="17861" y="5705"/>
                    <a:pt x="17834" y="5721"/>
                    <a:pt x="17811" y="5731"/>
                  </a:cubicBezTo>
                  <a:cubicBezTo>
                    <a:pt x="17568" y="5879"/>
                    <a:pt x="17329" y="6020"/>
                    <a:pt x="17079" y="6146"/>
                  </a:cubicBezTo>
                  <a:cubicBezTo>
                    <a:pt x="17058" y="6158"/>
                    <a:pt x="17030" y="6173"/>
                    <a:pt x="17014" y="6184"/>
                  </a:cubicBezTo>
                  <a:cubicBezTo>
                    <a:pt x="16792" y="6300"/>
                    <a:pt x="16564" y="6404"/>
                    <a:pt x="16335" y="6510"/>
                  </a:cubicBezTo>
                  <a:cubicBezTo>
                    <a:pt x="16308" y="6520"/>
                    <a:pt x="16292" y="6530"/>
                    <a:pt x="16265" y="6542"/>
                  </a:cubicBezTo>
                  <a:cubicBezTo>
                    <a:pt x="15869" y="6720"/>
                    <a:pt x="15466" y="6884"/>
                    <a:pt x="15054" y="7030"/>
                  </a:cubicBezTo>
                  <a:cubicBezTo>
                    <a:pt x="15032" y="7041"/>
                    <a:pt x="15005" y="7052"/>
                    <a:pt x="14982" y="7062"/>
                  </a:cubicBezTo>
                  <a:cubicBezTo>
                    <a:pt x="14566" y="7214"/>
                    <a:pt x="14136" y="7356"/>
                    <a:pt x="13707" y="7493"/>
                  </a:cubicBezTo>
                  <a:cubicBezTo>
                    <a:pt x="13686" y="7503"/>
                    <a:pt x="13664" y="7508"/>
                    <a:pt x="13637" y="7520"/>
                  </a:cubicBezTo>
                  <a:cubicBezTo>
                    <a:pt x="13023" y="7714"/>
                    <a:pt x="12404" y="7903"/>
                    <a:pt x="11785" y="8092"/>
                  </a:cubicBezTo>
                  <a:cubicBezTo>
                    <a:pt x="11764" y="8102"/>
                    <a:pt x="11737" y="8107"/>
                    <a:pt x="11714" y="8118"/>
                  </a:cubicBezTo>
                  <a:cubicBezTo>
                    <a:pt x="11118" y="8303"/>
                    <a:pt x="10526" y="8492"/>
                    <a:pt x="9933" y="8713"/>
                  </a:cubicBezTo>
                  <a:cubicBezTo>
                    <a:pt x="9913" y="8718"/>
                    <a:pt x="9890" y="8728"/>
                    <a:pt x="9863" y="8733"/>
                  </a:cubicBezTo>
                  <a:cubicBezTo>
                    <a:pt x="9635" y="8818"/>
                    <a:pt x="9407" y="8908"/>
                    <a:pt x="9179" y="8996"/>
                  </a:cubicBezTo>
                  <a:cubicBezTo>
                    <a:pt x="8870" y="9123"/>
                    <a:pt x="8560" y="9254"/>
                    <a:pt x="8262" y="9400"/>
                  </a:cubicBezTo>
                  <a:cubicBezTo>
                    <a:pt x="8239" y="9412"/>
                    <a:pt x="8218" y="9422"/>
                    <a:pt x="8196" y="9433"/>
                  </a:cubicBezTo>
                  <a:cubicBezTo>
                    <a:pt x="7409" y="9806"/>
                    <a:pt x="6665" y="10237"/>
                    <a:pt x="5971" y="10725"/>
                  </a:cubicBezTo>
                  <a:cubicBezTo>
                    <a:pt x="5949" y="10742"/>
                    <a:pt x="5933" y="10752"/>
                    <a:pt x="5910" y="10769"/>
                  </a:cubicBezTo>
                  <a:cubicBezTo>
                    <a:pt x="5444" y="11094"/>
                    <a:pt x="4993" y="11446"/>
                    <a:pt x="4575" y="11819"/>
                  </a:cubicBezTo>
                  <a:cubicBezTo>
                    <a:pt x="4553" y="11836"/>
                    <a:pt x="4537" y="11851"/>
                    <a:pt x="4521" y="11872"/>
                  </a:cubicBezTo>
                  <a:cubicBezTo>
                    <a:pt x="4022" y="12314"/>
                    <a:pt x="3555" y="12787"/>
                    <a:pt x="3120" y="13297"/>
                  </a:cubicBezTo>
                  <a:cubicBezTo>
                    <a:pt x="3104" y="13312"/>
                    <a:pt x="3087" y="13328"/>
                    <a:pt x="3072" y="13349"/>
                  </a:cubicBezTo>
                  <a:cubicBezTo>
                    <a:pt x="2599" y="13906"/>
                    <a:pt x="2160" y="14500"/>
                    <a:pt x="1773" y="15131"/>
                  </a:cubicBezTo>
                  <a:cubicBezTo>
                    <a:pt x="1757" y="15148"/>
                    <a:pt x="1746" y="15167"/>
                    <a:pt x="1730" y="15195"/>
                  </a:cubicBezTo>
                  <a:cubicBezTo>
                    <a:pt x="1339" y="15825"/>
                    <a:pt x="997" y="16487"/>
                    <a:pt x="698" y="17187"/>
                  </a:cubicBezTo>
                  <a:cubicBezTo>
                    <a:pt x="688" y="17208"/>
                    <a:pt x="677" y="17229"/>
                    <a:pt x="671" y="17255"/>
                  </a:cubicBezTo>
                  <a:cubicBezTo>
                    <a:pt x="649" y="17293"/>
                    <a:pt x="639" y="17329"/>
                    <a:pt x="623" y="17366"/>
                  </a:cubicBezTo>
                  <a:cubicBezTo>
                    <a:pt x="454" y="17775"/>
                    <a:pt x="253" y="18280"/>
                    <a:pt x="118" y="18785"/>
                  </a:cubicBezTo>
                  <a:cubicBezTo>
                    <a:pt x="113" y="18817"/>
                    <a:pt x="107" y="18848"/>
                    <a:pt x="102" y="18874"/>
                  </a:cubicBezTo>
                  <a:cubicBezTo>
                    <a:pt x="15" y="19242"/>
                    <a:pt x="-23" y="19610"/>
                    <a:pt x="15" y="19935"/>
                  </a:cubicBezTo>
                  <a:cubicBezTo>
                    <a:pt x="85" y="20498"/>
                    <a:pt x="475" y="20988"/>
                    <a:pt x="981" y="21255"/>
                  </a:cubicBezTo>
                  <a:cubicBezTo>
                    <a:pt x="1373" y="21461"/>
                    <a:pt x="1812" y="21551"/>
                    <a:pt x="2257" y="21587"/>
                  </a:cubicBezTo>
                  <a:cubicBezTo>
                    <a:pt x="2356" y="21595"/>
                    <a:pt x="2458" y="21600"/>
                    <a:pt x="2559" y="21600"/>
                  </a:cubicBezTo>
                  <a:cubicBezTo>
                    <a:pt x="2852" y="21600"/>
                    <a:pt x="3144" y="21559"/>
                    <a:pt x="3408" y="21430"/>
                  </a:cubicBezTo>
                  <a:cubicBezTo>
                    <a:pt x="3831" y="21224"/>
                    <a:pt x="3939" y="20898"/>
                    <a:pt x="3994" y="20525"/>
                  </a:cubicBezTo>
                  <a:cubicBezTo>
                    <a:pt x="4000" y="20498"/>
                    <a:pt x="4000" y="20478"/>
                    <a:pt x="4004" y="20452"/>
                  </a:cubicBezTo>
                  <a:cubicBezTo>
                    <a:pt x="4022" y="20331"/>
                    <a:pt x="4032" y="20205"/>
                    <a:pt x="4049" y="20078"/>
                  </a:cubicBezTo>
                  <a:cubicBezTo>
                    <a:pt x="4097" y="19726"/>
                    <a:pt x="4152" y="19374"/>
                    <a:pt x="4222" y="19021"/>
                  </a:cubicBezTo>
                  <a:cubicBezTo>
                    <a:pt x="4227" y="18995"/>
                    <a:pt x="4232" y="18974"/>
                    <a:pt x="4232" y="18948"/>
                  </a:cubicBezTo>
                  <a:cubicBezTo>
                    <a:pt x="4357" y="18354"/>
                    <a:pt x="4521" y="17759"/>
                    <a:pt x="4732" y="17187"/>
                  </a:cubicBezTo>
                  <a:cubicBezTo>
                    <a:pt x="4743" y="17167"/>
                    <a:pt x="4753" y="17139"/>
                    <a:pt x="4760" y="17118"/>
                  </a:cubicBezTo>
                  <a:cubicBezTo>
                    <a:pt x="4868" y="16824"/>
                    <a:pt x="4993" y="16541"/>
                    <a:pt x="5134" y="16261"/>
                  </a:cubicBezTo>
                  <a:cubicBezTo>
                    <a:pt x="5254" y="16014"/>
                    <a:pt x="5389" y="15779"/>
                    <a:pt x="5530" y="15558"/>
                  </a:cubicBezTo>
                  <a:cubicBezTo>
                    <a:pt x="5548" y="15537"/>
                    <a:pt x="5558" y="15515"/>
                    <a:pt x="5575" y="15494"/>
                  </a:cubicBezTo>
                  <a:cubicBezTo>
                    <a:pt x="5883" y="15032"/>
                    <a:pt x="6242" y="14616"/>
                    <a:pt x="6638" y="14243"/>
                  </a:cubicBezTo>
                  <a:lnTo>
                    <a:pt x="6693" y="14190"/>
                  </a:lnTo>
                  <a:cubicBezTo>
                    <a:pt x="7074" y="13848"/>
                    <a:pt x="7480" y="13544"/>
                    <a:pt x="7920" y="13275"/>
                  </a:cubicBezTo>
                  <a:cubicBezTo>
                    <a:pt x="7941" y="13260"/>
                    <a:pt x="7963" y="13244"/>
                    <a:pt x="7986" y="13233"/>
                  </a:cubicBezTo>
                  <a:cubicBezTo>
                    <a:pt x="8577" y="12870"/>
                    <a:pt x="9217" y="12571"/>
                    <a:pt x="9890" y="12314"/>
                  </a:cubicBezTo>
                  <a:cubicBezTo>
                    <a:pt x="9917" y="12302"/>
                    <a:pt x="9940" y="12293"/>
                    <a:pt x="9961" y="12288"/>
                  </a:cubicBezTo>
                  <a:cubicBezTo>
                    <a:pt x="10146" y="12219"/>
                    <a:pt x="10331" y="12151"/>
                    <a:pt x="10509" y="12088"/>
                  </a:cubicBezTo>
                  <a:cubicBezTo>
                    <a:pt x="10835" y="11977"/>
                    <a:pt x="11156" y="11877"/>
                    <a:pt x="11482" y="11783"/>
                  </a:cubicBezTo>
                  <a:cubicBezTo>
                    <a:pt x="11504" y="11773"/>
                    <a:pt x="11530" y="11766"/>
                    <a:pt x="11552" y="11761"/>
                  </a:cubicBezTo>
                  <a:cubicBezTo>
                    <a:pt x="12203" y="11572"/>
                    <a:pt x="12850" y="11399"/>
                    <a:pt x="13506" y="11220"/>
                  </a:cubicBezTo>
                  <a:cubicBezTo>
                    <a:pt x="13528" y="11215"/>
                    <a:pt x="13549" y="11210"/>
                    <a:pt x="13577" y="11205"/>
                  </a:cubicBezTo>
                  <a:cubicBezTo>
                    <a:pt x="14266" y="11016"/>
                    <a:pt x="14957" y="10820"/>
                    <a:pt x="15630" y="10589"/>
                  </a:cubicBezTo>
                  <a:cubicBezTo>
                    <a:pt x="15657" y="10579"/>
                    <a:pt x="15679" y="10574"/>
                    <a:pt x="15700" y="10563"/>
                  </a:cubicBezTo>
                  <a:cubicBezTo>
                    <a:pt x="15846" y="10511"/>
                    <a:pt x="15987" y="10463"/>
                    <a:pt x="16130" y="10410"/>
                  </a:cubicBezTo>
                  <a:cubicBezTo>
                    <a:pt x="16644" y="10216"/>
                    <a:pt x="17117" y="9963"/>
                    <a:pt x="17556" y="9665"/>
                  </a:cubicBezTo>
                  <a:cubicBezTo>
                    <a:pt x="17574" y="9648"/>
                    <a:pt x="17595" y="9637"/>
                    <a:pt x="17616" y="9616"/>
                  </a:cubicBezTo>
                  <a:cubicBezTo>
                    <a:pt x="18002" y="9349"/>
                    <a:pt x="18355" y="9039"/>
                    <a:pt x="18681" y="8702"/>
                  </a:cubicBezTo>
                  <a:cubicBezTo>
                    <a:pt x="18703" y="8687"/>
                    <a:pt x="18718" y="8665"/>
                    <a:pt x="18736" y="8650"/>
                  </a:cubicBezTo>
                  <a:cubicBezTo>
                    <a:pt x="18969" y="8408"/>
                    <a:pt x="19185" y="8146"/>
                    <a:pt x="19387" y="7871"/>
                  </a:cubicBezTo>
                  <a:cubicBezTo>
                    <a:pt x="19403" y="7850"/>
                    <a:pt x="19414" y="7835"/>
                    <a:pt x="19430" y="7814"/>
                  </a:cubicBezTo>
                  <a:cubicBezTo>
                    <a:pt x="19691" y="7456"/>
                    <a:pt x="19929" y="7078"/>
                    <a:pt x="20137" y="6694"/>
                  </a:cubicBezTo>
                  <a:cubicBezTo>
                    <a:pt x="20152" y="6668"/>
                    <a:pt x="20163" y="6646"/>
                    <a:pt x="20174" y="6632"/>
                  </a:cubicBezTo>
                  <a:cubicBezTo>
                    <a:pt x="20445" y="6115"/>
                    <a:pt x="20674" y="5584"/>
                    <a:pt x="20863" y="5038"/>
                  </a:cubicBezTo>
                  <a:cubicBezTo>
                    <a:pt x="20869" y="5016"/>
                    <a:pt x="20879" y="4991"/>
                    <a:pt x="20885" y="4969"/>
                  </a:cubicBezTo>
                  <a:cubicBezTo>
                    <a:pt x="21021" y="4575"/>
                    <a:pt x="21135" y="4176"/>
                    <a:pt x="21227" y="3776"/>
                  </a:cubicBezTo>
                  <a:cubicBezTo>
                    <a:pt x="21232" y="3749"/>
                    <a:pt x="21238" y="3729"/>
                    <a:pt x="21244" y="3703"/>
                  </a:cubicBezTo>
                  <a:cubicBezTo>
                    <a:pt x="21352" y="3213"/>
                    <a:pt x="21433" y="2735"/>
                    <a:pt x="21483" y="2257"/>
                  </a:cubicBezTo>
                  <a:cubicBezTo>
                    <a:pt x="21483" y="2230"/>
                    <a:pt x="21488" y="2209"/>
                    <a:pt x="21488" y="2184"/>
                  </a:cubicBezTo>
                  <a:cubicBezTo>
                    <a:pt x="21493" y="2104"/>
                    <a:pt x="21498" y="2031"/>
                    <a:pt x="21504" y="1952"/>
                  </a:cubicBezTo>
                  <a:cubicBezTo>
                    <a:pt x="21538" y="1553"/>
                    <a:pt x="21553" y="1226"/>
                    <a:pt x="21563" y="964"/>
                  </a:cubicBezTo>
                  <a:lnTo>
                    <a:pt x="21563" y="891"/>
                  </a:lnTo>
                  <a:cubicBezTo>
                    <a:pt x="21577" y="217"/>
                    <a:pt x="21516" y="0"/>
                    <a:pt x="2139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5" name="Google Shape;2560;p59"/>
            <p:cNvSpPr/>
            <p:nvPr/>
          </p:nvSpPr>
          <p:spPr>
            <a:xfrm>
              <a:off x="1044685" y="758186"/>
              <a:ext cx="123443" cy="56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" y="0"/>
                  </a:moveTo>
                  <a:cubicBezTo>
                    <a:pt x="58" y="399"/>
                    <a:pt x="29" y="788"/>
                    <a:pt x="0" y="1114"/>
                  </a:cubicBezTo>
                  <a:cubicBezTo>
                    <a:pt x="4081" y="10700"/>
                    <a:pt x="9643" y="17564"/>
                    <a:pt x="15505" y="20244"/>
                  </a:cubicBezTo>
                  <a:cubicBezTo>
                    <a:pt x="17427" y="21148"/>
                    <a:pt x="19436" y="21600"/>
                    <a:pt x="21460" y="21600"/>
                  </a:cubicBezTo>
                  <a:lnTo>
                    <a:pt x="21547" y="21600"/>
                  </a:lnTo>
                  <a:cubicBezTo>
                    <a:pt x="21576" y="21274"/>
                    <a:pt x="21576" y="21022"/>
                    <a:pt x="21600" y="20696"/>
                  </a:cubicBezTo>
                  <a:cubicBezTo>
                    <a:pt x="19591" y="20696"/>
                    <a:pt x="17548" y="20244"/>
                    <a:pt x="15592" y="19382"/>
                  </a:cubicBezTo>
                  <a:cubicBezTo>
                    <a:pt x="9701" y="16639"/>
                    <a:pt x="4144" y="9670"/>
                    <a:pt x="8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6" name="Google Shape;2561;p59"/>
            <p:cNvSpPr/>
            <p:nvPr/>
          </p:nvSpPr>
          <p:spPr>
            <a:xfrm>
              <a:off x="1062695" y="705983"/>
              <a:ext cx="112653" cy="59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" y="0"/>
                  </a:moveTo>
                  <a:cubicBezTo>
                    <a:pt x="101" y="249"/>
                    <a:pt x="32" y="499"/>
                    <a:pt x="0" y="798"/>
                  </a:cubicBezTo>
                  <a:cubicBezTo>
                    <a:pt x="4254" y="7928"/>
                    <a:pt x="8296" y="13054"/>
                    <a:pt x="12513" y="16594"/>
                  </a:cubicBezTo>
                  <a:cubicBezTo>
                    <a:pt x="15473" y="19137"/>
                    <a:pt x="18545" y="20802"/>
                    <a:pt x="21536" y="21600"/>
                  </a:cubicBezTo>
                  <a:cubicBezTo>
                    <a:pt x="21568" y="21301"/>
                    <a:pt x="21600" y="21052"/>
                    <a:pt x="21600" y="20742"/>
                  </a:cubicBezTo>
                  <a:cubicBezTo>
                    <a:pt x="18635" y="19994"/>
                    <a:pt x="15643" y="18329"/>
                    <a:pt x="12678" y="15846"/>
                  </a:cubicBezTo>
                  <a:cubicBezTo>
                    <a:pt x="8498" y="12256"/>
                    <a:pt x="4450" y="7190"/>
                    <a:pt x="16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7" name="Google Shape;2562;p59"/>
            <p:cNvSpPr/>
            <p:nvPr/>
          </p:nvSpPr>
          <p:spPr>
            <a:xfrm>
              <a:off x="1096198" y="638812"/>
              <a:ext cx="95860" cy="67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05" y="0"/>
                  </a:moveTo>
                  <a:cubicBezTo>
                    <a:pt x="187" y="178"/>
                    <a:pt x="112" y="383"/>
                    <a:pt x="0" y="667"/>
                  </a:cubicBezTo>
                  <a:cubicBezTo>
                    <a:pt x="4370" y="6245"/>
                    <a:pt x="8864" y="11876"/>
                    <a:pt x="14007" y="16414"/>
                  </a:cubicBezTo>
                  <a:cubicBezTo>
                    <a:pt x="16488" y="18557"/>
                    <a:pt x="18963" y="20274"/>
                    <a:pt x="21401" y="21600"/>
                  </a:cubicBezTo>
                  <a:cubicBezTo>
                    <a:pt x="21475" y="21386"/>
                    <a:pt x="21550" y="21102"/>
                    <a:pt x="21600" y="20879"/>
                  </a:cubicBezTo>
                  <a:cubicBezTo>
                    <a:pt x="19156" y="19607"/>
                    <a:pt x="16719" y="17846"/>
                    <a:pt x="14282" y="15746"/>
                  </a:cubicBezTo>
                  <a:cubicBezTo>
                    <a:pt x="9170" y="11271"/>
                    <a:pt x="4644" y="5587"/>
                    <a:pt x="30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8" name="Google Shape;2563;p59"/>
            <p:cNvSpPr/>
            <p:nvPr/>
          </p:nvSpPr>
          <p:spPr>
            <a:xfrm>
              <a:off x="1138636" y="578890"/>
              <a:ext cx="79178" cy="73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" y="0"/>
                  </a:moveTo>
                  <a:cubicBezTo>
                    <a:pt x="279" y="146"/>
                    <a:pt x="128" y="299"/>
                    <a:pt x="0" y="502"/>
                  </a:cubicBezTo>
                  <a:cubicBezTo>
                    <a:pt x="6181" y="7831"/>
                    <a:pt x="13208" y="15508"/>
                    <a:pt x="21215" y="21600"/>
                  </a:cubicBezTo>
                  <a:cubicBezTo>
                    <a:pt x="21366" y="21398"/>
                    <a:pt x="21457" y="21187"/>
                    <a:pt x="21600" y="20993"/>
                  </a:cubicBezTo>
                  <a:cubicBezTo>
                    <a:pt x="13540" y="14966"/>
                    <a:pt x="6596" y="7281"/>
                    <a:pt x="4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9" name="Google Shape;2564;p59"/>
            <p:cNvSpPr/>
            <p:nvPr/>
          </p:nvSpPr>
          <p:spPr>
            <a:xfrm>
              <a:off x="1184477" y="530614"/>
              <a:ext cx="68721" cy="79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9" y="0"/>
                  </a:moveTo>
                  <a:cubicBezTo>
                    <a:pt x="322" y="143"/>
                    <a:pt x="165" y="279"/>
                    <a:pt x="0" y="468"/>
                  </a:cubicBezTo>
                  <a:cubicBezTo>
                    <a:pt x="6591" y="7781"/>
                    <a:pt x="13652" y="14853"/>
                    <a:pt x="21052" y="21600"/>
                  </a:cubicBezTo>
                  <a:lnTo>
                    <a:pt x="21600" y="21132"/>
                  </a:lnTo>
                  <a:cubicBezTo>
                    <a:pt x="14148" y="14430"/>
                    <a:pt x="7122" y="7351"/>
                    <a:pt x="53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0" name="Google Shape;2565;p59"/>
            <p:cNvSpPr/>
            <p:nvPr/>
          </p:nvSpPr>
          <p:spPr>
            <a:xfrm>
              <a:off x="1228436" y="494871"/>
              <a:ext cx="65650" cy="83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8" y="0"/>
                  </a:moveTo>
                  <a:cubicBezTo>
                    <a:pt x="401" y="136"/>
                    <a:pt x="237" y="222"/>
                    <a:pt x="0" y="366"/>
                  </a:cubicBezTo>
                  <a:cubicBezTo>
                    <a:pt x="6736" y="7575"/>
                    <a:pt x="13672" y="14699"/>
                    <a:pt x="20917" y="21600"/>
                  </a:cubicBezTo>
                  <a:cubicBezTo>
                    <a:pt x="21136" y="21471"/>
                    <a:pt x="21363" y="21335"/>
                    <a:pt x="21600" y="21248"/>
                  </a:cubicBezTo>
                  <a:cubicBezTo>
                    <a:pt x="14354" y="14347"/>
                    <a:pt x="7291" y="7267"/>
                    <a:pt x="62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1" name="Google Shape;2566;p59"/>
            <p:cNvSpPr/>
            <p:nvPr/>
          </p:nvSpPr>
          <p:spPr>
            <a:xfrm>
              <a:off x="1300753" y="451575"/>
              <a:ext cx="55829" cy="95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3" y="0"/>
                  </a:moveTo>
                  <a:cubicBezTo>
                    <a:pt x="524" y="88"/>
                    <a:pt x="268" y="163"/>
                    <a:pt x="0" y="239"/>
                  </a:cubicBezTo>
                  <a:lnTo>
                    <a:pt x="20733" y="21600"/>
                  </a:lnTo>
                  <a:cubicBezTo>
                    <a:pt x="21065" y="21512"/>
                    <a:pt x="21343" y="21443"/>
                    <a:pt x="21600" y="21405"/>
                  </a:cubicBezTo>
                  <a:lnTo>
                    <a:pt x="803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2" name="Google Shape;2567;p59"/>
            <p:cNvSpPr/>
            <p:nvPr/>
          </p:nvSpPr>
          <p:spPr>
            <a:xfrm>
              <a:off x="1353482" y="429111"/>
              <a:ext cx="53422" cy="100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95" y="0"/>
                  </a:moveTo>
                  <a:cubicBezTo>
                    <a:pt x="638" y="36"/>
                    <a:pt x="347" y="107"/>
                    <a:pt x="0" y="143"/>
                  </a:cubicBezTo>
                  <a:lnTo>
                    <a:pt x="20705" y="21600"/>
                  </a:lnTo>
                  <a:cubicBezTo>
                    <a:pt x="20985" y="21529"/>
                    <a:pt x="21320" y="21481"/>
                    <a:pt x="21600" y="21445"/>
                  </a:cubicBezTo>
                  <a:lnTo>
                    <a:pt x="895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3" name="Google Shape;2568;p59"/>
            <p:cNvSpPr/>
            <p:nvPr/>
          </p:nvSpPr>
          <p:spPr>
            <a:xfrm>
              <a:off x="1412049" y="408833"/>
              <a:ext cx="58928" cy="102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1" y="0"/>
                  </a:moveTo>
                  <a:cubicBezTo>
                    <a:pt x="578" y="70"/>
                    <a:pt x="264" y="105"/>
                    <a:pt x="0" y="181"/>
                  </a:cubicBezTo>
                  <a:lnTo>
                    <a:pt x="20779" y="21600"/>
                  </a:lnTo>
                  <a:cubicBezTo>
                    <a:pt x="21032" y="21565"/>
                    <a:pt x="21275" y="21530"/>
                    <a:pt x="21600" y="21495"/>
                  </a:cubicBezTo>
                  <a:lnTo>
                    <a:pt x="821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4" name="Google Shape;2569;p59"/>
            <p:cNvSpPr/>
            <p:nvPr/>
          </p:nvSpPr>
          <p:spPr>
            <a:xfrm>
              <a:off x="1472857" y="389246"/>
              <a:ext cx="65262" cy="101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2" y="0"/>
                  </a:moveTo>
                  <a:cubicBezTo>
                    <a:pt x="522" y="71"/>
                    <a:pt x="284" y="106"/>
                    <a:pt x="0" y="189"/>
                  </a:cubicBezTo>
                  <a:cubicBezTo>
                    <a:pt x="6822" y="7336"/>
                    <a:pt x="13826" y="14524"/>
                    <a:pt x="20867" y="21600"/>
                  </a:cubicBezTo>
                  <a:cubicBezTo>
                    <a:pt x="21151" y="21529"/>
                    <a:pt x="21380" y="21494"/>
                    <a:pt x="21600" y="21417"/>
                  </a:cubicBezTo>
                  <a:cubicBezTo>
                    <a:pt x="14559" y="14341"/>
                    <a:pt x="7563" y="7194"/>
                    <a:pt x="74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5" name="Google Shape;2570;p59"/>
            <p:cNvSpPr/>
            <p:nvPr/>
          </p:nvSpPr>
          <p:spPr>
            <a:xfrm>
              <a:off x="1515433" y="374113"/>
              <a:ext cx="83328" cy="86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8" y="0"/>
                  </a:moveTo>
                  <a:cubicBezTo>
                    <a:pt x="409" y="97"/>
                    <a:pt x="186" y="180"/>
                    <a:pt x="0" y="264"/>
                  </a:cubicBezTo>
                  <a:cubicBezTo>
                    <a:pt x="6598" y="7718"/>
                    <a:pt x="13683" y="14874"/>
                    <a:pt x="21105" y="21600"/>
                  </a:cubicBezTo>
                  <a:cubicBezTo>
                    <a:pt x="21249" y="21461"/>
                    <a:pt x="21428" y="21378"/>
                    <a:pt x="21600" y="21204"/>
                  </a:cubicBezTo>
                  <a:cubicBezTo>
                    <a:pt x="14163" y="14520"/>
                    <a:pt x="7171" y="7461"/>
                    <a:pt x="58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6" name="Google Shape;2571;p59"/>
            <p:cNvSpPr/>
            <p:nvPr/>
          </p:nvSpPr>
          <p:spPr>
            <a:xfrm>
              <a:off x="1556018" y="357155"/>
              <a:ext cx="78154" cy="71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2" y="0"/>
                  </a:moveTo>
                  <a:cubicBezTo>
                    <a:pt x="375" y="92"/>
                    <a:pt x="237" y="192"/>
                    <a:pt x="0" y="309"/>
                  </a:cubicBezTo>
                  <a:cubicBezTo>
                    <a:pt x="6308" y="8129"/>
                    <a:pt x="13426" y="15282"/>
                    <a:pt x="21118" y="21600"/>
                  </a:cubicBezTo>
                  <a:cubicBezTo>
                    <a:pt x="21317" y="21450"/>
                    <a:pt x="21447" y="21241"/>
                    <a:pt x="21600" y="21091"/>
                  </a:cubicBezTo>
                  <a:cubicBezTo>
                    <a:pt x="13954" y="14873"/>
                    <a:pt x="6881" y="7770"/>
                    <a:pt x="61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7" name="Google Shape;2572;p59"/>
            <p:cNvSpPr/>
            <p:nvPr/>
          </p:nvSpPr>
          <p:spPr>
            <a:xfrm>
              <a:off x="1579699" y="345259"/>
              <a:ext cx="76439" cy="56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6" y="0"/>
                  </a:moveTo>
                  <a:cubicBezTo>
                    <a:pt x="391" y="148"/>
                    <a:pt x="141" y="339"/>
                    <a:pt x="0" y="467"/>
                  </a:cubicBezTo>
                  <a:cubicBezTo>
                    <a:pt x="6364" y="7720"/>
                    <a:pt x="13446" y="15407"/>
                    <a:pt x="21217" y="21600"/>
                  </a:cubicBezTo>
                  <a:cubicBezTo>
                    <a:pt x="21358" y="21335"/>
                    <a:pt x="21451" y="21144"/>
                    <a:pt x="21600" y="20879"/>
                  </a:cubicBezTo>
                  <a:cubicBezTo>
                    <a:pt x="13939" y="14761"/>
                    <a:pt x="6887" y="7179"/>
                    <a:pt x="58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8" name="Google Shape;2573;p59"/>
            <p:cNvSpPr/>
            <p:nvPr/>
          </p:nvSpPr>
          <p:spPr>
            <a:xfrm>
              <a:off x="1604929" y="330347"/>
              <a:ext cx="74752" cy="32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48" y="0"/>
                  </a:moveTo>
                  <a:cubicBezTo>
                    <a:pt x="456" y="328"/>
                    <a:pt x="208" y="674"/>
                    <a:pt x="0" y="892"/>
                  </a:cubicBezTo>
                  <a:cubicBezTo>
                    <a:pt x="6603" y="10072"/>
                    <a:pt x="13750" y="17065"/>
                    <a:pt x="21256" y="21600"/>
                  </a:cubicBezTo>
                  <a:cubicBezTo>
                    <a:pt x="21400" y="21035"/>
                    <a:pt x="21496" y="20562"/>
                    <a:pt x="21600" y="20252"/>
                  </a:cubicBezTo>
                  <a:cubicBezTo>
                    <a:pt x="14253" y="15717"/>
                    <a:pt x="7195" y="8924"/>
                    <a:pt x="64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9" name="Google Shape;2574;p59"/>
            <p:cNvSpPr/>
            <p:nvPr/>
          </p:nvSpPr>
          <p:spPr>
            <a:xfrm>
              <a:off x="1648391" y="296858"/>
              <a:ext cx="5378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" y="0"/>
                  </a:moveTo>
                  <a:cubicBezTo>
                    <a:pt x="633" y="1228"/>
                    <a:pt x="344" y="2201"/>
                    <a:pt x="0" y="3122"/>
                  </a:cubicBezTo>
                  <a:cubicBezTo>
                    <a:pt x="6967" y="12336"/>
                    <a:pt x="14078" y="18375"/>
                    <a:pt x="21322" y="21600"/>
                  </a:cubicBezTo>
                  <a:cubicBezTo>
                    <a:pt x="21389" y="20269"/>
                    <a:pt x="21522" y="18734"/>
                    <a:pt x="21600" y="17454"/>
                  </a:cubicBezTo>
                  <a:cubicBezTo>
                    <a:pt x="14567" y="14281"/>
                    <a:pt x="7667" y="8548"/>
                    <a:pt x="82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0" name="Google Shape;2575;p59"/>
            <p:cNvSpPr/>
            <p:nvPr/>
          </p:nvSpPr>
          <p:spPr>
            <a:xfrm>
              <a:off x="1676582" y="260866"/>
              <a:ext cx="3693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7086" y="4818"/>
                    <a:pt x="12539" y="7145"/>
                    <a:pt x="8009" y="7145"/>
                  </a:cubicBezTo>
                  <a:cubicBezTo>
                    <a:pt x="5663" y="7145"/>
                    <a:pt x="3317" y="6480"/>
                    <a:pt x="987" y="5151"/>
                  </a:cubicBezTo>
                  <a:cubicBezTo>
                    <a:pt x="696" y="10135"/>
                    <a:pt x="388" y="14455"/>
                    <a:pt x="0" y="18609"/>
                  </a:cubicBezTo>
                  <a:cubicBezTo>
                    <a:pt x="2605" y="20603"/>
                    <a:pt x="5113" y="21600"/>
                    <a:pt x="7734" y="21600"/>
                  </a:cubicBezTo>
                  <a:cubicBezTo>
                    <a:pt x="12248" y="21600"/>
                    <a:pt x="16778" y="18609"/>
                    <a:pt x="21293" y="14455"/>
                  </a:cubicBezTo>
                  <a:cubicBezTo>
                    <a:pt x="21390" y="9138"/>
                    <a:pt x="21487" y="5151"/>
                    <a:pt x="216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1" name="Google Shape;2576;p59"/>
            <p:cNvSpPr/>
            <p:nvPr/>
          </p:nvSpPr>
          <p:spPr>
            <a:xfrm>
              <a:off x="1701978" y="210986"/>
              <a:ext cx="1925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4648" y="3471"/>
                    <a:pt x="7728" y="4629"/>
                    <a:pt x="776" y="4629"/>
                  </a:cubicBezTo>
                  <a:cubicBezTo>
                    <a:pt x="403" y="9450"/>
                    <a:pt x="217" y="15429"/>
                    <a:pt x="0" y="21600"/>
                  </a:cubicBezTo>
                  <a:lnTo>
                    <a:pt x="1769" y="21600"/>
                  </a:lnTo>
                  <a:cubicBezTo>
                    <a:pt x="8317" y="21600"/>
                    <a:pt x="14834" y="20057"/>
                    <a:pt x="21414" y="16586"/>
                  </a:cubicBezTo>
                  <a:cubicBezTo>
                    <a:pt x="21414" y="10607"/>
                    <a:pt x="21600" y="5786"/>
                    <a:pt x="216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2" name="Google Shape;2577;p59"/>
            <p:cNvSpPr/>
            <p:nvPr/>
          </p:nvSpPr>
          <p:spPr>
            <a:xfrm>
              <a:off x="1710748" y="169765"/>
              <a:ext cx="12865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4679" y="4994"/>
                    <a:pt x="7479" y="8594"/>
                    <a:pt x="557" y="10684"/>
                  </a:cubicBezTo>
                  <a:cubicBezTo>
                    <a:pt x="279" y="14284"/>
                    <a:pt x="279" y="18000"/>
                    <a:pt x="0" y="21600"/>
                  </a:cubicBezTo>
                  <a:cubicBezTo>
                    <a:pt x="7200" y="18697"/>
                    <a:pt x="14400" y="14981"/>
                    <a:pt x="21600" y="998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3" name="Google Shape;2578;p59"/>
            <p:cNvSpPr/>
            <p:nvPr/>
          </p:nvSpPr>
          <p:spPr>
            <a:xfrm>
              <a:off x="710157" y="65704"/>
              <a:ext cx="304466" cy="770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7" h="21600" fill="norm" stroke="1" extrusionOk="0">
                  <a:moveTo>
                    <a:pt x="19440" y="0"/>
                  </a:moveTo>
                  <a:cubicBezTo>
                    <a:pt x="19137" y="0"/>
                    <a:pt x="18650" y="707"/>
                    <a:pt x="17388" y="1770"/>
                  </a:cubicBezTo>
                  <a:cubicBezTo>
                    <a:pt x="17349" y="1790"/>
                    <a:pt x="17337" y="1814"/>
                    <a:pt x="17314" y="1828"/>
                  </a:cubicBezTo>
                  <a:cubicBezTo>
                    <a:pt x="16750" y="2301"/>
                    <a:pt x="16032" y="2831"/>
                    <a:pt x="15121" y="3399"/>
                  </a:cubicBezTo>
                  <a:cubicBezTo>
                    <a:pt x="15098" y="3418"/>
                    <a:pt x="15075" y="3437"/>
                    <a:pt x="15036" y="3457"/>
                  </a:cubicBezTo>
                  <a:cubicBezTo>
                    <a:pt x="14629" y="3711"/>
                    <a:pt x="14185" y="3972"/>
                    <a:pt x="13692" y="4237"/>
                  </a:cubicBezTo>
                  <a:cubicBezTo>
                    <a:pt x="13659" y="4251"/>
                    <a:pt x="13621" y="4271"/>
                    <a:pt x="13586" y="4289"/>
                  </a:cubicBezTo>
                  <a:cubicBezTo>
                    <a:pt x="12974" y="4627"/>
                    <a:pt x="12269" y="4969"/>
                    <a:pt x="11489" y="5316"/>
                  </a:cubicBezTo>
                  <a:cubicBezTo>
                    <a:pt x="11478" y="5320"/>
                    <a:pt x="11453" y="5336"/>
                    <a:pt x="11441" y="5340"/>
                  </a:cubicBezTo>
                  <a:cubicBezTo>
                    <a:pt x="11418" y="5350"/>
                    <a:pt x="11391" y="5359"/>
                    <a:pt x="11379" y="5364"/>
                  </a:cubicBezTo>
                  <a:cubicBezTo>
                    <a:pt x="10267" y="5865"/>
                    <a:pt x="9306" y="6289"/>
                    <a:pt x="8431" y="6669"/>
                  </a:cubicBezTo>
                  <a:cubicBezTo>
                    <a:pt x="8397" y="6688"/>
                    <a:pt x="8360" y="6708"/>
                    <a:pt x="8314" y="6723"/>
                  </a:cubicBezTo>
                  <a:cubicBezTo>
                    <a:pt x="7103" y="7261"/>
                    <a:pt x="6059" y="7709"/>
                    <a:pt x="5004" y="8133"/>
                  </a:cubicBezTo>
                  <a:lnTo>
                    <a:pt x="4862" y="8186"/>
                  </a:lnTo>
                  <a:cubicBezTo>
                    <a:pt x="3757" y="8624"/>
                    <a:pt x="2618" y="9048"/>
                    <a:pt x="1228" y="9525"/>
                  </a:cubicBezTo>
                  <a:cubicBezTo>
                    <a:pt x="1106" y="9564"/>
                    <a:pt x="1012" y="9607"/>
                    <a:pt x="906" y="9646"/>
                  </a:cubicBezTo>
                  <a:cubicBezTo>
                    <a:pt x="857" y="9664"/>
                    <a:pt x="819" y="9684"/>
                    <a:pt x="784" y="9704"/>
                  </a:cubicBezTo>
                  <a:cubicBezTo>
                    <a:pt x="-91" y="10133"/>
                    <a:pt x="-162" y="10695"/>
                    <a:pt x="220" y="11307"/>
                  </a:cubicBezTo>
                  <a:cubicBezTo>
                    <a:pt x="243" y="11327"/>
                    <a:pt x="259" y="11351"/>
                    <a:pt x="270" y="11369"/>
                  </a:cubicBezTo>
                  <a:cubicBezTo>
                    <a:pt x="689" y="12006"/>
                    <a:pt x="1587" y="12685"/>
                    <a:pt x="2545" y="13316"/>
                  </a:cubicBezTo>
                  <a:cubicBezTo>
                    <a:pt x="2572" y="13330"/>
                    <a:pt x="2607" y="13350"/>
                    <a:pt x="2643" y="13374"/>
                  </a:cubicBezTo>
                  <a:cubicBezTo>
                    <a:pt x="3387" y="13860"/>
                    <a:pt x="4176" y="14313"/>
                    <a:pt x="4813" y="14683"/>
                  </a:cubicBezTo>
                  <a:cubicBezTo>
                    <a:pt x="4836" y="14703"/>
                    <a:pt x="4873" y="14721"/>
                    <a:pt x="4896" y="14737"/>
                  </a:cubicBezTo>
                  <a:cubicBezTo>
                    <a:pt x="5113" y="14862"/>
                    <a:pt x="5304" y="14977"/>
                    <a:pt x="5472" y="15084"/>
                  </a:cubicBezTo>
                  <a:cubicBezTo>
                    <a:pt x="5638" y="15184"/>
                    <a:pt x="5831" y="15315"/>
                    <a:pt x="6059" y="15464"/>
                  </a:cubicBezTo>
                  <a:cubicBezTo>
                    <a:pt x="6084" y="15483"/>
                    <a:pt x="6107" y="15502"/>
                    <a:pt x="6142" y="15521"/>
                  </a:cubicBezTo>
                  <a:cubicBezTo>
                    <a:pt x="6827" y="15993"/>
                    <a:pt x="7738" y="16648"/>
                    <a:pt x="8673" y="17347"/>
                  </a:cubicBezTo>
                  <a:cubicBezTo>
                    <a:pt x="8707" y="17367"/>
                    <a:pt x="8731" y="17391"/>
                    <a:pt x="8756" y="17405"/>
                  </a:cubicBezTo>
                  <a:cubicBezTo>
                    <a:pt x="9105" y="17665"/>
                    <a:pt x="9451" y="17929"/>
                    <a:pt x="9798" y="18190"/>
                  </a:cubicBezTo>
                  <a:cubicBezTo>
                    <a:pt x="9835" y="18214"/>
                    <a:pt x="9858" y="18233"/>
                    <a:pt x="9881" y="18247"/>
                  </a:cubicBezTo>
                  <a:cubicBezTo>
                    <a:pt x="10543" y="18744"/>
                    <a:pt x="11177" y="19225"/>
                    <a:pt x="11740" y="19654"/>
                  </a:cubicBezTo>
                  <a:cubicBezTo>
                    <a:pt x="11765" y="19674"/>
                    <a:pt x="11789" y="19698"/>
                    <a:pt x="11823" y="19716"/>
                  </a:cubicBezTo>
                  <a:cubicBezTo>
                    <a:pt x="12542" y="20270"/>
                    <a:pt x="13144" y="20723"/>
                    <a:pt x="13455" y="20974"/>
                  </a:cubicBezTo>
                  <a:cubicBezTo>
                    <a:pt x="13491" y="20993"/>
                    <a:pt x="13515" y="21017"/>
                    <a:pt x="13538" y="21032"/>
                  </a:cubicBezTo>
                  <a:cubicBezTo>
                    <a:pt x="13659" y="21128"/>
                    <a:pt x="13719" y="21181"/>
                    <a:pt x="13719" y="21181"/>
                  </a:cubicBezTo>
                  <a:cubicBezTo>
                    <a:pt x="14692" y="21484"/>
                    <a:pt x="15650" y="21600"/>
                    <a:pt x="16548" y="21600"/>
                  </a:cubicBezTo>
                  <a:cubicBezTo>
                    <a:pt x="18227" y="21600"/>
                    <a:pt x="19689" y="21194"/>
                    <a:pt x="20612" y="20858"/>
                  </a:cubicBezTo>
                  <a:cubicBezTo>
                    <a:pt x="21258" y="20623"/>
                    <a:pt x="21438" y="20252"/>
                    <a:pt x="21029" y="19938"/>
                  </a:cubicBezTo>
                  <a:cubicBezTo>
                    <a:pt x="20923" y="19856"/>
                    <a:pt x="20791" y="19765"/>
                    <a:pt x="20670" y="19669"/>
                  </a:cubicBezTo>
                  <a:cubicBezTo>
                    <a:pt x="20646" y="19650"/>
                    <a:pt x="20623" y="19625"/>
                    <a:pt x="20598" y="19606"/>
                  </a:cubicBezTo>
                  <a:cubicBezTo>
                    <a:pt x="20181" y="19294"/>
                    <a:pt x="19677" y="18917"/>
                    <a:pt x="19160" y="18527"/>
                  </a:cubicBezTo>
                  <a:cubicBezTo>
                    <a:pt x="19137" y="18513"/>
                    <a:pt x="19102" y="18488"/>
                    <a:pt x="19075" y="18469"/>
                  </a:cubicBezTo>
                  <a:cubicBezTo>
                    <a:pt x="18239" y="17848"/>
                    <a:pt x="17349" y="17207"/>
                    <a:pt x="16691" y="16784"/>
                  </a:cubicBezTo>
                  <a:cubicBezTo>
                    <a:pt x="16667" y="16769"/>
                    <a:pt x="16642" y="16755"/>
                    <a:pt x="16631" y="16740"/>
                  </a:cubicBezTo>
                  <a:cubicBezTo>
                    <a:pt x="16619" y="16735"/>
                    <a:pt x="16619" y="16731"/>
                    <a:pt x="16596" y="16726"/>
                  </a:cubicBezTo>
                  <a:cubicBezTo>
                    <a:pt x="16343" y="16558"/>
                    <a:pt x="15972" y="16330"/>
                    <a:pt x="15528" y="16066"/>
                  </a:cubicBezTo>
                  <a:cubicBezTo>
                    <a:pt x="15505" y="16046"/>
                    <a:pt x="15468" y="16028"/>
                    <a:pt x="15445" y="16008"/>
                  </a:cubicBezTo>
                  <a:cubicBezTo>
                    <a:pt x="14511" y="15450"/>
                    <a:pt x="13287" y="14717"/>
                    <a:pt x="12088" y="13981"/>
                  </a:cubicBezTo>
                  <a:cubicBezTo>
                    <a:pt x="12065" y="13961"/>
                    <a:pt x="12028" y="13941"/>
                    <a:pt x="12005" y="13923"/>
                  </a:cubicBezTo>
                  <a:cubicBezTo>
                    <a:pt x="11572" y="13663"/>
                    <a:pt x="11142" y="13407"/>
                    <a:pt x="10744" y="13152"/>
                  </a:cubicBezTo>
                  <a:cubicBezTo>
                    <a:pt x="10721" y="13132"/>
                    <a:pt x="10686" y="13119"/>
                    <a:pt x="10661" y="13099"/>
                  </a:cubicBezTo>
                  <a:cubicBezTo>
                    <a:pt x="10134" y="12767"/>
                    <a:pt x="9642" y="12445"/>
                    <a:pt x="9200" y="12155"/>
                  </a:cubicBezTo>
                  <a:cubicBezTo>
                    <a:pt x="9177" y="12136"/>
                    <a:pt x="9151" y="12116"/>
                    <a:pt x="9117" y="12098"/>
                  </a:cubicBezTo>
                  <a:cubicBezTo>
                    <a:pt x="8408" y="11625"/>
                    <a:pt x="7893" y="11235"/>
                    <a:pt x="7701" y="11004"/>
                  </a:cubicBezTo>
                  <a:lnTo>
                    <a:pt x="7701" y="10999"/>
                  </a:lnTo>
                  <a:cubicBezTo>
                    <a:pt x="7690" y="10985"/>
                    <a:pt x="7678" y="10961"/>
                    <a:pt x="7667" y="10942"/>
                  </a:cubicBezTo>
                  <a:cubicBezTo>
                    <a:pt x="7568" y="10705"/>
                    <a:pt x="7939" y="10369"/>
                    <a:pt x="8588" y="9968"/>
                  </a:cubicBezTo>
                  <a:cubicBezTo>
                    <a:pt x="8613" y="9944"/>
                    <a:pt x="8659" y="9920"/>
                    <a:pt x="8696" y="9895"/>
                  </a:cubicBezTo>
                  <a:cubicBezTo>
                    <a:pt x="9283" y="9544"/>
                    <a:pt x="10063" y="9150"/>
                    <a:pt x="10926" y="8730"/>
                  </a:cubicBezTo>
                  <a:cubicBezTo>
                    <a:pt x="10974" y="8706"/>
                    <a:pt x="11020" y="8688"/>
                    <a:pt x="11059" y="8664"/>
                  </a:cubicBezTo>
                  <a:cubicBezTo>
                    <a:pt x="11872" y="8283"/>
                    <a:pt x="12735" y="7879"/>
                    <a:pt x="13563" y="7492"/>
                  </a:cubicBezTo>
                  <a:cubicBezTo>
                    <a:pt x="13598" y="7468"/>
                    <a:pt x="13648" y="7450"/>
                    <a:pt x="13683" y="7435"/>
                  </a:cubicBezTo>
                  <a:cubicBezTo>
                    <a:pt x="14629" y="6983"/>
                    <a:pt x="15528" y="6543"/>
                    <a:pt x="16210" y="6154"/>
                  </a:cubicBezTo>
                  <a:cubicBezTo>
                    <a:pt x="16248" y="6130"/>
                    <a:pt x="16283" y="6116"/>
                    <a:pt x="16320" y="6096"/>
                  </a:cubicBezTo>
                  <a:cubicBezTo>
                    <a:pt x="16691" y="5885"/>
                    <a:pt x="16990" y="5687"/>
                    <a:pt x="17206" y="5509"/>
                  </a:cubicBezTo>
                  <a:cubicBezTo>
                    <a:pt x="17399" y="5359"/>
                    <a:pt x="17577" y="5205"/>
                    <a:pt x="17735" y="5056"/>
                  </a:cubicBezTo>
                  <a:cubicBezTo>
                    <a:pt x="17758" y="5036"/>
                    <a:pt x="17781" y="5012"/>
                    <a:pt x="17806" y="4994"/>
                  </a:cubicBezTo>
                  <a:cubicBezTo>
                    <a:pt x="18167" y="4661"/>
                    <a:pt x="18467" y="4333"/>
                    <a:pt x="18716" y="4015"/>
                  </a:cubicBezTo>
                  <a:cubicBezTo>
                    <a:pt x="18727" y="3991"/>
                    <a:pt x="18754" y="3972"/>
                    <a:pt x="18764" y="3953"/>
                  </a:cubicBezTo>
                  <a:cubicBezTo>
                    <a:pt x="19268" y="3317"/>
                    <a:pt x="19567" y="2715"/>
                    <a:pt x="19735" y="2185"/>
                  </a:cubicBezTo>
                  <a:cubicBezTo>
                    <a:pt x="19735" y="2161"/>
                    <a:pt x="19749" y="2137"/>
                    <a:pt x="19749" y="2117"/>
                  </a:cubicBezTo>
                  <a:cubicBezTo>
                    <a:pt x="20094" y="977"/>
                    <a:pt x="19832" y="163"/>
                    <a:pt x="19519" y="18"/>
                  </a:cubicBezTo>
                  <a:cubicBezTo>
                    <a:pt x="19494" y="6"/>
                    <a:pt x="19467" y="0"/>
                    <a:pt x="1944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4" name="Google Shape;2579;p59"/>
            <p:cNvSpPr/>
            <p:nvPr/>
          </p:nvSpPr>
          <p:spPr>
            <a:xfrm>
              <a:off x="902958" y="764881"/>
              <a:ext cx="103385" cy="50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86" y="0"/>
                  </a:moveTo>
                  <a:cubicBezTo>
                    <a:pt x="16577" y="7435"/>
                    <a:pt x="11878" y="12920"/>
                    <a:pt x="7034" y="16620"/>
                  </a:cubicBezTo>
                  <a:cubicBezTo>
                    <a:pt x="4699" y="18464"/>
                    <a:pt x="2370" y="19779"/>
                    <a:pt x="0" y="20719"/>
                  </a:cubicBezTo>
                  <a:cubicBezTo>
                    <a:pt x="110" y="21001"/>
                    <a:pt x="179" y="21365"/>
                    <a:pt x="249" y="21600"/>
                  </a:cubicBezTo>
                  <a:cubicBezTo>
                    <a:pt x="2584" y="20719"/>
                    <a:pt x="4919" y="19333"/>
                    <a:pt x="7213" y="17583"/>
                  </a:cubicBezTo>
                  <a:cubicBezTo>
                    <a:pt x="12057" y="13860"/>
                    <a:pt x="16826" y="8316"/>
                    <a:pt x="21600" y="963"/>
                  </a:cubicBezTo>
                  <a:cubicBezTo>
                    <a:pt x="21531" y="669"/>
                    <a:pt x="21461" y="294"/>
                    <a:pt x="2138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5" name="Google Shape;2580;p59"/>
            <p:cNvSpPr/>
            <p:nvPr/>
          </p:nvSpPr>
          <p:spPr>
            <a:xfrm>
              <a:off x="878391" y="724352"/>
              <a:ext cx="106318" cy="44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53" y="0"/>
                  </a:moveTo>
                  <a:cubicBezTo>
                    <a:pt x="17795" y="5669"/>
                    <a:pt x="13995" y="10504"/>
                    <a:pt x="10016" y="14360"/>
                  </a:cubicBezTo>
                  <a:cubicBezTo>
                    <a:pt x="6278" y="18013"/>
                    <a:pt x="2962" y="20015"/>
                    <a:pt x="0" y="20512"/>
                  </a:cubicBezTo>
                  <a:cubicBezTo>
                    <a:pt x="73" y="20861"/>
                    <a:pt x="141" y="21278"/>
                    <a:pt x="242" y="21600"/>
                  </a:cubicBezTo>
                  <a:cubicBezTo>
                    <a:pt x="3215" y="21022"/>
                    <a:pt x="6492" y="19021"/>
                    <a:pt x="10190" y="15434"/>
                  </a:cubicBezTo>
                  <a:cubicBezTo>
                    <a:pt x="14203" y="11512"/>
                    <a:pt x="18003" y="6770"/>
                    <a:pt x="21600" y="1007"/>
                  </a:cubicBezTo>
                  <a:cubicBezTo>
                    <a:pt x="21533" y="766"/>
                    <a:pt x="21431" y="336"/>
                    <a:pt x="2135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6" name="Google Shape;2581;p59"/>
            <p:cNvSpPr/>
            <p:nvPr/>
          </p:nvSpPr>
          <p:spPr>
            <a:xfrm>
              <a:off x="850560" y="662189"/>
              <a:ext cx="98765" cy="54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04" y="0"/>
                  </a:moveTo>
                  <a:cubicBezTo>
                    <a:pt x="17843" y="5529"/>
                    <a:pt x="13601" y="10453"/>
                    <a:pt x="8682" y="14628"/>
                  </a:cubicBezTo>
                  <a:cubicBezTo>
                    <a:pt x="5857" y="16952"/>
                    <a:pt x="2965" y="19012"/>
                    <a:pt x="0" y="20785"/>
                  </a:cubicBezTo>
                  <a:cubicBezTo>
                    <a:pt x="115" y="21126"/>
                    <a:pt x="188" y="21402"/>
                    <a:pt x="260" y="21600"/>
                  </a:cubicBezTo>
                  <a:cubicBezTo>
                    <a:pt x="3189" y="19827"/>
                    <a:pt x="6087" y="17778"/>
                    <a:pt x="8906" y="15443"/>
                  </a:cubicBezTo>
                  <a:cubicBezTo>
                    <a:pt x="13868" y="11279"/>
                    <a:pt x="18109" y="6356"/>
                    <a:pt x="21600" y="826"/>
                  </a:cubicBezTo>
                  <a:cubicBezTo>
                    <a:pt x="21527" y="606"/>
                    <a:pt x="21449" y="408"/>
                    <a:pt x="21412" y="198"/>
                  </a:cubicBezTo>
                  <a:cubicBezTo>
                    <a:pt x="21376" y="132"/>
                    <a:pt x="21376" y="66"/>
                    <a:pt x="2130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7" name="Google Shape;2582;p59"/>
            <p:cNvSpPr/>
            <p:nvPr/>
          </p:nvSpPr>
          <p:spPr>
            <a:xfrm>
              <a:off x="834431" y="636599"/>
              <a:ext cx="98240" cy="49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38" y="0"/>
                  </a:moveTo>
                  <a:cubicBezTo>
                    <a:pt x="17403" y="5880"/>
                    <a:pt x="12762" y="11028"/>
                    <a:pt x="7287" y="15648"/>
                  </a:cubicBezTo>
                  <a:cubicBezTo>
                    <a:pt x="5097" y="17508"/>
                    <a:pt x="2640" y="19368"/>
                    <a:pt x="0" y="20700"/>
                  </a:cubicBezTo>
                  <a:cubicBezTo>
                    <a:pt x="109" y="21012"/>
                    <a:pt x="182" y="21384"/>
                    <a:pt x="262" y="21600"/>
                  </a:cubicBezTo>
                  <a:cubicBezTo>
                    <a:pt x="2865" y="20256"/>
                    <a:pt x="5322" y="18396"/>
                    <a:pt x="7518" y="16608"/>
                  </a:cubicBezTo>
                  <a:cubicBezTo>
                    <a:pt x="13029" y="11928"/>
                    <a:pt x="17713" y="6708"/>
                    <a:pt x="21600" y="888"/>
                  </a:cubicBezTo>
                  <a:cubicBezTo>
                    <a:pt x="21527" y="588"/>
                    <a:pt x="21411" y="300"/>
                    <a:pt x="2133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8" name="Google Shape;2583;p59"/>
            <p:cNvSpPr/>
            <p:nvPr/>
          </p:nvSpPr>
          <p:spPr>
            <a:xfrm>
              <a:off x="796973" y="562235"/>
              <a:ext cx="86399" cy="56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03" y="0"/>
                  </a:moveTo>
                  <a:cubicBezTo>
                    <a:pt x="14856" y="8325"/>
                    <a:pt x="7643" y="15414"/>
                    <a:pt x="0" y="20824"/>
                  </a:cubicBezTo>
                  <a:cubicBezTo>
                    <a:pt x="90" y="21086"/>
                    <a:pt x="173" y="21338"/>
                    <a:pt x="297" y="21600"/>
                  </a:cubicBezTo>
                  <a:cubicBezTo>
                    <a:pt x="7947" y="16137"/>
                    <a:pt x="15161" y="9101"/>
                    <a:pt x="21600" y="776"/>
                  </a:cubicBezTo>
                  <a:cubicBezTo>
                    <a:pt x="21517" y="514"/>
                    <a:pt x="21386" y="241"/>
                    <a:pt x="2130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9" name="Google Shape;2584;p59"/>
            <p:cNvSpPr/>
            <p:nvPr/>
          </p:nvSpPr>
          <p:spPr>
            <a:xfrm>
              <a:off x="779129" y="532827"/>
              <a:ext cx="84988" cy="58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298" y="0"/>
                  </a:moveTo>
                  <a:cubicBezTo>
                    <a:pt x="14527" y="7681"/>
                    <a:pt x="7418" y="14676"/>
                    <a:pt x="0" y="20894"/>
                  </a:cubicBezTo>
                  <a:cubicBezTo>
                    <a:pt x="84" y="21150"/>
                    <a:pt x="218" y="21395"/>
                    <a:pt x="302" y="21600"/>
                  </a:cubicBezTo>
                  <a:cubicBezTo>
                    <a:pt x="7770" y="15443"/>
                    <a:pt x="14885" y="8448"/>
                    <a:pt x="21600" y="706"/>
                  </a:cubicBezTo>
                  <a:cubicBezTo>
                    <a:pt x="21516" y="440"/>
                    <a:pt x="21389" y="266"/>
                    <a:pt x="2129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0" name="Google Shape;2585;p59"/>
            <p:cNvSpPr/>
            <p:nvPr/>
          </p:nvSpPr>
          <p:spPr>
            <a:xfrm>
              <a:off x="746623" y="497139"/>
              <a:ext cx="95362" cy="45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31" y="0"/>
                  </a:moveTo>
                  <a:cubicBezTo>
                    <a:pt x="14438" y="7826"/>
                    <a:pt x="7325" y="14667"/>
                    <a:pt x="0" y="20615"/>
                  </a:cubicBezTo>
                  <a:cubicBezTo>
                    <a:pt x="88" y="20852"/>
                    <a:pt x="201" y="21193"/>
                    <a:pt x="320" y="21600"/>
                  </a:cubicBezTo>
                  <a:cubicBezTo>
                    <a:pt x="7632" y="15652"/>
                    <a:pt x="14707" y="8798"/>
                    <a:pt x="21600" y="972"/>
                  </a:cubicBezTo>
                  <a:cubicBezTo>
                    <a:pt x="21525" y="643"/>
                    <a:pt x="21443" y="315"/>
                    <a:pt x="2133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1" name="Google Shape;2586;p59"/>
            <p:cNvSpPr/>
            <p:nvPr/>
          </p:nvSpPr>
          <p:spPr>
            <a:xfrm>
              <a:off x="713314" y="455919"/>
              <a:ext cx="107203" cy="15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00" y="0"/>
                  </a:moveTo>
                  <a:cubicBezTo>
                    <a:pt x="14437" y="9683"/>
                    <a:pt x="7235" y="16073"/>
                    <a:pt x="0" y="18464"/>
                  </a:cubicBezTo>
                  <a:cubicBezTo>
                    <a:pt x="67" y="19444"/>
                    <a:pt x="111" y="20659"/>
                    <a:pt x="145" y="21600"/>
                  </a:cubicBezTo>
                  <a:cubicBezTo>
                    <a:pt x="7336" y="19209"/>
                    <a:pt x="14504" y="13132"/>
                    <a:pt x="21600" y="3136"/>
                  </a:cubicBezTo>
                  <a:lnTo>
                    <a:pt x="21600" y="2901"/>
                  </a:lnTo>
                  <a:cubicBezTo>
                    <a:pt x="21567" y="2156"/>
                    <a:pt x="21533" y="941"/>
                    <a:pt x="215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2" name="Google Shape;2587;p59"/>
            <p:cNvSpPr/>
            <p:nvPr/>
          </p:nvSpPr>
          <p:spPr>
            <a:xfrm>
              <a:off x="721392" y="409690"/>
              <a:ext cx="113372" cy="12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2" y="0"/>
                  </a:moveTo>
                  <a:cubicBezTo>
                    <a:pt x="200" y="1115"/>
                    <a:pt x="95" y="2323"/>
                    <a:pt x="0" y="3484"/>
                  </a:cubicBezTo>
                  <a:cubicBezTo>
                    <a:pt x="5107" y="15608"/>
                    <a:pt x="10378" y="21600"/>
                    <a:pt x="15649" y="21600"/>
                  </a:cubicBezTo>
                  <a:cubicBezTo>
                    <a:pt x="17510" y="21600"/>
                    <a:pt x="19407" y="20764"/>
                    <a:pt x="21305" y="19324"/>
                  </a:cubicBezTo>
                  <a:cubicBezTo>
                    <a:pt x="21373" y="17884"/>
                    <a:pt x="21500" y="16444"/>
                    <a:pt x="21600" y="14957"/>
                  </a:cubicBezTo>
                  <a:cubicBezTo>
                    <a:pt x="19602" y="16769"/>
                    <a:pt x="17589" y="17652"/>
                    <a:pt x="15575" y="17652"/>
                  </a:cubicBezTo>
                  <a:cubicBezTo>
                    <a:pt x="10442" y="17652"/>
                    <a:pt x="5292" y="11799"/>
                    <a:pt x="33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3" name="Google Shape;2588;p59"/>
            <p:cNvSpPr/>
            <p:nvPr/>
          </p:nvSpPr>
          <p:spPr>
            <a:xfrm>
              <a:off x="779821" y="355744"/>
              <a:ext cx="88805" cy="21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98" y="0"/>
                  </a:moveTo>
                  <a:lnTo>
                    <a:pt x="0" y="1908"/>
                  </a:lnTo>
                  <a:cubicBezTo>
                    <a:pt x="6675" y="11501"/>
                    <a:pt x="13828" y="19692"/>
                    <a:pt x="21136" y="21600"/>
                  </a:cubicBezTo>
                  <a:cubicBezTo>
                    <a:pt x="21304" y="20730"/>
                    <a:pt x="21465" y="20057"/>
                    <a:pt x="21600" y="19188"/>
                  </a:cubicBezTo>
                  <a:cubicBezTo>
                    <a:pt x="14286" y="17589"/>
                    <a:pt x="7180" y="9622"/>
                    <a:pt x="49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4" name="Google Shape;2589;p59"/>
            <p:cNvSpPr/>
            <p:nvPr/>
          </p:nvSpPr>
          <p:spPr>
            <a:xfrm>
              <a:off x="829286" y="303540"/>
              <a:ext cx="76937" cy="29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74" y="0"/>
                  </a:moveTo>
                  <a:cubicBezTo>
                    <a:pt x="334" y="489"/>
                    <a:pt x="186" y="1018"/>
                    <a:pt x="0" y="1405"/>
                  </a:cubicBezTo>
                  <a:cubicBezTo>
                    <a:pt x="6454" y="9589"/>
                    <a:pt x="13647" y="17691"/>
                    <a:pt x="21118" y="21600"/>
                  </a:cubicBezTo>
                  <a:cubicBezTo>
                    <a:pt x="21258" y="20969"/>
                    <a:pt x="21460" y="20480"/>
                    <a:pt x="21600" y="20093"/>
                  </a:cubicBezTo>
                  <a:cubicBezTo>
                    <a:pt x="14175" y="16429"/>
                    <a:pt x="6990" y="8347"/>
                    <a:pt x="47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5" name="Google Shape;2590;p59"/>
            <p:cNvSpPr/>
            <p:nvPr/>
          </p:nvSpPr>
          <p:spPr>
            <a:xfrm>
              <a:off x="873218" y="255292"/>
              <a:ext cx="70795" cy="29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81" y="0"/>
                  </a:moveTo>
                  <a:cubicBezTo>
                    <a:pt x="430" y="100"/>
                    <a:pt x="321" y="500"/>
                    <a:pt x="270" y="620"/>
                  </a:cubicBezTo>
                  <a:cubicBezTo>
                    <a:pt x="169" y="860"/>
                    <a:pt x="51" y="1100"/>
                    <a:pt x="0" y="1240"/>
                  </a:cubicBezTo>
                  <a:cubicBezTo>
                    <a:pt x="3148" y="5320"/>
                    <a:pt x="6407" y="9060"/>
                    <a:pt x="9648" y="12420"/>
                  </a:cubicBezTo>
                  <a:cubicBezTo>
                    <a:pt x="13159" y="16140"/>
                    <a:pt x="17034" y="19720"/>
                    <a:pt x="21119" y="21600"/>
                  </a:cubicBezTo>
                  <a:cubicBezTo>
                    <a:pt x="21288" y="20980"/>
                    <a:pt x="21440" y="20620"/>
                    <a:pt x="21600" y="20100"/>
                  </a:cubicBezTo>
                  <a:cubicBezTo>
                    <a:pt x="17464" y="18220"/>
                    <a:pt x="13472" y="14660"/>
                    <a:pt x="9918" y="10920"/>
                  </a:cubicBezTo>
                  <a:cubicBezTo>
                    <a:pt x="6719" y="7560"/>
                    <a:pt x="3630" y="3960"/>
                    <a:pt x="4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6" name="Google Shape;2591;p59"/>
            <p:cNvSpPr/>
            <p:nvPr/>
          </p:nvSpPr>
          <p:spPr>
            <a:xfrm>
              <a:off x="904839" y="216810"/>
              <a:ext cx="60477" cy="29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3" y="0"/>
                  </a:moveTo>
                  <a:cubicBezTo>
                    <a:pt x="375" y="369"/>
                    <a:pt x="178" y="880"/>
                    <a:pt x="0" y="1372"/>
                  </a:cubicBezTo>
                  <a:cubicBezTo>
                    <a:pt x="4229" y="6470"/>
                    <a:pt x="8587" y="11056"/>
                    <a:pt x="13063" y="15253"/>
                  </a:cubicBezTo>
                  <a:cubicBezTo>
                    <a:pt x="15642" y="17669"/>
                    <a:pt x="18408" y="19962"/>
                    <a:pt x="21234" y="21600"/>
                  </a:cubicBezTo>
                  <a:cubicBezTo>
                    <a:pt x="21353" y="21088"/>
                    <a:pt x="21472" y="20453"/>
                    <a:pt x="21600" y="19962"/>
                  </a:cubicBezTo>
                  <a:cubicBezTo>
                    <a:pt x="18715" y="18304"/>
                    <a:pt x="15948" y="16031"/>
                    <a:pt x="13428" y="13574"/>
                  </a:cubicBezTo>
                  <a:cubicBezTo>
                    <a:pt x="9012" y="9520"/>
                    <a:pt x="4733" y="5078"/>
                    <a:pt x="54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7" name="Google Shape;2592;p59"/>
            <p:cNvSpPr/>
            <p:nvPr/>
          </p:nvSpPr>
          <p:spPr>
            <a:xfrm>
              <a:off x="925615" y="186932"/>
              <a:ext cx="53422" cy="21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92" y="0"/>
                  </a:moveTo>
                  <a:cubicBezTo>
                    <a:pt x="358" y="653"/>
                    <a:pt x="224" y="1333"/>
                    <a:pt x="0" y="2013"/>
                  </a:cubicBezTo>
                  <a:cubicBezTo>
                    <a:pt x="1532" y="3863"/>
                    <a:pt x="3054" y="5550"/>
                    <a:pt x="4519" y="7263"/>
                  </a:cubicBezTo>
                  <a:cubicBezTo>
                    <a:pt x="9721" y="12813"/>
                    <a:pt x="15425" y="18716"/>
                    <a:pt x="21320" y="21600"/>
                  </a:cubicBezTo>
                  <a:cubicBezTo>
                    <a:pt x="21387" y="20757"/>
                    <a:pt x="21544" y="20077"/>
                    <a:pt x="21600" y="19424"/>
                  </a:cubicBezTo>
                  <a:cubicBezTo>
                    <a:pt x="15839" y="16540"/>
                    <a:pt x="10134" y="10773"/>
                    <a:pt x="4933" y="5060"/>
                  </a:cubicBezTo>
                  <a:cubicBezTo>
                    <a:pt x="3468" y="3373"/>
                    <a:pt x="2025" y="1823"/>
                    <a:pt x="49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8" name="Google Shape;2593;p59"/>
            <p:cNvSpPr/>
            <p:nvPr/>
          </p:nvSpPr>
          <p:spPr>
            <a:xfrm>
              <a:off x="958260" y="128835"/>
              <a:ext cx="34887" cy="14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51" y="0"/>
                  </a:moveTo>
                  <a:cubicBezTo>
                    <a:pt x="308" y="1050"/>
                    <a:pt x="206" y="2301"/>
                    <a:pt x="0" y="3028"/>
                  </a:cubicBezTo>
                  <a:cubicBezTo>
                    <a:pt x="6920" y="10780"/>
                    <a:pt x="14046" y="17119"/>
                    <a:pt x="21480" y="21600"/>
                  </a:cubicBezTo>
                  <a:cubicBezTo>
                    <a:pt x="21480" y="20348"/>
                    <a:pt x="21600" y="19097"/>
                    <a:pt x="21600" y="18047"/>
                  </a:cubicBezTo>
                  <a:cubicBezTo>
                    <a:pt x="14354" y="13566"/>
                    <a:pt x="7331" y="7550"/>
                    <a:pt x="65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9" name="Google Shape;2594;p59"/>
            <p:cNvSpPr/>
            <p:nvPr/>
          </p:nvSpPr>
          <p:spPr>
            <a:xfrm>
              <a:off x="61139" y="1140102"/>
              <a:ext cx="999488" cy="783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1" h="21600" fill="norm" stroke="1" extrusionOk="0">
                  <a:moveTo>
                    <a:pt x="2111" y="0"/>
                  </a:moveTo>
                  <a:cubicBezTo>
                    <a:pt x="1500" y="0"/>
                    <a:pt x="880" y="281"/>
                    <a:pt x="345" y="679"/>
                  </a:cubicBezTo>
                  <a:cubicBezTo>
                    <a:pt x="228" y="770"/>
                    <a:pt x="110" y="860"/>
                    <a:pt x="0" y="954"/>
                  </a:cubicBezTo>
                  <a:cubicBezTo>
                    <a:pt x="15" y="1076"/>
                    <a:pt x="30" y="1200"/>
                    <a:pt x="44" y="1327"/>
                  </a:cubicBezTo>
                  <a:cubicBezTo>
                    <a:pt x="1039" y="9732"/>
                    <a:pt x="5430" y="16698"/>
                    <a:pt x="11355" y="19826"/>
                  </a:cubicBezTo>
                  <a:cubicBezTo>
                    <a:pt x="11894" y="20110"/>
                    <a:pt x="12448" y="20366"/>
                    <a:pt x="13017" y="20582"/>
                  </a:cubicBezTo>
                  <a:cubicBezTo>
                    <a:pt x="13054" y="20602"/>
                    <a:pt x="13095" y="20611"/>
                    <a:pt x="13135" y="20630"/>
                  </a:cubicBezTo>
                  <a:cubicBezTo>
                    <a:pt x="13950" y="20943"/>
                    <a:pt x="14794" y="21185"/>
                    <a:pt x="15653" y="21345"/>
                  </a:cubicBezTo>
                  <a:cubicBezTo>
                    <a:pt x="16545" y="21515"/>
                    <a:pt x="17456" y="21600"/>
                    <a:pt x="18381" y="21600"/>
                  </a:cubicBezTo>
                  <a:cubicBezTo>
                    <a:pt x="19144" y="21600"/>
                    <a:pt x="19901" y="21544"/>
                    <a:pt x="20638" y="21425"/>
                  </a:cubicBezTo>
                  <a:cubicBezTo>
                    <a:pt x="21402" y="19344"/>
                    <a:pt x="21600" y="16920"/>
                    <a:pt x="21042" y="14749"/>
                  </a:cubicBezTo>
                  <a:cubicBezTo>
                    <a:pt x="20785" y="13755"/>
                    <a:pt x="20377" y="12818"/>
                    <a:pt x="19787" y="12098"/>
                  </a:cubicBezTo>
                  <a:cubicBezTo>
                    <a:pt x="18902" y="11021"/>
                    <a:pt x="17671" y="10530"/>
                    <a:pt x="16441" y="10530"/>
                  </a:cubicBezTo>
                  <a:cubicBezTo>
                    <a:pt x="16094" y="10530"/>
                    <a:pt x="15747" y="10569"/>
                    <a:pt x="15407" y="10645"/>
                  </a:cubicBezTo>
                  <a:cubicBezTo>
                    <a:pt x="13866" y="10992"/>
                    <a:pt x="12460" y="12003"/>
                    <a:pt x="11186" y="13172"/>
                  </a:cubicBezTo>
                  <a:cubicBezTo>
                    <a:pt x="10584" y="13726"/>
                    <a:pt x="9963" y="14388"/>
                    <a:pt x="9783" y="15316"/>
                  </a:cubicBezTo>
                  <a:cubicBezTo>
                    <a:pt x="10044" y="12979"/>
                    <a:pt x="10213" y="10437"/>
                    <a:pt x="9280" y="8402"/>
                  </a:cubicBezTo>
                  <a:cubicBezTo>
                    <a:pt x="9030" y="7858"/>
                    <a:pt x="8693" y="7357"/>
                    <a:pt x="8246" y="7101"/>
                  </a:cubicBezTo>
                  <a:cubicBezTo>
                    <a:pt x="8026" y="6976"/>
                    <a:pt x="7789" y="6918"/>
                    <a:pt x="7550" y="6918"/>
                  </a:cubicBezTo>
                  <a:cubicBezTo>
                    <a:pt x="7164" y="6918"/>
                    <a:pt x="6774" y="7069"/>
                    <a:pt x="6443" y="7329"/>
                  </a:cubicBezTo>
                  <a:cubicBezTo>
                    <a:pt x="5906" y="7749"/>
                    <a:pt x="5518" y="8430"/>
                    <a:pt x="5253" y="9169"/>
                  </a:cubicBezTo>
                  <a:cubicBezTo>
                    <a:pt x="5356" y="6665"/>
                    <a:pt x="5415" y="3987"/>
                    <a:pt x="4387" y="1862"/>
                  </a:cubicBezTo>
                  <a:cubicBezTo>
                    <a:pt x="4012" y="1087"/>
                    <a:pt x="3477" y="401"/>
                    <a:pt x="2797" y="130"/>
                  </a:cubicBezTo>
                  <a:cubicBezTo>
                    <a:pt x="2573" y="40"/>
                    <a:pt x="2343" y="0"/>
                    <a:pt x="211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0" name="Google Shape;2595;p59"/>
            <p:cNvSpPr/>
            <p:nvPr/>
          </p:nvSpPr>
          <p:spPr>
            <a:xfrm>
              <a:off x="142374" y="1222516"/>
              <a:ext cx="255090" cy="525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0" h="21600" fill="norm" stroke="1" extrusionOk="0">
                  <a:moveTo>
                    <a:pt x="685" y="0"/>
                  </a:moveTo>
                  <a:cubicBezTo>
                    <a:pt x="272" y="0"/>
                    <a:pt x="-110" y="195"/>
                    <a:pt x="30" y="420"/>
                  </a:cubicBezTo>
                  <a:cubicBezTo>
                    <a:pt x="3460" y="6093"/>
                    <a:pt x="7903" y="11624"/>
                    <a:pt x="11681" y="17247"/>
                  </a:cubicBezTo>
                  <a:cubicBezTo>
                    <a:pt x="14673" y="18833"/>
                    <a:pt x="17959" y="20294"/>
                    <a:pt x="21490" y="21600"/>
                  </a:cubicBezTo>
                  <a:cubicBezTo>
                    <a:pt x="17164" y="15673"/>
                    <a:pt x="11694" y="9924"/>
                    <a:pt x="6453" y="4161"/>
                  </a:cubicBezTo>
                  <a:cubicBezTo>
                    <a:pt x="5097" y="2672"/>
                    <a:pt x="3605" y="1091"/>
                    <a:pt x="1102" y="75"/>
                  </a:cubicBezTo>
                  <a:cubicBezTo>
                    <a:pt x="974" y="23"/>
                    <a:pt x="827" y="0"/>
                    <a:pt x="68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1" name="Google Shape;2596;p59"/>
            <p:cNvSpPr/>
            <p:nvPr/>
          </p:nvSpPr>
          <p:spPr>
            <a:xfrm>
              <a:off x="442588" y="1228215"/>
              <a:ext cx="142660" cy="597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1" h="21600" fill="norm" stroke="1" extrusionOk="0">
                  <a:moveTo>
                    <a:pt x="19902" y="0"/>
                  </a:moveTo>
                  <a:cubicBezTo>
                    <a:pt x="19604" y="0"/>
                    <a:pt x="19297" y="29"/>
                    <a:pt x="19051" y="97"/>
                  </a:cubicBezTo>
                  <a:cubicBezTo>
                    <a:pt x="10724" y="2376"/>
                    <a:pt x="5521" y="5292"/>
                    <a:pt x="2826" y="8291"/>
                  </a:cubicBezTo>
                  <a:cubicBezTo>
                    <a:pt x="-172" y="11612"/>
                    <a:pt x="-299" y="15050"/>
                    <a:pt x="261" y="18446"/>
                  </a:cubicBezTo>
                  <a:cubicBezTo>
                    <a:pt x="339" y="18980"/>
                    <a:pt x="413" y="19507"/>
                    <a:pt x="462" y="20029"/>
                  </a:cubicBezTo>
                  <a:cubicBezTo>
                    <a:pt x="3996" y="20594"/>
                    <a:pt x="7652" y="21121"/>
                    <a:pt x="11382" y="21600"/>
                  </a:cubicBezTo>
                  <a:cubicBezTo>
                    <a:pt x="10646" y="16844"/>
                    <a:pt x="11534" y="12083"/>
                    <a:pt x="14021" y="7366"/>
                  </a:cubicBezTo>
                  <a:cubicBezTo>
                    <a:pt x="15039" y="5429"/>
                    <a:pt x="16307" y="3479"/>
                    <a:pt x="19105" y="1642"/>
                  </a:cubicBezTo>
                  <a:cubicBezTo>
                    <a:pt x="19739" y="1221"/>
                    <a:pt x="20475" y="805"/>
                    <a:pt x="21031" y="376"/>
                  </a:cubicBezTo>
                  <a:cubicBezTo>
                    <a:pt x="21301" y="169"/>
                    <a:pt x="20622" y="0"/>
                    <a:pt x="1990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2" name="Google Shape;2597;p59"/>
            <p:cNvSpPr/>
            <p:nvPr/>
          </p:nvSpPr>
          <p:spPr>
            <a:xfrm>
              <a:off x="591007" y="1297571"/>
              <a:ext cx="120617" cy="599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0" h="21600" fill="norm" stroke="1" extrusionOk="0">
                  <a:moveTo>
                    <a:pt x="18368" y="0"/>
                  </a:moveTo>
                  <a:cubicBezTo>
                    <a:pt x="17838" y="0"/>
                    <a:pt x="17302" y="59"/>
                    <a:pt x="17071" y="178"/>
                  </a:cubicBezTo>
                  <a:cubicBezTo>
                    <a:pt x="15161" y="1187"/>
                    <a:pt x="13873" y="2247"/>
                    <a:pt x="12700" y="3300"/>
                  </a:cubicBezTo>
                  <a:cubicBezTo>
                    <a:pt x="6623" y="8878"/>
                    <a:pt x="4201" y="14595"/>
                    <a:pt x="0" y="20243"/>
                  </a:cubicBezTo>
                  <a:cubicBezTo>
                    <a:pt x="96" y="20249"/>
                    <a:pt x="154" y="20254"/>
                    <a:pt x="246" y="20268"/>
                  </a:cubicBezTo>
                  <a:cubicBezTo>
                    <a:pt x="4645" y="20639"/>
                    <a:pt x="9165" y="20975"/>
                    <a:pt x="13810" y="21258"/>
                  </a:cubicBezTo>
                  <a:cubicBezTo>
                    <a:pt x="14109" y="21284"/>
                    <a:pt x="14442" y="21296"/>
                    <a:pt x="14770" y="21321"/>
                  </a:cubicBezTo>
                  <a:cubicBezTo>
                    <a:pt x="16391" y="21414"/>
                    <a:pt x="18006" y="21512"/>
                    <a:pt x="19680" y="21600"/>
                  </a:cubicBezTo>
                  <a:cubicBezTo>
                    <a:pt x="20548" y="16032"/>
                    <a:pt x="19265" y="10452"/>
                    <a:pt x="20635" y="4886"/>
                  </a:cubicBezTo>
                  <a:cubicBezTo>
                    <a:pt x="21026" y="3325"/>
                    <a:pt x="21600" y="1702"/>
                    <a:pt x="19680" y="203"/>
                  </a:cubicBezTo>
                  <a:cubicBezTo>
                    <a:pt x="19511" y="68"/>
                    <a:pt x="18942" y="0"/>
                    <a:pt x="1836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3" name="Google Shape;2598;p59"/>
            <p:cNvSpPr/>
            <p:nvPr/>
          </p:nvSpPr>
          <p:spPr>
            <a:xfrm>
              <a:off x="844197" y="1465165"/>
              <a:ext cx="178302" cy="458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1030" y="6540"/>
                    <a:pt x="4062" y="13880"/>
                    <a:pt x="0" y="21448"/>
                  </a:cubicBezTo>
                  <a:cubicBezTo>
                    <a:pt x="2852" y="21544"/>
                    <a:pt x="5744" y="21592"/>
                    <a:pt x="8657" y="21600"/>
                  </a:cubicBezTo>
                  <a:cubicBezTo>
                    <a:pt x="11573" y="14284"/>
                    <a:pt x="15923" y="7066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4" name="Google Shape;2599;p59"/>
            <p:cNvSpPr/>
            <p:nvPr/>
          </p:nvSpPr>
          <p:spPr>
            <a:xfrm>
              <a:off x="955355" y="1478251"/>
              <a:ext cx="203505" cy="445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3325" y="5482"/>
                    <a:pt x="8985" y="11958"/>
                    <a:pt x="3374" y="18100"/>
                  </a:cubicBezTo>
                  <a:cubicBezTo>
                    <a:pt x="2296" y="19274"/>
                    <a:pt x="1183" y="20439"/>
                    <a:pt x="0" y="21600"/>
                  </a:cubicBezTo>
                  <a:cubicBezTo>
                    <a:pt x="2549" y="21557"/>
                    <a:pt x="5083" y="21466"/>
                    <a:pt x="7582" y="21324"/>
                  </a:cubicBezTo>
                  <a:cubicBezTo>
                    <a:pt x="9279" y="21231"/>
                    <a:pt x="10956" y="21115"/>
                    <a:pt x="12597" y="20973"/>
                  </a:cubicBezTo>
                  <a:cubicBezTo>
                    <a:pt x="13472" y="18431"/>
                    <a:pt x="14582" y="15900"/>
                    <a:pt x="15695" y="13374"/>
                  </a:cubicBezTo>
                  <a:cubicBezTo>
                    <a:pt x="17662" y="8915"/>
                    <a:pt x="19633" y="4457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5" name="Google Shape;2600;p59"/>
            <p:cNvSpPr/>
            <p:nvPr/>
          </p:nvSpPr>
          <p:spPr>
            <a:xfrm>
              <a:off x="1128151" y="1442176"/>
              <a:ext cx="110533" cy="457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5" h="21600" fill="norm" stroke="1" extrusionOk="0">
                  <a:moveTo>
                    <a:pt x="16859" y="0"/>
                  </a:moveTo>
                  <a:cubicBezTo>
                    <a:pt x="13647" y="6834"/>
                    <a:pt x="8539" y="13605"/>
                    <a:pt x="1479" y="20236"/>
                  </a:cubicBezTo>
                  <a:cubicBezTo>
                    <a:pt x="1013" y="20700"/>
                    <a:pt x="516" y="21146"/>
                    <a:pt x="0" y="21600"/>
                  </a:cubicBezTo>
                  <a:cubicBezTo>
                    <a:pt x="6657" y="21178"/>
                    <a:pt x="13096" y="20634"/>
                    <a:pt x="19381" y="19993"/>
                  </a:cubicBezTo>
                  <a:cubicBezTo>
                    <a:pt x="19351" y="18693"/>
                    <a:pt x="19232" y="17389"/>
                    <a:pt x="19232" y="16089"/>
                  </a:cubicBezTo>
                  <a:cubicBezTo>
                    <a:pt x="19262" y="10698"/>
                    <a:pt x="21600" y="5227"/>
                    <a:pt x="1685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6" name="Google Shape;2601;p59"/>
            <p:cNvSpPr/>
            <p:nvPr/>
          </p:nvSpPr>
          <p:spPr>
            <a:xfrm>
              <a:off x="1058323" y="313693"/>
              <a:ext cx="12701" cy="211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29" y="0"/>
                  </a:moveTo>
                  <a:cubicBezTo>
                    <a:pt x="4898" y="0"/>
                    <a:pt x="0" y="277"/>
                    <a:pt x="0" y="630"/>
                  </a:cubicBezTo>
                  <a:lnTo>
                    <a:pt x="0" y="20967"/>
                  </a:lnTo>
                  <a:cubicBezTo>
                    <a:pt x="0" y="21317"/>
                    <a:pt x="4898" y="21600"/>
                    <a:pt x="10629" y="21600"/>
                  </a:cubicBezTo>
                  <a:cubicBezTo>
                    <a:pt x="16702" y="21600"/>
                    <a:pt x="21600" y="21317"/>
                    <a:pt x="21600" y="20967"/>
                  </a:cubicBezTo>
                  <a:lnTo>
                    <a:pt x="21600" y="630"/>
                  </a:lnTo>
                  <a:cubicBezTo>
                    <a:pt x="21600" y="277"/>
                    <a:pt x="16702" y="0"/>
                    <a:pt x="1062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7" name="Google Shape;2602;p59"/>
            <p:cNvSpPr/>
            <p:nvPr/>
          </p:nvSpPr>
          <p:spPr>
            <a:xfrm>
              <a:off x="958924" y="413037"/>
              <a:ext cx="21147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83" y="0"/>
                    <a:pt x="0" y="4898"/>
                    <a:pt x="0" y="10678"/>
                  </a:cubicBezTo>
                  <a:cubicBezTo>
                    <a:pt x="0" y="16702"/>
                    <a:pt x="283" y="21600"/>
                    <a:pt x="616" y="21600"/>
                  </a:cubicBezTo>
                  <a:lnTo>
                    <a:pt x="20970" y="21600"/>
                  </a:lnTo>
                  <a:cubicBezTo>
                    <a:pt x="21320" y="21600"/>
                    <a:pt x="21600" y="16702"/>
                    <a:pt x="21600" y="10678"/>
                  </a:cubicBezTo>
                  <a:cubicBezTo>
                    <a:pt x="21600" y="4898"/>
                    <a:pt x="21320" y="0"/>
                    <a:pt x="2097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8" name="Google Shape;2603;p59"/>
            <p:cNvSpPr/>
            <p:nvPr/>
          </p:nvSpPr>
          <p:spPr>
            <a:xfrm>
              <a:off x="1011038" y="360917"/>
              <a:ext cx="111787" cy="125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9" h="21600" fill="norm" stroke="1" extrusionOk="0">
                  <a:moveTo>
                    <a:pt x="1168" y="0"/>
                  </a:moveTo>
                  <a:cubicBezTo>
                    <a:pt x="894" y="0"/>
                    <a:pt x="614" y="86"/>
                    <a:pt x="387" y="268"/>
                  </a:cubicBezTo>
                  <a:cubicBezTo>
                    <a:pt x="-72" y="650"/>
                    <a:pt x="-141" y="1305"/>
                    <a:pt x="281" y="1749"/>
                  </a:cubicBezTo>
                  <a:lnTo>
                    <a:pt x="19295" y="21246"/>
                  </a:lnTo>
                  <a:cubicBezTo>
                    <a:pt x="19522" y="21481"/>
                    <a:pt x="19854" y="21600"/>
                    <a:pt x="20182" y="21600"/>
                  </a:cubicBezTo>
                  <a:cubicBezTo>
                    <a:pt x="20446" y="21600"/>
                    <a:pt x="20704" y="21509"/>
                    <a:pt x="20931" y="21328"/>
                  </a:cubicBezTo>
                  <a:cubicBezTo>
                    <a:pt x="21427" y="20945"/>
                    <a:pt x="21459" y="20291"/>
                    <a:pt x="21031" y="19846"/>
                  </a:cubicBezTo>
                  <a:lnTo>
                    <a:pt x="2023" y="354"/>
                  </a:lnTo>
                  <a:cubicBezTo>
                    <a:pt x="1796" y="115"/>
                    <a:pt x="1485" y="0"/>
                    <a:pt x="116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9" name="Google Shape;2604;p59"/>
            <p:cNvSpPr/>
            <p:nvPr/>
          </p:nvSpPr>
          <p:spPr>
            <a:xfrm>
              <a:off x="1004459" y="367474"/>
              <a:ext cx="125009" cy="111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7" h="21600" fill="norm" stroke="1" extrusionOk="0">
                  <a:moveTo>
                    <a:pt x="20315" y="0"/>
                  </a:moveTo>
                  <a:cubicBezTo>
                    <a:pt x="20079" y="0"/>
                    <a:pt x="19833" y="96"/>
                    <a:pt x="19634" y="289"/>
                  </a:cubicBezTo>
                  <a:lnTo>
                    <a:pt x="355" y="19547"/>
                  </a:lnTo>
                  <a:cubicBezTo>
                    <a:pt x="-89" y="19975"/>
                    <a:pt x="-113" y="20739"/>
                    <a:pt x="265" y="21204"/>
                  </a:cubicBezTo>
                  <a:cubicBezTo>
                    <a:pt x="468" y="21472"/>
                    <a:pt x="738" y="21600"/>
                    <a:pt x="1026" y="21600"/>
                  </a:cubicBezTo>
                  <a:cubicBezTo>
                    <a:pt x="1295" y="21600"/>
                    <a:pt x="1527" y="21504"/>
                    <a:pt x="1730" y="21338"/>
                  </a:cubicBezTo>
                  <a:lnTo>
                    <a:pt x="21014" y="2080"/>
                  </a:lnTo>
                  <a:cubicBezTo>
                    <a:pt x="21421" y="1652"/>
                    <a:pt x="21487" y="888"/>
                    <a:pt x="21099" y="396"/>
                  </a:cubicBezTo>
                  <a:cubicBezTo>
                    <a:pt x="20891" y="139"/>
                    <a:pt x="20603" y="0"/>
                    <a:pt x="203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0" name="Google Shape;2605;p59"/>
            <p:cNvSpPr/>
            <p:nvPr/>
          </p:nvSpPr>
          <p:spPr>
            <a:xfrm>
              <a:off x="1573944" y="1022193"/>
              <a:ext cx="12701" cy="175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594" y="0"/>
                  </a:moveTo>
                  <a:cubicBezTo>
                    <a:pt x="4826" y="0"/>
                    <a:pt x="0" y="272"/>
                    <a:pt x="0" y="612"/>
                  </a:cubicBezTo>
                  <a:lnTo>
                    <a:pt x="0" y="20988"/>
                  </a:lnTo>
                  <a:cubicBezTo>
                    <a:pt x="0" y="21321"/>
                    <a:pt x="4826" y="21600"/>
                    <a:pt x="10594" y="21600"/>
                  </a:cubicBezTo>
                  <a:cubicBezTo>
                    <a:pt x="16480" y="21600"/>
                    <a:pt x="21600" y="21321"/>
                    <a:pt x="21600" y="20988"/>
                  </a:cubicBezTo>
                  <a:lnTo>
                    <a:pt x="21600" y="612"/>
                  </a:lnTo>
                  <a:cubicBezTo>
                    <a:pt x="21600" y="272"/>
                    <a:pt x="16480" y="0"/>
                    <a:pt x="1059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1" name="Google Shape;2606;p59"/>
            <p:cNvSpPr/>
            <p:nvPr/>
          </p:nvSpPr>
          <p:spPr>
            <a:xfrm>
              <a:off x="1492278" y="1103694"/>
              <a:ext cx="175895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2" y="0"/>
                  </a:moveTo>
                  <a:cubicBezTo>
                    <a:pt x="292" y="0"/>
                    <a:pt x="0" y="4826"/>
                    <a:pt x="0" y="10947"/>
                  </a:cubicBezTo>
                  <a:cubicBezTo>
                    <a:pt x="0" y="16833"/>
                    <a:pt x="292" y="21600"/>
                    <a:pt x="632" y="21600"/>
                  </a:cubicBezTo>
                  <a:lnTo>
                    <a:pt x="20968" y="21600"/>
                  </a:lnTo>
                  <a:cubicBezTo>
                    <a:pt x="21321" y="21600"/>
                    <a:pt x="21600" y="16833"/>
                    <a:pt x="21600" y="10947"/>
                  </a:cubicBezTo>
                  <a:cubicBezTo>
                    <a:pt x="21600" y="4826"/>
                    <a:pt x="21321" y="0"/>
                    <a:pt x="2096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2" name="Google Shape;2607;p59"/>
            <p:cNvSpPr/>
            <p:nvPr/>
          </p:nvSpPr>
          <p:spPr>
            <a:xfrm>
              <a:off x="1535633" y="1061422"/>
              <a:ext cx="93010" cy="104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3" h="21600" fill="norm" stroke="1" extrusionOk="0">
                  <a:moveTo>
                    <a:pt x="1192" y="0"/>
                  </a:moveTo>
                  <a:cubicBezTo>
                    <a:pt x="919" y="0"/>
                    <a:pt x="639" y="86"/>
                    <a:pt x="417" y="270"/>
                  </a:cubicBezTo>
                  <a:cubicBezTo>
                    <a:pt x="-90" y="661"/>
                    <a:pt x="-141" y="1304"/>
                    <a:pt x="297" y="1735"/>
                  </a:cubicBezTo>
                  <a:lnTo>
                    <a:pt x="19289" y="21238"/>
                  </a:lnTo>
                  <a:cubicBezTo>
                    <a:pt x="19530" y="21456"/>
                    <a:pt x="19841" y="21600"/>
                    <a:pt x="20152" y="21600"/>
                  </a:cubicBezTo>
                  <a:cubicBezTo>
                    <a:pt x="20425" y="21600"/>
                    <a:pt x="20710" y="21497"/>
                    <a:pt x="20945" y="21319"/>
                  </a:cubicBezTo>
                  <a:cubicBezTo>
                    <a:pt x="21421" y="20957"/>
                    <a:pt x="21459" y="20284"/>
                    <a:pt x="21059" y="19854"/>
                  </a:cubicBezTo>
                  <a:lnTo>
                    <a:pt x="2035" y="345"/>
                  </a:lnTo>
                  <a:cubicBezTo>
                    <a:pt x="1826" y="115"/>
                    <a:pt x="1509" y="0"/>
                    <a:pt x="119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3" name="Google Shape;2608;p59"/>
            <p:cNvSpPr/>
            <p:nvPr/>
          </p:nvSpPr>
          <p:spPr>
            <a:xfrm>
              <a:off x="1530131" y="1066900"/>
              <a:ext cx="103990" cy="93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1600" fill="norm" stroke="1" extrusionOk="0">
                  <a:moveTo>
                    <a:pt x="20348" y="0"/>
                  </a:moveTo>
                  <a:cubicBezTo>
                    <a:pt x="20092" y="0"/>
                    <a:pt x="19836" y="103"/>
                    <a:pt x="19637" y="308"/>
                  </a:cubicBezTo>
                  <a:lnTo>
                    <a:pt x="368" y="19520"/>
                  </a:lnTo>
                  <a:cubicBezTo>
                    <a:pt x="-87" y="19963"/>
                    <a:pt x="-121" y="20720"/>
                    <a:pt x="271" y="21195"/>
                  </a:cubicBezTo>
                  <a:cubicBezTo>
                    <a:pt x="482" y="21433"/>
                    <a:pt x="760" y="21600"/>
                    <a:pt x="1050" y="21600"/>
                  </a:cubicBezTo>
                  <a:cubicBezTo>
                    <a:pt x="1294" y="21600"/>
                    <a:pt x="1539" y="21472"/>
                    <a:pt x="1749" y="21273"/>
                  </a:cubicBezTo>
                  <a:lnTo>
                    <a:pt x="21019" y="2061"/>
                  </a:lnTo>
                  <a:cubicBezTo>
                    <a:pt x="21445" y="1624"/>
                    <a:pt x="21479" y="905"/>
                    <a:pt x="21121" y="385"/>
                  </a:cubicBezTo>
                  <a:cubicBezTo>
                    <a:pt x="20922" y="135"/>
                    <a:pt x="20632" y="0"/>
                    <a:pt x="2034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4" name="Google Shape;2609;p59"/>
            <p:cNvSpPr/>
            <p:nvPr/>
          </p:nvSpPr>
          <p:spPr>
            <a:xfrm>
              <a:off x="1075835" y="1571316"/>
              <a:ext cx="12701" cy="175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006" y="0"/>
                  </a:moveTo>
                  <a:cubicBezTo>
                    <a:pt x="4767" y="0"/>
                    <a:pt x="0" y="275"/>
                    <a:pt x="0" y="635"/>
                  </a:cubicBezTo>
                  <a:lnTo>
                    <a:pt x="0" y="20968"/>
                  </a:lnTo>
                  <a:cubicBezTo>
                    <a:pt x="0" y="21321"/>
                    <a:pt x="4767" y="21600"/>
                    <a:pt x="11006" y="21600"/>
                  </a:cubicBezTo>
                  <a:cubicBezTo>
                    <a:pt x="16833" y="21600"/>
                    <a:pt x="21600" y="21321"/>
                    <a:pt x="21600" y="20968"/>
                  </a:cubicBezTo>
                  <a:lnTo>
                    <a:pt x="21600" y="635"/>
                  </a:lnTo>
                  <a:cubicBezTo>
                    <a:pt x="21600" y="275"/>
                    <a:pt x="16833" y="0"/>
                    <a:pt x="1100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5" name="Google Shape;2610;p59"/>
            <p:cNvSpPr/>
            <p:nvPr/>
          </p:nvSpPr>
          <p:spPr>
            <a:xfrm>
              <a:off x="994335" y="1652899"/>
              <a:ext cx="17570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75" y="0"/>
                    <a:pt x="0" y="5096"/>
                    <a:pt x="0" y="10829"/>
                  </a:cubicBezTo>
                  <a:cubicBezTo>
                    <a:pt x="0" y="16562"/>
                    <a:pt x="275" y="21600"/>
                    <a:pt x="616" y="21600"/>
                  </a:cubicBezTo>
                  <a:lnTo>
                    <a:pt x="20988" y="21600"/>
                  </a:lnTo>
                  <a:cubicBezTo>
                    <a:pt x="21328" y="21600"/>
                    <a:pt x="21600" y="16562"/>
                    <a:pt x="21600" y="10829"/>
                  </a:cubicBezTo>
                  <a:cubicBezTo>
                    <a:pt x="21600" y="5096"/>
                    <a:pt x="21328" y="0"/>
                    <a:pt x="2098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6" name="Google Shape;2611;p59"/>
            <p:cNvSpPr/>
            <p:nvPr/>
          </p:nvSpPr>
          <p:spPr>
            <a:xfrm>
              <a:off x="1037664" y="1610600"/>
              <a:ext cx="92989" cy="103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5" h="21600" fill="norm" stroke="1" extrusionOk="0">
                  <a:moveTo>
                    <a:pt x="1122" y="0"/>
                  </a:moveTo>
                  <a:cubicBezTo>
                    <a:pt x="856" y="0"/>
                    <a:pt x="589" y="86"/>
                    <a:pt x="380" y="259"/>
                  </a:cubicBezTo>
                  <a:cubicBezTo>
                    <a:pt x="-96" y="655"/>
                    <a:pt x="-128" y="1328"/>
                    <a:pt x="304" y="1759"/>
                  </a:cubicBezTo>
                  <a:lnTo>
                    <a:pt x="19295" y="21244"/>
                  </a:lnTo>
                  <a:cubicBezTo>
                    <a:pt x="19530" y="21491"/>
                    <a:pt x="19853" y="21600"/>
                    <a:pt x="20164" y="21600"/>
                  </a:cubicBezTo>
                  <a:cubicBezTo>
                    <a:pt x="20437" y="21600"/>
                    <a:pt x="20717" y="21531"/>
                    <a:pt x="20952" y="21353"/>
                  </a:cubicBezTo>
                  <a:cubicBezTo>
                    <a:pt x="21421" y="20962"/>
                    <a:pt x="21472" y="20284"/>
                    <a:pt x="21034" y="19853"/>
                  </a:cubicBezTo>
                  <a:lnTo>
                    <a:pt x="2036" y="368"/>
                  </a:lnTo>
                  <a:cubicBezTo>
                    <a:pt x="1795" y="132"/>
                    <a:pt x="1459" y="0"/>
                    <a:pt x="112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7" name="Google Shape;2612;p59"/>
            <p:cNvSpPr/>
            <p:nvPr/>
          </p:nvSpPr>
          <p:spPr>
            <a:xfrm>
              <a:off x="1032175" y="1616106"/>
              <a:ext cx="103985" cy="92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1600" fill="norm" stroke="1" extrusionOk="0">
                  <a:moveTo>
                    <a:pt x="20294" y="0"/>
                  </a:moveTo>
                  <a:cubicBezTo>
                    <a:pt x="20055" y="0"/>
                    <a:pt x="19817" y="96"/>
                    <a:pt x="19612" y="296"/>
                  </a:cubicBezTo>
                  <a:lnTo>
                    <a:pt x="342" y="19524"/>
                  </a:lnTo>
                  <a:cubicBezTo>
                    <a:pt x="-84" y="19961"/>
                    <a:pt x="-118" y="20720"/>
                    <a:pt x="274" y="21202"/>
                  </a:cubicBezTo>
                  <a:cubicBezTo>
                    <a:pt x="450" y="21478"/>
                    <a:pt x="763" y="21600"/>
                    <a:pt x="1042" y="21600"/>
                  </a:cubicBezTo>
                  <a:cubicBezTo>
                    <a:pt x="1297" y="21600"/>
                    <a:pt x="1542" y="21516"/>
                    <a:pt x="1724" y="21311"/>
                  </a:cubicBezTo>
                  <a:lnTo>
                    <a:pt x="21027" y="2044"/>
                  </a:lnTo>
                  <a:cubicBezTo>
                    <a:pt x="21448" y="1645"/>
                    <a:pt x="21482" y="887"/>
                    <a:pt x="21095" y="411"/>
                  </a:cubicBezTo>
                  <a:cubicBezTo>
                    <a:pt x="20879" y="141"/>
                    <a:pt x="20590" y="0"/>
                    <a:pt x="2029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8" name="Google Shape;2613;p59"/>
            <p:cNvSpPr/>
            <p:nvPr/>
          </p:nvSpPr>
          <p:spPr>
            <a:xfrm>
              <a:off x="245194" y="1022193"/>
              <a:ext cx="12701" cy="175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47" y="0"/>
                  </a:moveTo>
                  <a:cubicBezTo>
                    <a:pt x="5120" y="0"/>
                    <a:pt x="0" y="272"/>
                    <a:pt x="0" y="612"/>
                  </a:cubicBezTo>
                  <a:lnTo>
                    <a:pt x="0" y="20988"/>
                  </a:lnTo>
                  <a:cubicBezTo>
                    <a:pt x="0" y="21321"/>
                    <a:pt x="5120" y="21600"/>
                    <a:pt x="10947" y="21600"/>
                  </a:cubicBezTo>
                  <a:cubicBezTo>
                    <a:pt x="16833" y="21600"/>
                    <a:pt x="21600" y="21321"/>
                    <a:pt x="21600" y="20988"/>
                  </a:cubicBezTo>
                  <a:lnTo>
                    <a:pt x="21600" y="612"/>
                  </a:lnTo>
                  <a:cubicBezTo>
                    <a:pt x="21600" y="272"/>
                    <a:pt x="16833" y="0"/>
                    <a:pt x="1094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9" name="Google Shape;2614;p59"/>
            <p:cNvSpPr/>
            <p:nvPr/>
          </p:nvSpPr>
          <p:spPr>
            <a:xfrm>
              <a:off x="163693" y="1103694"/>
              <a:ext cx="17586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2" y="0"/>
                  </a:moveTo>
                  <a:cubicBezTo>
                    <a:pt x="275" y="0"/>
                    <a:pt x="0" y="4826"/>
                    <a:pt x="0" y="10947"/>
                  </a:cubicBezTo>
                  <a:cubicBezTo>
                    <a:pt x="0" y="16833"/>
                    <a:pt x="275" y="21600"/>
                    <a:pt x="632" y="21600"/>
                  </a:cubicBezTo>
                  <a:lnTo>
                    <a:pt x="20968" y="21600"/>
                  </a:lnTo>
                  <a:cubicBezTo>
                    <a:pt x="21304" y="21600"/>
                    <a:pt x="21600" y="16833"/>
                    <a:pt x="21600" y="10947"/>
                  </a:cubicBezTo>
                  <a:cubicBezTo>
                    <a:pt x="21600" y="4826"/>
                    <a:pt x="21304" y="0"/>
                    <a:pt x="2096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30" name="Google Shape;2615;p59"/>
            <p:cNvSpPr/>
            <p:nvPr/>
          </p:nvSpPr>
          <p:spPr>
            <a:xfrm>
              <a:off x="207030" y="1061422"/>
              <a:ext cx="93008" cy="104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3" h="21600" fill="norm" stroke="1" extrusionOk="0">
                  <a:moveTo>
                    <a:pt x="1184" y="0"/>
                  </a:moveTo>
                  <a:cubicBezTo>
                    <a:pt x="917" y="0"/>
                    <a:pt x="644" y="86"/>
                    <a:pt x="422" y="270"/>
                  </a:cubicBezTo>
                  <a:cubicBezTo>
                    <a:pt x="-98" y="661"/>
                    <a:pt x="-136" y="1304"/>
                    <a:pt x="302" y="1735"/>
                  </a:cubicBezTo>
                  <a:lnTo>
                    <a:pt x="19288" y="21238"/>
                  </a:lnTo>
                  <a:cubicBezTo>
                    <a:pt x="19522" y="21456"/>
                    <a:pt x="19846" y="21600"/>
                    <a:pt x="20157" y="21600"/>
                  </a:cubicBezTo>
                  <a:cubicBezTo>
                    <a:pt x="20430" y="21600"/>
                    <a:pt x="20709" y="21497"/>
                    <a:pt x="20944" y="21319"/>
                  </a:cubicBezTo>
                  <a:cubicBezTo>
                    <a:pt x="21413" y="20957"/>
                    <a:pt x="21464" y="20284"/>
                    <a:pt x="21064" y="19854"/>
                  </a:cubicBezTo>
                  <a:lnTo>
                    <a:pt x="2034" y="345"/>
                  </a:lnTo>
                  <a:cubicBezTo>
                    <a:pt x="1806" y="115"/>
                    <a:pt x="1495" y="0"/>
                    <a:pt x="118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31" name="Google Shape;2616;p59"/>
            <p:cNvSpPr/>
            <p:nvPr/>
          </p:nvSpPr>
          <p:spPr>
            <a:xfrm>
              <a:off x="201550" y="1066900"/>
              <a:ext cx="103987" cy="93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1600" fill="norm" stroke="1" extrusionOk="0">
                  <a:moveTo>
                    <a:pt x="20341" y="0"/>
                  </a:moveTo>
                  <a:cubicBezTo>
                    <a:pt x="20091" y="0"/>
                    <a:pt x="19835" y="103"/>
                    <a:pt x="19642" y="308"/>
                  </a:cubicBezTo>
                  <a:lnTo>
                    <a:pt x="373" y="19520"/>
                  </a:lnTo>
                  <a:cubicBezTo>
                    <a:pt x="-88" y="19963"/>
                    <a:pt x="-122" y="20720"/>
                    <a:pt x="270" y="21195"/>
                  </a:cubicBezTo>
                  <a:cubicBezTo>
                    <a:pt x="481" y="21433"/>
                    <a:pt x="759" y="21600"/>
                    <a:pt x="1038" y="21600"/>
                  </a:cubicBezTo>
                  <a:cubicBezTo>
                    <a:pt x="1293" y="21600"/>
                    <a:pt x="1538" y="21472"/>
                    <a:pt x="1748" y="21273"/>
                  </a:cubicBezTo>
                  <a:lnTo>
                    <a:pt x="21018" y="2061"/>
                  </a:lnTo>
                  <a:cubicBezTo>
                    <a:pt x="21444" y="1624"/>
                    <a:pt x="21478" y="905"/>
                    <a:pt x="21120" y="385"/>
                  </a:cubicBezTo>
                  <a:cubicBezTo>
                    <a:pt x="20915" y="135"/>
                    <a:pt x="20631" y="0"/>
                    <a:pt x="2034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579" name="Google Shape;2622;p59"/>
          <p:cNvGrpSpPr/>
          <p:nvPr/>
        </p:nvGrpSpPr>
        <p:grpSpPr>
          <a:xfrm>
            <a:off x="6721777" y="2962381"/>
            <a:ext cx="1450907" cy="1449116"/>
            <a:chOff x="0" y="0"/>
            <a:chExt cx="1450905" cy="1449115"/>
          </a:xfrm>
        </p:grpSpPr>
        <p:sp>
          <p:nvSpPr>
            <p:cNvPr id="1533" name="Google Shape;2623;p59"/>
            <p:cNvSpPr/>
            <p:nvPr/>
          </p:nvSpPr>
          <p:spPr>
            <a:xfrm flipH="1">
              <a:off x="-1" y="0"/>
              <a:ext cx="1450907" cy="14491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fill="norm" stroke="1" extrusionOk="0">
                  <a:moveTo>
                    <a:pt x="10857" y="0"/>
                  </a:moveTo>
                  <a:cubicBezTo>
                    <a:pt x="7442" y="0"/>
                    <a:pt x="4205" y="1579"/>
                    <a:pt x="2197" y="4223"/>
                  </a:cubicBezTo>
                  <a:cubicBezTo>
                    <a:pt x="802" y="6060"/>
                    <a:pt x="23" y="8364"/>
                    <a:pt x="0" y="10711"/>
                  </a:cubicBezTo>
                  <a:cubicBezTo>
                    <a:pt x="-44" y="15269"/>
                    <a:pt x="3062" y="19619"/>
                    <a:pt x="7386" y="21055"/>
                  </a:cubicBezTo>
                  <a:cubicBezTo>
                    <a:pt x="8476" y="21417"/>
                    <a:pt x="9615" y="21600"/>
                    <a:pt x="10773" y="21600"/>
                  </a:cubicBezTo>
                  <a:cubicBezTo>
                    <a:pt x="12139" y="21600"/>
                    <a:pt x="13470" y="21348"/>
                    <a:pt x="14729" y="20849"/>
                  </a:cubicBezTo>
                  <a:cubicBezTo>
                    <a:pt x="18785" y="19242"/>
                    <a:pt x="21528" y="15199"/>
                    <a:pt x="21554" y="10785"/>
                  </a:cubicBezTo>
                  <a:cubicBezTo>
                    <a:pt x="21556" y="10315"/>
                    <a:pt x="21527" y="9840"/>
                    <a:pt x="21466" y="9374"/>
                  </a:cubicBezTo>
                  <a:cubicBezTo>
                    <a:pt x="21003" y="5835"/>
                    <a:pt x="18734" y="2657"/>
                    <a:pt x="15542" y="1081"/>
                  </a:cubicBezTo>
                  <a:cubicBezTo>
                    <a:pt x="14111" y="374"/>
                    <a:pt x="12491" y="0"/>
                    <a:pt x="1085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600000">
                <a:srgbClr val="000000">
                  <a:alpha val="22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34" name="Google Shape;2624;p59"/>
            <p:cNvSpPr/>
            <p:nvPr/>
          </p:nvSpPr>
          <p:spPr>
            <a:xfrm flipH="1">
              <a:off x="39143" y="41561"/>
              <a:ext cx="1368433" cy="1368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10477" y="0"/>
                    <a:pt x="10158" y="14"/>
                    <a:pt x="9843" y="43"/>
                  </a:cubicBezTo>
                  <a:cubicBezTo>
                    <a:pt x="9740" y="50"/>
                    <a:pt x="9639" y="62"/>
                    <a:pt x="9538" y="73"/>
                  </a:cubicBezTo>
                  <a:cubicBezTo>
                    <a:pt x="9525" y="75"/>
                    <a:pt x="9514" y="76"/>
                    <a:pt x="9501" y="78"/>
                  </a:cubicBezTo>
                  <a:cubicBezTo>
                    <a:pt x="9073" y="129"/>
                    <a:pt x="8655" y="204"/>
                    <a:pt x="8244" y="305"/>
                  </a:cubicBezTo>
                  <a:cubicBezTo>
                    <a:pt x="8233" y="307"/>
                    <a:pt x="8221" y="309"/>
                    <a:pt x="8210" y="313"/>
                  </a:cubicBezTo>
                  <a:cubicBezTo>
                    <a:pt x="7589" y="466"/>
                    <a:pt x="6989" y="672"/>
                    <a:pt x="6416" y="926"/>
                  </a:cubicBezTo>
                  <a:cubicBezTo>
                    <a:pt x="6407" y="932"/>
                    <a:pt x="6398" y="936"/>
                    <a:pt x="6390" y="939"/>
                  </a:cubicBezTo>
                  <a:cubicBezTo>
                    <a:pt x="6131" y="1055"/>
                    <a:pt x="5879" y="1180"/>
                    <a:pt x="5632" y="1314"/>
                  </a:cubicBezTo>
                  <a:cubicBezTo>
                    <a:pt x="5436" y="1422"/>
                    <a:pt x="5242" y="1534"/>
                    <a:pt x="5055" y="1654"/>
                  </a:cubicBezTo>
                  <a:cubicBezTo>
                    <a:pt x="5047" y="1658"/>
                    <a:pt x="5039" y="1662"/>
                    <a:pt x="5032" y="1668"/>
                  </a:cubicBezTo>
                  <a:cubicBezTo>
                    <a:pt x="4560" y="1966"/>
                    <a:pt x="4111" y="2301"/>
                    <a:pt x="3693" y="2668"/>
                  </a:cubicBezTo>
                  <a:cubicBezTo>
                    <a:pt x="3686" y="2673"/>
                    <a:pt x="3678" y="2680"/>
                    <a:pt x="3672" y="2687"/>
                  </a:cubicBezTo>
                  <a:cubicBezTo>
                    <a:pt x="2975" y="3297"/>
                    <a:pt x="2359" y="3998"/>
                    <a:pt x="1839" y="4769"/>
                  </a:cubicBezTo>
                  <a:cubicBezTo>
                    <a:pt x="1835" y="4776"/>
                    <a:pt x="1829" y="4784"/>
                    <a:pt x="1825" y="4792"/>
                  </a:cubicBezTo>
                  <a:cubicBezTo>
                    <a:pt x="1660" y="5037"/>
                    <a:pt x="1506" y="5290"/>
                    <a:pt x="1361" y="5548"/>
                  </a:cubicBezTo>
                  <a:cubicBezTo>
                    <a:pt x="1357" y="5556"/>
                    <a:pt x="1352" y="5564"/>
                    <a:pt x="1348" y="5574"/>
                  </a:cubicBezTo>
                  <a:cubicBezTo>
                    <a:pt x="999" y="6203"/>
                    <a:pt x="711" y="6871"/>
                    <a:pt x="493" y="7570"/>
                  </a:cubicBezTo>
                  <a:cubicBezTo>
                    <a:pt x="488" y="7580"/>
                    <a:pt x="485" y="7591"/>
                    <a:pt x="482" y="7602"/>
                  </a:cubicBezTo>
                  <a:cubicBezTo>
                    <a:pt x="168" y="8612"/>
                    <a:pt x="0" y="9687"/>
                    <a:pt x="0" y="10799"/>
                  </a:cubicBezTo>
                  <a:cubicBezTo>
                    <a:pt x="0" y="11394"/>
                    <a:pt x="48" y="11977"/>
                    <a:pt x="142" y="12545"/>
                  </a:cubicBezTo>
                  <a:cubicBezTo>
                    <a:pt x="224" y="13052"/>
                    <a:pt x="342" y="13548"/>
                    <a:pt x="493" y="14029"/>
                  </a:cubicBezTo>
                  <a:cubicBezTo>
                    <a:pt x="596" y="14364"/>
                    <a:pt x="716" y="14690"/>
                    <a:pt x="852" y="15009"/>
                  </a:cubicBezTo>
                  <a:cubicBezTo>
                    <a:pt x="879" y="15071"/>
                    <a:pt x="904" y="15133"/>
                    <a:pt x="932" y="15193"/>
                  </a:cubicBezTo>
                  <a:cubicBezTo>
                    <a:pt x="950" y="15235"/>
                    <a:pt x="970" y="15277"/>
                    <a:pt x="988" y="15319"/>
                  </a:cubicBezTo>
                  <a:cubicBezTo>
                    <a:pt x="1002" y="15346"/>
                    <a:pt x="1015" y="15375"/>
                    <a:pt x="1026" y="15402"/>
                  </a:cubicBezTo>
                  <a:cubicBezTo>
                    <a:pt x="1304" y="15988"/>
                    <a:pt x="1631" y="16546"/>
                    <a:pt x="2005" y="17068"/>
                  </a:cubicBezTo>
                  <a:cubicBezTo>
                    <a:pt x="2021" y="17091"/>
                    <a:pt x="2037" y="17113"/>
                    <a:pt x="2052" y="17135"/>
                  </a:cubicBezTo>
                  <a:cubicBezTo>
                    <a:pt x="2111" y="17216"/>
                    <a:pt x="2172" y="17297"/>
                    <a:pt x="2232" y="17375"/>
                  </a:cubicBezTo>
                  <a:cubicBezTo>
                    <a:pt x="2578" y="17825"/>
                    <a:pt x="2958" y="18247"/>
                    <a:pt x="3370" y="18638"/>
                  </a:cubicBezTo>
                  <a:cubicBezTo>
                    <a:pt x="4509" y="19718"/>
                    <a:pt x="5883" y="20552"/>
                    <a:pt x="7407" y="21055"/>
                  </a:cubicBezTo>
                  <a:cubicBezTo>
                    <a:pt x="8474" y="21408"/>
                    <a:pt x="9614" y="21600"/>
                    <a:pt x="10799" y="21600"/>
                  </a:cubicBezTo>
                  <a:cubicBezTo>
                    <a:pt x="14760" y="21600"/>
                    <a:pt x="18221" y="19468"/>
                    <a:pt x="20102" y="16291"/>
                  </a:cubicBezTo>
                  <a:cubicBezTo>
                    <a:pt x="20183" y="16154"/>
                    <a:pt x="20261" y="16014"/>
                    <a:pt x="20337" y="15873"/>
                  </a:cubicBezTo>
                  <a:cubicBezTo>
                    <a:pt x="20373" y="15804"/>
                    <a:pt x="20410" y="15734"/>
                    <a:pt x="20444" y="15663"/>
                  </a:cubicBezTo>
                  <a:cubicBezTo>
                    <a:pt x="21183" y="14201"/>
                    <a:pt x="21600" y="12548"/>
                    <a:pt x="21600" y="10799"/>
                  </a:cubicBezTo>
                  <a:cubicBezTo>
                    <a:pt x="21600" y="9335"/>
                    <a:pt x="21309" y="7938"/>
                    <a:pt x="20780" y="6665"/>
                  </a:cubicBezTo>
                  <a:cubicBezTo>
                    <a:pt x="19157" y="2751"/>
                    <a:pt x="15300" y="0"/>
                    <a:pt x="1079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35" name="Google Shape;2625;p59"/>
            <p:cNvSpPr/>
            <p:nvPr/>
          </p:nvSpPr>
          <p:spPr>
            <a:xfrm flipH="1">
              <a:off x="165272" y="226584"/>
              <a:ext cx="550910" cy="108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09" y="0"/>
                  </a:moveTo>
                  <a:cubicBezTo>
                    <a:pt x="11103" y="0"/>
                    <a:pt x="11097" y="0"/>
                    <a:pt x="11092" y="0"/>
                  </a:cubicBezTo>
                  <a:cubicBezTo>
                    <a:pt x="8744" y="26"/>
                    <a:pt x="6539" y="7674"/>
                    <a:pt x="5397" y="18084"/>
                  </a:cubicBezTo>
                  <a:cubicBezTo>
                    <a:pt x="4737" y="15110"/>
                    <a:pt x="3855" y="13459"/>
                    <a:pt x="2972" y="13459"/>
                  </a:cubicBezTo>
                  <a:cubicBezTo>
                    <a:pt x="2767" y="13459"/>
                    <a:pt x="2561" y="13549"/>
                    <a:pt x="2358" y="13732"/>
                  </a:cubicBezTo>
                  <a:cubicBezTo>
                    <a:pt x="1407" y="14596"/>
                    <a:pt x="535" y="17518"/>
                    <a:pt x="0" y="21600"/>
                  </a:cubicBezTo>
                  <a:lnTo>
                    <a:pt x="21600" y="21600"/>
                  </a:lnTo>
                  <a:cubicBezTo>
                    <a:pt x="21011" y="18266"/>
                    <a:pt x="20187" y="15992"/>
                    <a:pt x="19310" y="15359"/>
                  </a:cubicBezTo>
                  <a:cubicBezTo>
                    <a:pt x="19141" y="15240"/>
                    <a:pt x="18971" y="15179"/>
                    <a:pt x="18801" y="15179"/>
                  </a:cubicBezTo>
                  <a:cubicBezTo>
                    <a:pt x="17866" y="15179"/>
                    <a:pt x="16934" y="16946"/>
                    <a:pt x="16244" y="20126"/>
                  </a:cubicBezTo>
                  <a:cubicBezTo>
                    <a:pt x="15778" y="8489"/>
                    <a:pt x="13453" y="0"/>
                    <a:pt x="1110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36" name="Google Shape;2626;p59"/>
            <p:cNvSpPr/>
            <p:nvPr/>
          </p:nvSpPr>
          <p:spPr>
            <a:xfrm flipH="1">
              <a:off x="346747" y="547200"/>
              <a:ext cx="550954" cy="108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07" y="0"/>
                  </a:moveTo>
                  <a:cubicBezTo>
                    <a:pt x="11102" y="0"/>
                    <a:pt x="11096" y="0"/>
                    <a:pt x="11090" y="0"/>
                  </a:cubicBezTo>
                  <a:cubicBezTo>
                    <a:pt x="8743" y="23"/>
                    <a:pt x="6538" y="7673"/>
                    <a:pt x="5396" y="18086"/>
                  </a:cubicBezTo>
                  <a:cubicBezTo>
                    <a:pt x="4737" y="15111"/>
                    <a:pt x="3854" y="13460"/>
                    <a:pt x="2973" y="13460"/>
                  </a:cubicBezTo>
                  <a:cubicBezTo>
                    <a:pt x="2768" y="13460"/>
                    <a:pt x="2562" y="13550"/>
                    <a:pt x="2360" y="13733"/>
                  </a:cubicBezTo>
                  <a:cubicBezTo>
                    <a:pt x="1407" y="14597"/>
                    <a:pt x="535" y="17520"/>
                    <a:pt x="0" y="21600"/>
                  </a:cubicBezTo>
                  <a:lnTo>
                    <a:pt x="21600" y="21600"/>
                  </a:lnTo>
                  <a:cubicBezTo>
                    <a:pt x="21009" y="18266"/>
                    <a:pt x="20185" y="15993"/>
                    <a:pt x="19309" y="15361"/>
                  </a:cubicBezTo>
                  <a:cubicBezTo>
                    <a:pt x="19139" y="15239"/>
                    <a:pt x="18967" y="15178"/>
                    <a:pt x="18795" y="15178"/>
                  </a:cubicBezTo>
                  <a:cubicBezTo>
                    <a:pt x="17862" y="15178"/>
                    <a:pt x="16931" y="16954"/>
                    <a:pt x="16242" y="20129"/>
                  </a:cubicBezTo>
                  <a:cubicBezTo>
                    <a:pt x="15777" y="8489"/>
                    <a:pt x="13452" y="0"/>
                    <a:pt x="111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37" name="Google Shape;2627;p59"/>
            <p:cNvSpPr/>
            <p:nvPr/>
          </p:nvSpPr>
          <p:spPr>
            <a:xfrm flipH="1">
              <a:off x="112364" y="938540"/>
              <a:ext cx="412851" cy="108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23" y="0"/>
                  </a:moveTo>
                  <a:cubicBezTo>
                    <a:pt x="14815" y="0"/>
                    <a:pt x="14808" y="0"/>
                    <a:pt x="14800" y="0"/>
                  </a:cubicBezTo>
                  <a:cubicBezTo>
                    <a:pt x="11668" y="23"/>
                    <a:pt x="8725" y="7677"/>
                    <a:pt x="7201" y="18084"/>
                  </a:cubicBezTo>
                  <a:cubicBezTo>
                    <a:pt x="6322" y="15110"/>
                    <a:pt x="5147" y="13467"/>
                    <a:pt x="3969" y="13467"/>
                  </a:cubicBezTo>
                  <a:cubicBezTo>
                    <a:pt x="3694" y="13467"/>
                    <a:pt x="3418" y="13557"/>
                    <a:pt x="3146" y="13740"/>
                  </a:cubicBezTo>
                  <a:cubicBezTo>
                    <a:pt x="1878" y="14605"/>
                    <a:pt x="714" y="17529"/>
                    <a:pt x="0" y="21600"/>
                  </a:cubicBezTo>
                  <a:lnTo>
                    <a:pt x="21243" y="21600"/>
                  </a:lnTo>
                  <a:cubicBezTo>
                    <a:pt x="21362" y="20720"/>
                    <a:pt x="21485" y="19843"/>
                    <a:pt x="21600" y="18949"/>
                  </a:cubicBezTo>
                  <a:cubicBezTo>
                    <a:pt x="20844" y="7927"/>
                    <a:pt x="17843" y="0"/>
                    <a:pt x="1482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38" name="Google Shape;2628;p59"/>
            <p:cNvSpPr/>
            <p:nvPr/>
          </p:nvSpPr>
          <p:spPr>
            <a:xfrm flipH="1">
              <a:off x="229557" y="124829"/>
              <a:ext cx="1178019" cy="1250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1" h="21600" fill="norm" stroke="1" extrusionOk="0">
                  <a:moveTo>
                    <a:pt x="6458" y="0"/>
                  </a:moveTo>
                  <a:cubicBezTo>
                    <a:pt x="2610" y="2003"/>
                    <a:pt x="0" y="5900"/>
                    <a:pt x="0" y="10378"/>
                  </a:cubicBezTo>
                  <a:cubicBezTo>
                    <a:pt x="0" y="15608"/>
                    <a:pt x="3560" y="20045"/>
                    <a:pt x="8493" y="21600"/>
                  </a:cubicBezTo>
                  <a:lnTo>
                    <a:pt x="9116" y="20184"/>
                  </a:lnTo>
                  <a:lnTo>
                    <a:pt x="9696" y="18868"/>
                  </a:lnTo>
                  <a:lnTo>
                    <a:pt x="9698" y="18869"/>
                  </a:lnTo>
                  <a:cubicBezTo>
                    <a:pt x="9698" y="18869"/>
                    <a:pt x="9698" y="18868"/>
                    <a:pt x="9698" y="18868"/>
                  </a:cubicBezTo>
                  <a:cubicBezTo>
                    <a:pt x="9698" y="18868"/>
                    <a:pt x="9699" y="18869"/>
                    <a:pt x="9699" y="18869"/>
                  </a:cubicBezTo>
                  <a:cubicBezTo>
                    <a:pt x="9701" y="18869"/>
                    <a:pt x="9703" y="18870"/>
                    <a:pt x="9706" y="18871"/>
                  </a:cubicBezTo>
                  <a:cubicBezTo>
                    <a:pt x="9754" y="18886"/>
                    <a:pt x="9961" y="18951"/>
                    <a:pt x="10285" y="19048"/>
                  </a:cubicBezTo>
                  <a:cubicBezTo>
                    <a:pt x="11642" y="19453"/>
                    <a:pt x="15024" y="20401"/>
                    <a:pt x="16967" y="20401"/>
                  </a:cubicBezTo>
                  <a:cubicBezTo>
                    <a:pt x="17615" y="20401"/>
                    <a:pt x="18104" y="20295"/>
                    <a:pt x="18303" y="20029"/>
                  </a:cubicBezTo>
                  <a:cubicBezTo>
                    <a:pt x="18303" y="20029"/>
                    <a:pt x="18305" y="20029"/>
                    <a:pt x="18310" y="20029"/>
                  </a:cubicBezTo>
                  <a:cubicBezTo>
                    <a:pt x="18393" y="20029"/>
                    <a:pt x="19248" y="20003"/>
                    <a:pt x="20160" y="18960"/>
                  </a:cubicBezTo>
                  <a:cubicBezTo>
                    <a:pt x="21120" y="17861"/>
                    <a:pt x="21600" y="17219"/>
                    <a:pt x="21151" y="16364"/>
                  </a:cubicBezTo>
                  <a:cubicBezTo>
                    <a:pt x="20703" y="15509"/>
                    <a:pt x="19808" y="15081"/>
                    <a:pt x="20030" y="14378"/>
                  </a:cubicBezTo>
                  <a:cubicBezTo>
                    <a:pt x="20255" y="13677"/>
                    <a:pt x="20927" y="11813"/>
                    <a:pt x="20832" y="10073"/>
                  </a:cubicBezTo>
                  <a:cubicBezTo>
                    <a:pt x="20738" y="8372"/>
                    <a:pt x="20766" y="7691"/>
                    <a:pt x="20228" y="7691"/>
                  </a:cubicBezTo>
                  <a:cubicBezTo>
                    <a:pt x="20216" y="7691"/>
                    <a:pt x="20203" y="7692"/>
                    <a:pt x="20190" y="7692"/>
                  </a:cubicBezTo>
                  <a:cubicBezTo>
                    <a:pt x="19616" y="7721"/>
                    <a:pt x="19423" y="9859"/>
                    <a:pt x="18975" y="10378"/>
                  </a:cubicBezTo>
                  <a:cubicBezTo>
                    <a:pt x="18526" y="10897"/>
                    <a:pt x="17888" y="11387"/>
                    <a:pt x="17888" y="11387"/>
                  </a:cubicBezTo>
                  <a:cubicBezTo>
                    <a:pt x="17888" y="11387"/>
                    <a:pt x="17855" y="8913"/>
                    <a:pt x="17824" y="8241"/>
                  </a:cubicBezTo>
                  <a:cubicBezTo>
                    <a:pt x="17792" y="7586"/>
                    <a:pt x="17640" y="6498"/>
                    <a:pt x="17366" y="6498"/>
                  </a:cubicBezTo>
                  <a:cubicBezTo>
                    <a:pt x="17359" y="6498"/>
                    <a:pt x="17352" y="6499"/>
                    <a:pt x="17344" y="6501"/>
                  </a:cubicBezTo>
                  <a:cubicBezTo>
                    <a:pt x="17056" y="6561"/>
                    <a:pt x="16927" y="6745"/>
                    <a:pt x="16927" y="6745"/>
                  </a:cubicBezTo>
                  <a:lnTo>
                    <a:pt x="16894" y="6286"/>
                  </a:lnTo>
                  <a:cubicBezTo>
                    <a:pt x="16894" y="6286"/>
                    <a:pt x="16904" y="6287"/>
                    <a:pt x="16921" y="6287"/>
                  </a:cubicBezTo>
                  <a:cubicBezTo>
                    <a:pt x="17046" y="6287"/>
                    <a:pt x="17571" y="6240"/>
                    <a:pt x="17824" y="5462"/>
                  </a:cubicBezTo>
                  <a:cubicBezTo>
                    <a:pt x="18112" y="4576"/>
                    <a:pt x="18016" y="3325"/>
                    <a:pt x="18016" y="3325"/>
                  </a:cubicBezTo>
                  <a:cubicBezTo>
                    <a:pt x="18016" y="3325"/>
                    <a:pt x="17985" y="3310"/>
                    <a:pt x="17907" y="3310"/>
                  </a:cubicBezTo>
                  <a:cubicBezTo>
                    <a:pt x="17738" y="3310"/>
                    <a:pt x="17345" y="3383"/>
                    <a:pt x="16576" y="3844"/>
                  </a:cubicBezTo>
                  <a:cubicBezTo>
                    <a:pt x="15455" y="4515"/>
                    <a:pt x="14527" y="5402"/>
                    <a:pt x="13503" y="5553"/>
                  </a:cubicBezTo>
                  <a:cubicBezTo>
                    <a:pt x="13503" y="5553"/>
                    <a:pt x="12926" y="5095"/>
                    <a:pt x="12191" y="4943"/>
                  </a:cubicBezTo>
                  <a:cubicBezTo>
                    <a:pt x="12191" y="4943"/>
                    <a:pt x="12319" y="4272"/>
                    <a:pt x="11519" y="4057"/>
                  </a:cubicBezTo>
                  <a:cubicBezTo>
                    <a:pt x="10720" y="3844"/>
                    <a:pt x="9727" y="3906"/>
                    <a:pt x="9024" y="3112"/>
                  </a:cubicBezTo>
                  <a:cubicBezTo>
                    <a:pt x="8520" y="2542"/>
                    <a:pt x="7177" y="892"/>
                    <a:pt x="6458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39" name="Google Shape;2629;p59"/>
            <p:cNvSpPr/>
            <p:nvPr/>
          </p:nvSpPr>
          <p:spPr>
            <a:xfrm flipH="1">
              <a:off x="229584" y="124829"/>
              <a:ext cx="1177992" cy="1250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40" y="14114"/>
                  </a:moveTo>
                  <a:cubicBezTo>
                    <a:pt x="683" y="14236"/>
                    <a:pt x="728" y="14358"/>
                    <a:pt x="776" y="14478"/>
                  </a:cubicBezTo>
                  <a:cubicBezTo>
                    <a:pt x="729" y="14358"/>
                    <a:pt x="684" y="14236"/>
                    <a:pt x="640" y="14114"/>
                  </a:cubicBezTo>
                  <a:close/>
                  <a:moveTo>
                    <a:pt x="864" y="14697"/>
                  </a:moveTo>
                  <a:cubicBezTo>
                    <a:pt x="952" y="14908"/>
                    <a:pt x="1047" y="15116"/>
                    <a:pt x="1147" y="15322"/>
                  </a:cubicBezTo>
                  <a:cubicBezTo>
                    <a:pt x="1125" y="15277"/>
                    <a:pt x="1104" y="15231"/>
                    <a:pt x="1082" y="15186"/>
                  </a:cubicBezTo>
                  <a:cubicBezTo>
                    <a:pt x="1050" y="15119"/>
                    <a:pt x="1021" y="15052"/>
                    <a:pt x="989" y="14985"/>
                  </a:cubicBezTo>
                  <a:cubicBezTo>
                    <a:pt x="947" y="14889"/>
                    <a:pt x="905" y="14794"/>
                    <a:pt x="864" y="14697"/>
                  </a:cubicBezTo>
                  <a:close/>
                  <a:moveTo>
                    <a:pt x="1150" y="15326"/>
                  </a:moveTo>
                  <a:cubicBezTo>
                    <a:pt x="1160" y="15348"/>
                    <a:pt x="1171" y="15370"/>
                    <a:pt x="1181" y="15391"/>
                  </a:cubicBezTo>
                  <a:cubicBezTo>
                    <a:pt x="1171" y="15369"/>
                    <a:pt x="1160" y="15348"/>
                    <a:pt x="1150" y="15326"/>
                  </a:cubicBezTo>
                  <a:close/>
                  <a:moveTo>
                    <a:pt x="1395" y="15798"/>
                  </a:moveTo>
                  <a:cubicBezTo>
                    <a:pt x="1674" y="16307"/>
                    <a:pt x="1992" y="16796"/>
                    <a:pt x="2345" y="17258"/>
                  </a:cubicBezTo>
                  <a:cubicBezTo>
                    <a:pt x="2340" y="17252"/>
                    <a:pt x="2335" y="17245"/>
                    <a:pt x="2330" y="17237"/>
                  </a:cubicBezTo>
                  <a:cubicBezTo>
                    <a:pt x="1983" y="16780"/>
                    <a:pt x="1670" y="16300"/>
                    <a:pt x="1395" y="15798"/>
                  </a:cubicBezTo>
                  <a:close/>
                  <a:moveTo>
                    <a:pt x="2345" y="17258"/>
                  </a:moveTo>
                  <a:cubicBezTo>
                    <a:pt x="2346" y="17260"/>
                    <a:pt x="2346" y="17261"/>
                    <a:pt x="2348" y="17262"/>
                  </a:cubicBezTo>
                  <a:cubicBezTo>
                    <a:pt x="2346" y="17261"/>
                    <a:pt x="2346" y="17260"/>
                    <a:pt x="2345" y="17258"/>
                  </a:cubicBezTo>
                  <a:close/>
                  <a:moveTo>
                    <a:pt x="2529" y="17495"/>
                  </a:moveTo>
                  <a:cubicBezTo>
                    <a:pt x="2533" y="17500"/>
                    <a:pt x="2538" y="17505"/>
                    <a:pt x="2542" y="17511"/>
                  </a:cubicBezTo>
                  <a:cubicBezTo>
                    <a:pt x="2538" y="17505"/>
                    <a:pt x="2533" y="17500"/>
                    <a:pt x="2529" y="17495"/>
                  </a:cubicBezTo>
                  <a:close/>
                  <a:moveTo>
                    <a:pt x="6543" y="0"/>
                  </a:moveTo>
                  <a:cubicBezTo>
                    <a:pt x="2645" y="2003"/>
                    <a:pt x="0" y="5900"/>
                    <a:pt x="0" y="10378"/>
                  </a:cubicBezTo>
                  <a:cubicBezTo>
                    <a:pt x="0" y="11683"/>
                    <a:pt x="225" y="12939"/>
                    <a:pt x="640" y="14114"/>
                  </a:cubicBezTo>
                  <a:cubicBezTo>
                    <a:pt x="617" y="14047"/>
                    <a:pt x="594" y="13980"/>
                    <a:pt x="572" y="13912"/>
                  </a:cubicBezTo>
                  <a:cubicBezTo>
                    <a:pt x="646" y="13910"/>
                    <a:pt x="720" y="13897"/>
                    <a:pt x="792" y="13866"/>
                  </a:cubicBezTo>
                  <a:cubicBezTo>
                    <a:pt x="1035" y="13761"/>
                    <a:pt x="1150" y="13484"/>
                    <a:pt x="1143" y="13231"/>
                  </a:cubicBezTo>
                  <a:cubicBezTo>
                    <a:pt x="1139" y="12978"/>
                    <a:pt x="1041" y="12737"/>
                    <a:pt x="972" y="12493"/>
                  </a:cubicBezTo>
                  <a:cubicBezTo>
                    <a:pt x="860" y="12103"/>
                    <a:pt x="824" y="11677"/>
                    <a:pt x="984" y="11301"/>
                  </a:cubicBezTo>
                  <a:cubicBezTo>
                    <a:pt x="1137" y="10943"/>
                    <a:pt x="1507" y="10650"/>
                    <a:pt x="1915" y="10650"/>
                  </a:cubicBezTo>
                  <a:cubicBezTo>
                    <a:pt x="1934" y="10650"/>
                    <a:pt x="1953" y="10651"/>
                    <a:pt x="1971" y="10652"/>
                  </a:cubicBezTo>
                  <a:cubicBezTo>
                    <a:pt x="2337" y="10677"/>
                    <a:pt x="2654" y="10928"/>
                    <a:pt x="3020" y="10941"/>
                  </a:cubicBezTo>
                  <a:cubicBezTo>
                    <a:pt x="3031" y="10942"/>
                    <a:pt x="3042" y="10942"/>
                    <a:pt x="3053" y="10942"/>
                  </a:cubicBezTo>
                  <a:cubicBezTo>
                    <a:pt x="3139" y="10942"/>
                    <a:pt x="3221" y="10930"/>
                    <a:pt x="3299" y="10906"/>
                  </a:cubicBezTo>
                  <a:cubicBezTo>
                    <a:pt x="3391" y="10332"/>
                    <a:pt x="3536" y="9765"/>
                    <a:pt x="3733" y="9215"/>
                  </a:cubicBezTo>
                  <a:cubicBezTo>
                    <a:pt x="3885" y="8799"/>
                    <a:pt x="4076" y="8397"/>
                    <a:pt x="4300" y="8013"/>
                  </a:cubicBezTo>
                  <a:cubicBezTo>
                    <a:pt x="4528" y="7631"/>
                    <a:pt x="4796" y="7269"/>
                    <a:pt x="5101" y="6940"/>
                  </a:cubicBezTo>
                  <a:cubicBezTo>
                    <a:pt x="5104" y="6939"/>
                    <a:pt x="5106" y="6938"/>
                    <a:pt x="5109" y="6938"/>
                  </a:cubicBezTo>
                  <a:cubicBezTo>
                    <a:pt x="5111" y="6938"/>
                    <a:pt x="5112" y="6938"/>
                    <a:pt x="5114" y="6940"/>
                  </a:cubicBezTo>
                  <a:cubicBezTo>
                    <a:pt x="5118" y="6942"/>
                    <a:pt x="5118" y="6948"/>
                    <a:pt x="5116" y="6951"/>
                  </a:cubicBezTo>
                  <a:cubicBezTo>
                    <a:pt x="4550" y="7642"/>
                    <a:pt x="4136" y="8429"/>
                    <a:pt x="3851" y="9252"/>
                  </a:cubicBezTo>
                  <a:cubicBezTo>
                    <a:pt x="3670" y="9772"/>
                    <a:pt x="3538" y="10308"/>
                    <a:pt x="3447" y="10849"/>
                  </a:cubicBezTo>
                  <a:cubicBezTo>
                    <a:pt x="3768" y="10692"/>
                    <a:pt x="4014" y="10363"/>
                    <a:pt x="4171" y="10039"/>
                  </a:cubicBezTo>
                  <a:cubicBezTo>
                    <a:pt x="4391" y="9587"/>
                    <a:pt x="4548" y="9069"/>
                    <a:pt x="4970" y="8766"/>
                  </a:cubicBezTo>
                  <a:cubicBezTo>
                    <a:pt x="5121" y="8657"/>
                    <a:pt x="5308" y="8584"/>
                    <a:pt x="5493" y="8584"/>
                  </a:cubicBezTo>
                  <a:cubicBezTo>
                    <a:pt x="5547" y="8584"/>
                    <a:pt x="5601" y="8590"/>
                    <a:pt x="5655" y="8603"/>
                  </a:cubicBezTo>
                  <a:cubicBezTo>
                    <a:pt x="5899" y="8668"/>
                    <a:pt x="6075" y="8870"/>
                    <a:pt x="6183" y="9087"/>
                  </a:cubicBezTo>
                  <a:cubicBezTo>
                    <a:pt x="6402" y="9532"/>
                    <a:pt x="6382" y="10074"/>
                    <a:pt x="6130" y="10504"/>
                  </a:cubicBezTo>
                  <a:cubicBezTo>
                    <a:pt x="5945" y="10819"/>
                    <a:pt x="5645" y="11081"/>
                    <a:pt x="5559" y="11432"/>
                  </a:cubicBezTo>
                  <a:cubicBezTo>
                    <a:pt x="5486" y="11742"/>
                    <a:pt x="5599" y="12053"/>
                    <a:pt x="5737" y="12350"/>
                  </a:cubicBezTo>
                  <a:cubicBezTo>
                    <a:pt x="5775" y="12430"/>
                    <a:pt x="5813" y="12510"/>
                    <a:pt x="5852" y="12587"/>
                  </a:cubicBezTo>
                  <a:cubicBezTo>
                    <a:pt x="5853" y="12589"/>
                    <a:pt x="5853" y="12593"/>
                    <a:pt x="5856" y="12595"/>
                  </a:cubicBezTo>
                  <a:cubicBezTo>
                    <a:pt x="5951" y="12794"/>
                    <a:pt x="6042" y="12996"/>
                    <a:pt x="6107" y="13206"/>
                  </a:cubicBezTo>
                  <a:cubicBezTo>
                    <a:pt x="6132" y="13290"/>
                    <a:pt x="6156" y="13376"/>
                    <a:pt x="6172" y="13464"/>
                  </a:cubicBezTo>
                  <a:cubicBezTo>
                    <a:pt x="6454" y="12449"/>
                    <a:pt x="6778" y="11570"/>
                    <a:pt x="6806" y="11493"/>
                  </a:cubicBezTo>
                  <a:cubicBezTo>
                    <a:pt x="6813" y="11475"/>
                    <a:pt x="6831" y="11464"/>
                    <a:pt x="6851" y="11464"/>
                  </a:cubicBezTo>
                  <a:cubicBezTo>
                    <a:pt x="6857" y="11464"/>
                    <a:pt x="6861" y="11464"/>
                    <a:pt x="6867" y="11467"/>
                  </a:cubicBezTo>
                  <a:cubicBezTo>
                    <a:pt x="6892" y="11474"/>
                    <a:pt x="6905" y="11500"/>
                    <a:pt x="6896" y="11524"/>
                  </a:cubicBezTo>
                  <a:cubicBezTo>
                    <a:pt x="6888" y="11544"/>
                    <a:pt x="6506" y="12584"/>
                    <a:pt x="6203" y="13721"/>
                  </a:cubicBezTo>
                  <a:cubicBezTo>
                    <a:pt x="6204" y="13746"/>
                    <a:pt x="6204" y="13772"/>
                    <a:pt x="6204" y="13797"/>
                  </a:cubicBezTo>
                  <a:cubicBezTo>
                    <a:pt x="6204" y="14049"/>
                    <a:pt x="6143" y="14303"/>
                    <a:pt x="6010" y="14516"/>
                  </a:cubicBezTo>
                  <a:cubicBezTo>
                    <a:pt x="5836" y="15330"/>
                    <a:pt x="5757" y="16085"/>
                    <a:pt x="5943" y="16435"/>
                  </a:cubicBezTo>
                  <a:cubicBezTo>
                    <a:pt x="6447" y="17387"/>
                    <a:pt x="9948" y="18843"/>
                    <a:pt x="9982" y="18858"/>
                  </a:cubicBezTo>
                  <a:cubicBezTo>
                    <a:pt x="10006" y="18867"/>
                    <a:pt x="10018" y="18894"/>
                    <a:pt x="10007" y="18916"/>
                  </a:cubicBezTo>
                  <a:cubicBezTo>
                    <a:pt x="10006" y="18918"/>
                    <a:pt x="10005" y="18920"/>
                    <a:pt x="10004" y="18923"/>
                  </a:cubicBezTo>
                  <a:cubicBezTo>
                    <a:pt x="10105" y="18954"/>
                    <a:pt x="10245" y="18997"/>
                    <a:pt x="10420" y="19048"/>
                  </a:cubicBezTo>
                  <a:cubicBezTo>
                    <a:pt x="11794" y="19453"/>
                    <a:pt x="15221" y="20401"/>
                    <a:pt x="17190" y="20401"/>
                  </a:cubicBezTo>
                  <a:cubicBezTo>
                    <a:pt x="17847" y="20401"/>
                    <a:pt x="18342" y="20295"/>
                    <a:pt x="18543" y="20029"/>
                  </a:cubicBezTo>
                  <a:lnTo>
                    <a:pt x="18550" y="20029"/>
                  </a:lnTo>
                  <a:cubicBezTo>
                    <a:pt x="18638" y="20029"/>
                    <a:pt x="19502" y="20002"/>
                    <a:pt x="20424" y="18960"/>
                  </a:cubicBezTo>
                  <a:cubicBezTo>
                    <a:pt x="21146" y="18144"/>
                    <a:pt x="21600" y="17580"/>
                    <a:pt x="21600" y="16995"/>
                  </a:cubicBezTo>
                  <a:cubicBezTo>
                    <a:pt x="21600" y="16790"/>
                    <a:pt x="21546" y="16585"/>
                    <a:pt x="21428" y="16364"/>
                  </a:cubicBezTo>
                  <a:cubicBezTo>
                    <a:pt x="21024" y="15601"/>
                    <a:pt x="20258" y="15178"/>
                    <a:pt x="20258" y="14596"/>
                  </a:cubicBezTo>
                  <a:cubicBezTo>
                    <a:pt x="20258" y="14527"/>
                    <a:pt x="20270" y="14455"/>
                    <a:pt x="20293" y="14378"/>
                  </a:cubicBezTo>
                  <a:cubicBezTo>
                    <a:pt x="20506" y="13722"/>
                    <a:pt x="21115" y="12053"/>
                    <a:pt x="21114" y="10417"/>
                  </a:cubicBezTo>
                  <a:cubicBezTo>
                    <a:pt x="21114" y="10302"/>
                    <a:pt x="21111" y="10187"/>
                    <a:pt x="21105" y="10073"/>
                  </a:cubicBezTo>
                  <a:cubicBezTo>
                    <a:pt x="21009" y="8372"/>
                    <a:pt x="21038" y="7691"/>
                    <a:pt x="20494" y="7691"/>
                  </a:cubicBezTo>
                  <a:cubicBezTo>
                    <a:pt x="20482" y="7691"/>
                    <a:pt x="20469" y="7691"/>
                    <a:pt x="20456" y="7692"/>
                  </a:cubicBezTo>
                  <a:cubicBezTo>
                    <a:pt x="19874" y="7721"/>
                    <a:pt x="19678" y="9859"/>
                    <a:pt x="19224" y="10378"/>
                  </a:cubicBezTo>
                  <a:cubicBezTo>
                    <a:pt x="18770" y="10897"/>
                    <a:pt x="18122" y="11387"/>
                    <a:pt x="18122" y="11387"/>
                  </a:cubicBezTo>
                  <a:cubicBezTo>
                    <a:pt x="18122" y="11387"/>
                    <a:pt x="18106" y="10136"/>
                    <a:pt x="18084" y="9172"/>
                  </a:cubicBezTo>
                  <a:cubicBezTo>
                    <a:pt x="18080" y="8969"/>
                    <a:pt x="18076" y="8779"/>
                    <a:pt x="18071" y="8615"/>
                  </a:cubicBezTo>
                  <a:cubicBezTo>
                    <a:pt x="18066" y="8464"/>
                    <a:pt x="18062" y="8335"/>
                    <a:pt x="18058" y="8241"/>
                  </a:cubicBezTo>
                  <a:cubicBezTo>
                    <a:pt x="18026" y="7587"/>
                    <a:pt x="17872" y="6499"/>
                    <a:pt x="17594" y="6499"/>
                  </a:cubicBezTo>
                  <a:cubicBezTo>
                    <a:pt x="17586" y="6499"/>
                    <a:pt x="17579" y="6500"/>
                    <a:pt x="17572" y="6501"/>
                  </a:cubicBezTo>
                  <a:cubicBezTo>
                    <a:pt x="17280" y="6561"/>
                    <a:pt x="17150" y="6745"/>
                    <a:pt x="17150" y="6745"/>
                  </a:cubicBezTo>
                  <a:lnTo>
                    <a:pt x="17116" y="6286"/>
                  </a:lnTo>
                  <a:cubicBezTo>
                    <a:pt x="17116" y="6286"/>
                    <a:pt x="17126" y="6287"/>
                    <a:pt x="17144" y="6287"/>
                  </a:cubicBezTo>
                  <a:cubicBezTo>
                    <a:pt x="17269" y="6287"/>
                    <a:pt x="17801" y="6240"/>
                    <a:pt x="18058" y="5462"/>
                  </a:cubicBezTo>
                  <a:cubicBezTo>
                    <a:pt x="18232" y="4932"/>
                    <a:pt x="18268" y="4271"/>
                    <a:pt x="18268" y="3826"/>
                  </a:cubicBezTo>
                  <a:cubicBezTo>
                    <a:pt x="18268" y="3527"/>
                    <a:pt x="18252" y="3325"/>
                    <a:pt x="18252" y="3325"/>
                  </a:cubicBezTo>
                  <a:cubicBezTo>
                    <a:pt x="18252" y="3325"/>
                    <a:pt x="18220" y="3310"/>
                    <a:pt x="18141" y="3310"/>
                  </a:cubicBezTo>
                  <a:cubicBezTo>
                    <a:pt x="17970" y="3310"/>
                    <a:pt x="17573" y="3383"/>
                    <a:pt x="16793" y="3844"/>
                  </a:cubicBezTo>
                  <a:cubicBezTo>
                    <a:pt x="15658" y="4515"/>
                    <a:pt x="14718" y="5402"/>
                    <a:pt x="13680" y="5553"/>
                  </a:cubicBezTo>
                  <a:cubicBezTo>
                    <a:pt x="13680" y="5553"/>
                    <a:pt x="13096" y="5095"/>
                    <a:pt x="12351" y="4943"/>
                  </a:cubicBezTo>
                  <a:cubicBezTo>
                    <a:pt x="12351" y="4943"/>
                    <a:pt x="12359" y="4904"/>
                    <a:pt x="12359" y="4841"/>
                  </a:cubicBezTo>
                  <a:cubicBezTo>
                    <a:pt x="12359" y="4645"/>
                    <a:pt x="12284" y="4219"/>
                    <a:pt x="11671" y="4057"/>
                  </a:cubicBezTo>
                  <a:cubicBezTo>
                    <a:pt x="10861" y="3844"/>
                    <a:pt x="9855" y="3906"/>
                    <a:pt x="9143" y="3112"/>
                  </a:cubicBezTo>
                  <a:cubicBezTo>
                    <a:pt x="8632" y="2542"/>
                    <a:pt x="7271" y="892"/>
                    <a:pt x="6543" y="0"/>
                  </a:cubicBezTo>
                  <a:close/>
                  <a:moveTo>
                    <a:pt x="5876" y="14688"/>
                  </a:moveTo>
                  <a:cubicBezTo>
                    <a:pt x="5864" y="14701"/>
                    <a:pt x="5853" y="14712"/>
                    <a:pt x="5842" y="14723"/>
                  </a:cubicBezTo>
                  <a:cubicBezTo>
                    <a:pt x="5467" y="15079"/>
                    <a:pt x="4893" y="15131"/>
                    <a:pt x="4371" y="15214"/>
                  </a:cubicBezTo>
                  <a:cubicBezTo>
                    <a:pt x="4226" y="15238"/>
                    <a:pt x="4082" y="15265"/>
                    <a:pt x="3939" y="15295"/>
                  </a:cubicBezTo>
                  <a:cubicBezTo>
                    <a:pt x="4165" y="15793"/>
                    <a:pt x="4439" y="16276"/>
                    <a:pt x="4706" y="16757"/>
                  </a:cubicBezTo>
                  <a:cubicBezTo>
                    <a:pt x="4412" y="16285"/>
                    <a:pt x="4118" y="15808"/>
                    <a:pt x="3872" y="15309"/>
                  </a:cubicBezTo>
                  <a:cubicBezTo>
                    <a:pt x="3738" y="15340"/>
                    <a:pt x="3603" y="15373"/>
                    <a:pt x="3469" y="15410"/>
                  </a:cubicBezTo>
                  <a:cubicBezTo>
                    <a:pt x="3330" y="15450"/>
                    <a:pt x="3189" y="15492"/>
                    <a:pt x="3077" y="15582"/>
                  </a:cubicBezTo>
                  <a:cubicBezTo>
                    <a:pt x="2861" y="15757"/>
                    <a:pt x="2834" y="16041"/>
                    <a:pt x="2834" y="16322"/>
                  </a:cubicBezTo>
                  <a:cubicBezTo>
                    <a:pt x="2834" y="16401"/>
                    <a:pt x="2836" y="16479"/>
                    <a:pt x="2838" y="16555"/>
                  </a:cubicBezTo>
                  <a:lnTo>
                    <a:pt x="2838" y="16585"/>
                  </a:lnTo>
                  <a:cubicBezTo>
                    <a:pt x="2838" y="16720"/>
                    <a:pt x="2829" y="16856"/>
                    <a:pt x="2806" y="16988"/>
                  </a:cubicBezTo>
                  <a:cubicBezTo>
                    <a:pt x="2802" y="17027"/>
                    <a:pt x="2793" y="17066"/>
                    <a:pt x="2785" y="17104"/>
                  </a:cubicBezTo>
                  <a:cubicBezTo>
                    <a:pt x="2759" y="17224"/>
                    <a:pt x="2719" y="17342"/>
                    <a:pt x="2663" y="17453"/>
                  </a:cubicBezTo>
                  <a:cubicBezTo>
                    <a:pt x="2643" y="17495"/>
                    <a:pt x="2619" y="17535"/>
                    <a:pt x="2593" y="17573"/>
                  </a:cubicBezTo>
                  <a:cubicBezTo>
                    <a:pt x="2576" y="17552"/>
                    <a:pt x="2559" y="17532"/>
                    <a:pt x="2542" y="17511"/>
                  </a:cubicBezTo>
                  <a:cubicBezTo>
                    <a:pt x="4061" y="19397"/>
                    <a:pt x="6167" y="20842"/>
                    <a:pt x="8604" y="21600"/>
                  </a:cubicBezTo>
                  <a:lnTo>
                    <a:pt x="9236" y="20184"/>
                  </a:lnTo>
                  <a:lnTo>
                    <a:pt x="9815" y="18885"/>
                  </a:lnTo>
                  <a:cubicBezTo>
                    <a:pt x="9163" y="18607"/>
                    <a:pt x="6327" y="17361"/>
                    <a:pt x="5857" y="16476"/>
                  </a:cubicBezTo>
                  <a:cubicBezTo>
                    <a:pt x="5676" y="16134"/>
                    <a:pt x="5728" y="15446"/>
                    <a:pt x="5876" y="14688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0" name="Google Shape;2630;p59"/>
            <p:cNvSpPr/>
            <p:nvPr/>
          </p:nvSpPr>
          <p:spPr>
            <a:xfrm flipH="1">
              <a:off x="939736" y="359796"/>
              <a:ext cx="75626" cy="19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53" h="21600" fill="norm" stroke="1" extrusionOk="0">
                  <a:moveTo>
                    <a:pt x="11863" y="0"/>
                  </a:moveTo>
                  <a:cubicBezTo>
                    <a:pt x="3048" y="3031"/>
                    <a:pt x="-1483" y="8139"/>
                    <a:pt x="436" y="12872"/>
                  </a:cubicBezTo>
                  <a:cubicBezTo>
                    <a:pt x="962" y="14168"/>
                    <a:pt x="1980" y="15463"/>
                    <a:pt x="4036" y="16447"/>
                  </a:cubicBezTo>
                  <a:cubicBezTo>
                    <a:pt x="6107" y="17426"/>
                    <a:pt x="9010" y="17995"/>
                    <a:pt x="11661" y="18691"/>
                  </a:cubicBezTo>
                  <a:cubicBezTo>
                    <a:pt x="14312" y="19383"/>
                    <a:pt x="16905" y="20319"/>
                    <a:pt x="17588" y="21600"/>
                  </a:cubicBezTo>
                  <a:cubicBezTo>
                    <a:pt x="18183" y="19124"/>
                    <a:pt x="18690" y="17224"/>
                    <a:pt x="19285" y="14744"/>
                  </a:cubicBezTo>
                  <a:cubicBezTo>
                    <a:pt x="19709" y="12994"/>
                    <a:pt x="20117" y="11210"/>
                    <a:pt x="19202" y="9497"/>
                  </a:cubicBezTo>
                  <a:cubicBezTo>
                    <a:pt x="18282" y="7829"/>
                    <a:pt x="16162" y="6339"/>
                    <a:pt x="14499" y="4785"/>
                  </a:cubicBezTo>
                  <a:cubicBezTo>
                    <a:pt x="12813" y="3224"/>
                    <a:pt x="10894" y="1663"/>
                    <a:pt x="1186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1" name="Google Shape;2631;p59"/>
            <p:cNvSpPr/>
            <p:nvPr/>
          </p:nvSpPr>
          <p:spPr>
            <a:xfrm flipH="1">
              <a:off x="871838" y="1087289"/>
              <a:ext cx="205834" cy="206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3247" y="9054"/>
                    <a:pt x="9880" y="16838"/>
                    <a:pt x="18238" y="21600"/>
                  </a:cubicBezTo>
                  <a:lnTo>
                    <a:pt x="21600" y="13616"/>
                  </a:lnTo>
                  <a:cubicBezTo>
                    <a:pt x="17692" y="11682"/>
                    <a:pt x="14370" y="9666"/>
                    <a:pt x="10235" y="7643"/>
                  </a:cubicBezTo>
                  <a:cubicBezTo>
                    <a:pt x="6352" y="5743"/>
                    <a:pt x="2510" y="3514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2" name="Google Shape;2633;p59"/>
            <p:cNvSpPr/>
            <p:nvPr/>
          </p:nvSpPr>
          <p:spPr>
            <a:xfrm flipH="1">
              <a:off x="861596" y="788593"/>
              <a:ext cx="232839" cy="433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7" h="21600" fill="norm" stroke="1" extrusionOk="0">
                  <a:moveTo>
                    <a:pt x="5116" y="0"/>
                  </a:moveTo>
                  <a:cubicBezTo>
                    <a:pt x="5025" y="0"/>
                    <a:pt x="4941" y="31"/>
                    <a:pt x="4911" y="84"/>
                  </a:cubicBezTo>
                  <a:cubicBezTo>
                    <a:pt x="4630" y="555"/>
                    <a:pt x="-1872" y="11633"/>
                    <a:pt x="532" y="14475"/>
                  </a:cubicBezTo>
                  <a:cubicBezTo>
                    <a:pt x="2936" y="17306"/>
                    <a:pt x="18715" y="21415"/>
                    <a:pt x="19386" y="21590"/>
                  </a:cubicBezTo>
                  <a:cubicBezTo>
                    <a:pt x="19414" y="21596"/>
                    <a:pt x="19446" y="21600"/>
                    <a:pt x="19475" y="21600"/>
                  </a:cubicBezTo>
                  <a:cubicBezTo>
                    <a:pt x="19562" y="21600"/>
                    <a:pt x="19639" y="21571"/>
                    <a:pt x="19677" y="21522"/>
                  </a:cubicBezTo>
                  <a:cubicBezTo>
                    <a:pt x="19728" y="21457"/>
                    <a:pt x="19672" y="21379"/>
                    <a:pt x="19562" y="21353"/>
                  </a:cubicBezTo>
                  <a:cubicBezTo>
                    <a:pt x="19403" y="21312"/>
                    <a:pt x="3255" y="17105"/>
                    <a:pt x="929" y="14357"/>
                  </a:cubicBezTo>
                  <a:cubicBezTo>
                    <a:pt x="-1399" y="11618"/>
                    <a:pt x="5257" y="286"/>
                    <a:pt x="5323" y="172"/>
                  </a:cubicBezTo>
                  <a:cubicBezTo>
                    <a:pt x="5366" y="104"/>
                    <a:pt x="5307" y="30"/>
                    <a:pt x="5190" y="7"/>
                  </a:cubicBezTo>
                  <a:cubicBezTo>
                    <a:pt x="5166" y="2"/>
                    <a:pt x="5141" y="0"/>
                    <a:pt x="511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3" name="Google Shape;2634;p59"/>
            <p:cNvSpPr/>
            <p:nvPr/>
          </p:nvSpPr>
          <p:spPr>
            <a:xfrm flipH="1">
              <a:off x="714545" y="841851"/>
              <a:ext cx="63584" cy="63657"/>
            </a:xfrm>
            <a:prstGeom prst="ellipse">
              <a:avLst/>
            </a:pr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4" name="Google Shape;2635;p59"/>
            <p:cNvSpPr/>
            <p:nvPr/>
          </p:nvSpPr>
          <p:spPr>
            <a:xfrm flipH="1">
              <a:off x="226059" y="971557"/>
              <a:ext cx="362006" cy="314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8" h="21600" fill="norm" stroke="1" extrusionOk="0">
                  <a:moveTo>
                    <a:pt x="16470" y="0"/>
                  </a:moveTo>
                  <a:cubicBezTo>
                    <a:pt x="16394" y="0"/>
                    <a:pt x="16324" y="75"/>
                    <a:pt x="16320" y="170"/>
                  </a:cubicBezTo>
                  <a:cubicBezTo>
                    <a:pt x="16263" y="1576"/>
                    <a:pt x="17095" y="2661"/>
                    <a:pt x="18059" y="3919"/>
                  </a:cubicBezTo>
                  <a:cubicBezTo>
                    <a:pt x="18961" y="5106"/>
                    <a:pt x="19988" y="6449"/>
                    <a:pt x="20523" y="8365"/>
                  </a:cubicBezTo>
                  <a:cubicBezTo>
                    <a:pt x="21245" y="10967"/>
                    <a:pt x="18724" y="14744"/>
                    <a:pt x="16768" y="17355"/>
                  </a:cubicBezTo>
                  <a:cubicBezTo>
                    <a:pt x="14773" y="20020"/>
                    <a:pt x="13182" y="21180"/>
                    <a:pt x="11451" y="21243"/>
                  </a:cubicBezTo>
                  <a:cubicBezTo>
                    <a:pt x="11431" y="21244"/>
                    <a:pt x="11411" y="21244"/>
                    <a:pt x="11391" y="21244"/>
                  </a:cubicBezTo>
                  <a:cubicBezTo>
                    <a:pt x="9820" y="21244"/>
                    <a:pt x="7142" y="19244"/>
                    <a:pt x="5850" y="18275"/>
                  </a:cubicBezTo>
                  <a:lnTo>
                    <a:pt x="5552" y="18052"/>
                  </a:lnTo>
                  <a:cubicBezTo>
                    <a:pt x="4325" y="17141"/>
                    <a:pt x="371" y="15382"/>
                    <a:pt x="206" y="15306"/>
                  </a:cubicBezTo>
                  <a:cubicBezTo>
                    <a:pt x="189" y="15298"/>
                    <a:pt x="170" y="15295"/>
                    <a:pt x="152" y="15295"/>
                  </a:cubicBezTo>
                  <a:cubicBezTo>
                    <a:pt x="92" y="15295"/>
                    <a:pt x="34" y="15340"/>
                    <a:pt x="10" y="15409"/>
                  </a:cubicBezTo>
                  <a:cubicBezTo>
                    <a:pt x="-20" y="15502"/>
                    <a:pt x="21" y="15605"/>
                    <a:pt x="100" y="15641"/>
                  </a:cubicBezTo>
                  <a:cubicBezTo>
                    <a:pt x="138" y="15659"/>
                    <a:pt x="4190" y="17462"/>
                    <a:pt x="5391" y="18355"/>
                  </a:cubicBezTo>
                  <a:lnTo>
                    <a:pt x="5688" y="18577"/>
                  </a:lnTo>
                  <a:cubicBezTo>
                    <a:pt x="7106" y="19636"/>
                    <a:pt x="9728" y="21600"/>
                    <a:pt x="11391" y="21600"/>
                  </a:cubicBezTo>
                  <a:lnTo>
                    <a:pt x="11463" y="21600"/>
                  </a:lnTo>
                  <a:cubicBezTo>
                    <a:pt x="13283" y="21533"/>
                    <a:pt x="14935" y="20337"/>
                    <a:pt x="16989" y="17591"/>
                  </a:cubicBezTo>
                  <a:cubicBezTo>
                    <a:pt x="18998" y="14913"/>
                    <a:pt x="21580" y="11029"/>
                    <a:pt x="20808" y="8254"/>
                  </a:cubicBezTo>
                  <a:cubicBezTo>
                    <a:pt x="20255" y="6268"/>
                    <a:pt x="19206" y="4892"/>
                    <a:pt x="18280" y="3682"/>
                  </a:cubicBezTo>
                  <a:cubicBezTo>
                    <a:pt x="17362" y="2481"/>
                    <a:pt x="16572" y="1442"/>
                    <a:pt x="16620" y="188"/>
                  </a:cubicBezTo>
                  <a:cubicBezTo>
                    <a:pt x="16625" y="89"/>
                    <a:pt x="16560" y="5"/>
                    <a:pt x="16479" y="1"/>
                  </a:cubicBezTo>
                  <a:cubicBezTo>
                    <a:pt x="16475" y="1"/>
                    <a:pt x="16473" y="0"/>
                    <a:pt x="1647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5" name="Google Shape;2636;p59"/>
            <p:cNvSpPr/>
            <p:nvPr/>
          </p:nvSpPr>
          <p:spPr>
            <a:xfrm flipH="1">
              <a:off x="1128488" y="526507"/>
              <a:ext cx="105360" cy="568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4" h="21600" fill="norm" stroke="1" extrusionOk="0">
                  <a:moveTo>
                    <a:pt x="21070" y="0"/>
                  </a:moveTo>
                  <a:cubicBezTo>
                    <a:pt x="21044" y="0"/>
                    <a:pt x="21018" y="2"/>
                    <a:pt x="20997" y="5"/>
                  </a:cubicBezTo>
                  <a:cubicBezTo>
                    <a:pt x="17654" y="729"/>
                    <a:pt x="14714" y="1525"/>
                    <a:pt x="12216" y="2366"/>
                  </a:cubicBezTo>
                  <a:cubicBezTo>
                    <a:pt x="9763" y="3211"/>
                    <a:pt x="7670" y="4096"/>
                    <a:pt x="5997" y="5010"/>
                  </a:cubicBezTo>
                  <a:cubicBezTo>
                    <a:pt x="2731" y="6840"/>
                    <a:pt x="771" y="8752"/>
                    <a:pt x="184" y="10679"/>
                  </a:cubicBezTo>
                  <a:cubicBezTo>
                    <a:pt x="-418" y="12603"/>
                    <a:pt x="407" y="14565"/>
                    <a:pt x="3435" y="16412"/>
                  </a:cubicBezTo>
                  <a:cubicBezTo>
                    <a:pt x="6414" y="18270"/>
                    <a:pt x="11538" y="19950"/>
                    <a:pt x="16660" y="21600"/>
                  </a:cubicBezTo>
                  <a:cubicBezTo>
                    <a:pt x="11958" y="19903"/>
                    <a:pt x="7133" y="18199"/>
                    <a:pt x="4407" y="16361"/>
                  </a:cubicBezTo>
                  <a:cubicBezTo>
                    <a:pt x="1698" y="14523"/>
                    <a:pt x="914" y="12596"/>
                    <a:pt x="1607" y="10696"/>
                  </a:cubicBezTo>
                  <a:cubicBezTo>
                    <a:pt x="2338" y="8797"/>
                    <a:pt x="4143" y="6902"/>
                    <a:pt x="7292" y="5091"/>
                  </a:cubicBezTo>
                  <a:cubicBezTo>
                    <a:pt x="10414" y="3281"/>
                    <a:pt x="14960" y="1549"/>
                    <a:pt x="21156" y="30"/>
                  </a:cubicBezTo>
                  <a:cubicBezTo>
                    <a:pt x="21182" y="22"/>
                    <a:pt x="21182" y="10"/>
                    <a:pt x="21141" y="5"/>
                  </a:cubicBezTo>
                  <a:cubicBezTo>
                    <a:pt x="21123" y="2"/>
                    <a:pt x="21097" y="0"/>
                    <a:pt x="2107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6" name="Google Shape;2637;p59"/>
            <p:cNvSpPr/>
            <p:nvPr/>
          </p:nvSpPr>
          <p:spPr>
            <a:xfrm flipH="1">
              <a:off x="283180" y="564710"/>
              <a:ext cx="231489" cy="242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600" fill="norm" stroke="1" extrusionOk="0">
                  <a:moveTo>
                    <a:pt x="21066" y="0"/>
                  </a:moveTo>
                  <a:cubicBezTo>
                    <a:pt x="19094" y="0"/>
                    <a:pt x="18059" y="3189"/>
                    <a:pt x="17549" y="4756"/>
                  </a:cubicBezTo>
                  <a:lnTo>
                    <a:pt x="17441" y="5091"/>
                  </a:lnTo>
                  <a:cubicBezTo>
                    <a:pt x="17150" y="5965"/>
                    <a:pt x="16932" y="6857"/>
                    <a:pt x="16715" y="7719"/>
                  </a:cubicBezTo>
                  <a:cubicBezTo>
                    <a:pt x="16394" y="9028"/>
                    <a:pt x="16061" y="10370"/>
                    <a:pt x="15486" y="11633"/>
                  </a:cubicBezTo>
                  <a:cubicBezTo>
                    <a:pt x="14560" y="13652"/>
                    <a:pt x="13320" y="15480"/>
                    <a:pt x="11795" y="17068"/>
                  </a:cubicBezTo>
                  <a:cubicBezTo>
                    <a:pt x="9233" y="19721"/>
                    <a:pt x="6240" y="21135"/>
                    <a:pt x="3367" y="21135"/>
                  </a:cubicBezTo>
                  <a:cubicBezTo>
                    <a:pt x="2332" y="21135"/>
                    <a:pt x="1311" y="20951"/>
                    <a:pt x="332" y="20576"/>
                  </a:cubicBezTo>
                  <a:cubicBezTo>
                    <a:pt x="302" y="20564"/>
                    <a:pt x="272" y="20560"/>
                    <a:pt x="242" y="20560"/>
                  </a:cubicBezTo>
                  <a:cubicBezTo>
                    <a:pt x="144" y="20560"/>
                    <a:pt x="55" y="20613"/>
                    <a:pt x="17" y="20703"/>
                  </a:cubicBezTo>
                  <a:cubicBezTo>
                    <a:pt x="-31" y="20824"/>
                    <a:pt x="30" y="20958"/>
                    <a:pt x="150" y="21003"/>
                  </a:cubicBezTo>
                  <a:cubicBezTo>
                    <a:pt x="1191" y="21404"/>
                    <a:pt x="2276" y="21600"/>
                    <a:pt x="3370" y="21600"/>
                  </a:cubicBezTo>
                  <a:cubicBezTo>
                    <a:pt x="6378" y="21600"/>
                    <a:pt x="9494" y="20135"/>
                    <a:pt x="12153" y="17380"/>
                  </a:cubicBezTo>
                  <a:cubicBezTo>
                    <a:pt x="13713" y="15759"/>
                    <a:pt x="14984" y="13890"/>
                    <a:pt x="15929" y="11818"/>
                  </a:cubicBezTo>
                  <a:cubicBezTo>
                    <a:pt x="16522" y="10522"/>
                    <a:pt x="16860" y="9149"/>
                    <a:pt x="17186" y="7829"/>
                  </a:cubicBezTo>
                  <a:cubicBezTo>
                    <a:pt x="17399" y="6972"/>
                    <a:pt x="17616" y="6087"/>
                    <a:pt x="17901" y="5230"/>
                  </a:cubicBezTo>
                  <a:lnTo>
                    <a:pt x="18016" y="4895"/>
                  </a:lnTo>
                  <a:cubicBezTo>
                    <a:pt x="18447" y="3545"/>
                    <a:pt x="19439" y="463"/>
                    <a:pt x="21080" y="463"/>
                  </a:cubicBezTo>
                  <a:cubicBezTo>
                    <a:pt x="21144" y="463"/>
                    <a:pt x="21207" y="468"/>
                    <a:pt x="21273" y="477"/>
                  </a:cubicBezTo>
                  <a:cubicBezTo>
                    <a:pt x="21285" y="478"/>
                    <a:pt x="21296" y="480"/>
                    <a:pt x="21307" y="480"/>
                  </a:cubicBezTo>
                  <a:cubicBezTo>
                    <a:pt x="21425" y="480"/>
                    <a:pt x="21528" y="397"/>
                    <a:pt x="21545" y="287"/>
                  </a:cubicBezTo>
                  <a:cubicBezTo>
                    <a:pt x="21569" y="159"/>
                    <a:pt x="21478" y="38"/>
                    <a:pt x="21345" y="21"/>
                  </a:cubicBezTo>
                  <a:cubicBezTo>
                    <a:pt x="21251" y="7"/>
                    <a:pt x="21157" y="0"/>
                    <a:pt x="2106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7" name="Google Shape;2638;p59"/>
            <p:cNvSpPr/>
            <p:nvPr/>
          </p:nvSpPr>
          <p:spPr>
            <a:xfrm flipH="1">
              <a:off x="458637" y="828328"/>
              <a:ext cx="24220" cy="5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5" h="21600" fill="norm" stroke="1" extrusionOk="0">
                  <a:moveTo>
                    <a:pt x="578" y="0"/>
                  </a:moveTo>
                  <a:cubicBezTo>
                    <a:pt x="-965" y="4084"/>
                    <a:pt x="702" y="8359"/>
                    <a:pt x="4124" y="12173"/>
                  </a:cubicBezTo>
                  <a:cubicBezTo>
                    <a:pt x="7732" y="15993"/>
                    <a:pt x="13257" y="19435"/>
                    <a:pt x="20635" y="21600"/>
                  </a:cubicBezTo>
                  <a:cubicBezTo>
                    <a:pt x="15758" y="18206"/>
                    <a:pt x="11490" y="14896"/>
                    <a:pt x="8168" y="11322"/>
                  </a:cubicBezTo>
                  <a:cubicBezTo>
                    <a:pt x="4796" y="7742"/>
                    <a:pt x="2519" y="4000"/>
                    <a:pt x="57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8" name="Google Shape;2639;p59"/>
            <p:cNvSpPr/>
            <p:nvPr/>
          </p:nvSpPr>
          <p:spPr>
            <a:xfrm flipH="1">
              <a:off x="479388" y="853169"/>
              <a:ext cx="15409" cy="2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600" fill="norm" stroke="1" extrusionOk="0">
                  <a:moveTo>
                    <a:pt x="21" y="0"/>
                  </a:moveTo>
                  <a:cubicBezTo>
                    <a:pt x="-262" y="4616"/>
                    <a:pt x="2266" y="8788"/>
                    <a:pt x="5866" y="12577"/>
                  </a:cubicBezTo>
                  <a:cubicBezTo>
                    <a:pt x="9648" y="16256"/>
                    <a:pt x="14522" y="19625"/>
                    <a:pt x="21338" y="21600"/>
                  </a:cubicBezTo>
                  <a:cubicBezTo>
                    <a:pt x="18830" y="17317"/>
                    <a:pt x="15392" y="13849"/>
                    <a:pt x="12075" y="10319"/>
                  </a:cubicBezTo>
                  <a:cubicBezTo>
                    <a:pt x="8475" y="6813"/>
                    <a:pt x="5037" y="3394"/>
                    <a:pt x="2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9" name="Google Shape;2640;p59"/>
            <p:cNvSpPr/>
            <p:nvPr/>
          </p:nvSpPr>
          <p:spPr>
            <a:xfrm flipH="1">
              <a:off x="465982" y="1056038"/>
              <a:ext cx="114053" cy="79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14" y="0"/>
                  </a:moveTo>
                  <a:cubicBezTo>
                    <a:pt x="16099" y="0"/>
                    <a:pt x="15184" y="95"/>
                    <a:pt x="14274" y="278"/>
                  </a:cubicBezTo>
                  <a:cubicBezTo>
                    <a:pt x="11809" y="771"/>
                    <a:pt x="9423" y="1995"/>
                    <a:pt x="7290" y="3907"/>
                  </a:cubicBezTo>
                  <a:cubicBezTo>
                    <a:pt x="5186" y="5834"/>
                    <a:pt x="3374" y="8437"/>
                    <a:pt x="2096" y="11517"/>
                  </a:cubicBezTo>
                  <a:cubicBezTo>
                    <a:pt x="813" y="14574"/>
                    <a:pt x="14" y="18079"/>
                    <a:pt x="0" y="21600"/>
                  </a:cubicBezTo>
                  <a:cubicBezTo>
                    <a:pt x="420" y="18150"/>
                    <a:pt x="1369" y="14915"/>
                    <a:pt x="2721" y="12098"/>
                  </a:cubicBezTo>
                  <a:cubicBezTo>
                    <a:pt x="4090" y="9320"/>
                    <a:pt x="5813" y="6895"/>
                    <a:pt x="7819" y="5091"/>
                  </a:cubicBezTo>
                  <a:cubicBezTo>
                    <a:pt x="9815" y="3271"/>
                    <a:pt x="12069" y="2067"/>
                    <a:pt x="14395" y="1359"/>
                  </a:cubicBezTo>
                  <a:cubicBezTo>
                    <a:pt x="15969" y="894"/>
                    <a:pt x="17579" y="676"/>
                    <a:pt x="19208" y="676"/>
                  </a:cubicBezTo>
                  <a:cubicBezTo>
                    <a:pt x="20001" y="676"/>
                    <a:pt x="20801" y="727"/>
                    <a:pt x="21600" y="827"/>
                  </a:cubicBezTo>
                  <a:cubicBezTo>
                    <a:pt x="20112" y="270"/>
                    <a:pt x="18566" y="0"/>
                    <a:pt x="1701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0" name="Google Shape;2641;p59"/>
            <p:cNvSpPr/>
            <p:nvPr/>
          </p:nvSpPr>
          <p:spPr>
            <a:xfrm flipH="1">
              <a:off x="417174" y="498630"/>
              <a:ext cx="189689" cy="291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600" fill="norm" stroke="1" extrusionOk="0">
                  <a:moveTo>
                    <a:pt x="17707" y="0"/>
                  </a:moveTo>
                  <a:cubicBezTo>
                    <a:pt x="17586" y="0"/>
                    <a:pt x="17467" y="10"/>
                    <a:pt x="17351" y="28"/>
                  </a:cubicBezTo>
                  <a:cubicBezTo>
                    <a:pt x="16856" y="106"/>
                    <a:pt x="16478" y="337"/>
                    <a:pt x="16177" y="550"/>
                  </a:cubicBezTo>
                  <a:cubicBezTo>
                    <a:pt x="14729" y="1578"/>
                    <a:pt x="13863" y="2881"/>
                    <a:pt x="13030" y="4145"/>
                  </a:cubicBezTo>
                  <a:lnTo>
                    <a:pt x="12754" y="4560"/>
                  </a:lnTo>
                  <a:cubicBezTo>
                    <a:pt x="11701" y="6142"/>
                    <a:pt x="10208" y="8179"/>
                    <a:pt x="8006" y="9834"/>
                  </a:cubicBezTo>
                  <a:cubicBezTo>
                    <a:pt x="5782" y="11514"/>
                    <a:pt x="3026" y="12629"/>
                    <a:pt x="242" y="12975"/>
                  </a:cubicBezTo>
                  <a:cubicBezTo>
                    <a:pt x="78" y="13000"/>
                    <a:pt x="-25" y="13102"/>
                    <a:pt x="5" y="13203"/>
                  </a:cubicBezTo>
                  <a:cubicBezTo>
                    <a:pt x="38" y="13297"/>
                    <a:pt x="159" y="13361"/>
                    <a:pt x="299" y="13361"/>
                  </a:cubicBezTo>
                  <a:cubicBezTo>
                    <a:pt x="317" y="13361"/>
                    <a:pt x="335" y="13360"/>
                    <a:pt x="353" y="13358"/>
                  </a:cubicBezTo>
                  <a:cubicBezTo>
                    <a:pt x="3262" y="12991"/>
                    <a:pt x="6144" y="11828"/>
                    <a:pt x="8449" y="10090"/>
                  </a:cubicBezTo>
                  <a:cubicBezTo>
                    <a:pt x="10702" y="8392"/>
                    <a:pt x="12224" y="6327"/>
                    <a:pt x="13304" y="4714"/>
                  </a:cubicBezTo>
                  <a:lnTo>
                    <a:pt x="13576" y="4300"/>
                  </a:lnTo>
                  <a:cubicBezTo>
                    <a:pt x="14387" y="3064"/>
                    <a:pt x="15230" y="1790"/>
                    <a:pt x="16611" y="810"/>
                  </a:cubicBezTo>
                  <a:cubicBezTo>
                    <a:pt x="16856" y="641"/>
                    <a:pt x="17143" y="457"/>
                    <a:pt x="17490" y="400"/>
                  </a:cubicBezTo>
                  <a:cubicBezTo>
                    <a:pt x="17561" y="389"/>
                    <a:pt x="17631" y="385"/>
                    <a:pt x="17702" y="385"/>
                  </a:cubicBezTo>
                  <a:cubicBezTo>
                    <a:pt x="18109" y="385"/>
                    <a:pt x="18515" y="548"/>
                    <a:pt x="18763" y="738"/>
                  </a:cubicBezTo>
                  <a:cubicBezTo>
                    <a:pt x="19116" y="1008"/>
                    <a:pt x="19300" y="1365"/>
                    <a:pt x="19456" y="1707"/>
                  </a:cubicBezTo>
                  <a:cubicBezTo>
                    <a:pt x="20697" y="4410"/>
                    <a:pt x="20852" y="7229"/>
                    <a:pt x="20920" y="10370"/>
                  </a:cubicBezTo>
                  <a:cubicBezTo>
                    <a:pt x="20984" y="14029"/>
                    <a:pt x="20978" y="17739"/>
                    <a:pt x="20890" y="21402"/>
                  </a:cubicBezTo>
                  <a:cubicBezTo>
                    <a:pt x="20883" y="21508"/>
                    <a:pt x="21016" y="21600"/>
                    <a:pt x="21177" y="21600"/>
                  </a:cubicBezTo>
                  <a:lnTo>
                    <a:pt x="21185" y="21600"/>
                  </a:lnTo>
                  <a:cubicBezTo>
                    <a:pt x="21346" y="21600"/>
                    <a:pt x="21472" y="21518"/>
                    <a:pt x="21480" y="21411"/>
                  </a:cubicBezTo>
                  <a:cubicBezTo>
                    <a:pt x="21568" y="17743"/>
                    <a:pt x="21575" y="14024"/>
                    <a:pt x="21504" y="10365"/>
                  </a:cubicBezTo>
                  <a:cubicBezTo>
                    <a:pt x="21442" y="7195"/>
                    <a:pt x="21288" y="4348"/>
                    <a:pt x="20024" y="1597"/>
                  </a:cubicBezTo>
                  <a:cubicBezTo>
                    <a:pt x="19856" y="1230"/>
                    <a:pt x="19642" y="815"/>
                    <a:pt x="19212" y="487"/>
                  </a:cubicBezTo>
                  <a:cubicBezTo>
                    <a:pt x="18804" y="177"/>
                    <a:pt x="18242" y="0"/>
                    <a:pt x="1770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1" name="Google Shape;2642;p59"/>
            <p:cNvSpPr/>
            <p:nvPr/>
          </p:nvSpPr>
          <p:spPr>
            <a:xfrm flipH="1">
              <a:off x="406880" y="314789"/>
              <a:ext cx="99288" cy="241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3" h="21600" fill="norm" stroke="1" extrusionOk="0">
                  <a:moveTo>
                    <a:pt x="18265" y="0"/>
                  </a:moveTo>
                  <a:cubicBezTo>
                    <a:pt x="18242" y="0"/>
                    <a:pt x="18218" y="1"/>
                    <a:pt x="18195" y="3"/>
                  </a:cubicBezTo>
                  <a:cubicBezTo>
                    <a:pt x="17910" y="26"/>
                    <a:pt x="17730" y="142"/>
                    <a:pt x="17771" y="270"/>
                  </a:cubicBezTo>
                  <a:cubicBezTo>
                    <a:pt x="18893" y="3478"/>
                    <a:pt x="19878" y="8196"/>
                    <a:pt x="15466" y="12106"/>
                  </a:cubicBezTo>
                  <a:cubicBezTo>
                    <a:pt x="14094" y="13309"/>
                    <a:pt x="12515" y="14157"/>
                    <a:pt x="10638" y="14691"/>
                  </a:cubicBezTo>
                  <a:cubicBezTo>
                    <a:pt x="9888" y="14900"/>
                    <a:pt x="9097" y="15063"/>
                    <a:pt x="8257" y="15238"/>
                  </a:cubicBezTo>
                  <a:cubicBezTo>
                    <a:pt x="7533" y="15388"/>
                    <a:pt x="6780" y="15541"/>
                    <a:pt x="6083" y="15726"/>
                  </a:cubicBezTo>
                  <a:cubicBezTo>
                    <a:pt x="1786" y="16859"/>
                    <a:pt x="-661" y="19195"/>
                    <a:pt x="156" y="21403"/>
                  </a:cubicBezTo>
                  <a:cubicBezTo>
                    <a:pt x="194" y="21518"/>
                    <a:pt x="414" y="21600"/>
                    <a:pt x="659" y="21600"/>
                  </a:cubicBezTo>
                  <a:cubicBezTo>
                    <a:pt x="699" y="21600"/>
                    <a:pt x="726" y="21600"/>
                    <a:pt x="749" y="21593"/>
                  </a:cubicBezTo>
                  <a:cubicBezTo>
                    <a:pt x="1034" y="21577"/>
                    <a:pt x="1214" y="21454"/>
                    <a:pt x="1179" y="21327"/>
                  </a:cubicBezTo>
                  <a:cubicBezTo>
                    <a:pt x="438" y="19334"/>
                    <a:pt x="2731" y="17150"/>
                    <a:pt x="6600" y="16127"/>
                  </a:cubicBezTo>
                  <a:cubicBezTo>
                    <a:pt x="7260" y="15953"/>
                    <a:pt x="7987" y="15807"/>
                    <a:pt x="8684" y="15662"/>
                  </a:cubicBezTo>
                  <a:cubicBezTo>
                    <a:pt x="9524" y="15487"/>
                    <a:pt x="10393" y="15307"/>
                    <a:pt x="11196" y="15081"/>
                  </a:cubicBezTo>
                  <a:cubicBezTo>
                    <a:pt x="13225" y="14499"/>
                    <a:pt x="14934" y="13593"/>
                    <a:pt x="16384" y="12315"/>
                  </a:cubicBezTo>
                  <a:cubicBezTo>
                    <a:pt x="20939" y="8288"/>
                    <a:pt x="19945" y="3471"/>
                    <a:pt x="18791" y="201"/>
                  </a:cubicBezTo>
                  <a:cubicBezTo>
                    <a:pt x="18744" y="82"/>
                    <a:pt x="18523" y="0"/>
                    <a:pt x="1826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2" name="Google Shape;2643;p59"/>
            <p:cNvSpPr/>
            <p:nvPr/>
          </p:nvSpPr>
          <p:spPr>
            <a:xfrm flipH="1">
              <a:off x="557662" y="682690"/>
              <a:ext cx="26287" cy="45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6" h="21600" fill="norm" stroke="1" extrusionOk="0">
                  <a:moveTo>
                    <a:pt x="769" y="0"/>
                  </a:moveTo>
                  <a:cubicBezTo>
                    <a:pt x="-1244" y="4296"/>
                    <a:pt x="916" y="9065"/>
                    <a:pt x="4704" y="12785"/>
                  </a:cubicBezTo>
                  <a:cubicBezTo>
                    <a:pt x="8629" y="16560"/>
                    <a:pt x="14068" y="19556"/>
                    <a:pt x="20356" y="21600"/>
                  </a:cubicBezTo>
                  <a:cubicBezTo>
                    <a:pt x="16126" y="18075"/>
                    <a:pt x="11603" y="14954"/>
                    <a:pt x="8120" y="11485"/>
                  </a:cubicBezTo>
                  <a:cubicBezTo>
                    <a:pt x="4546" y="8016"/>
                    <a:pt x="1979" y="4296"/>
                    <a:pt x="76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3" name="Google Shape;2644;p59"/>
            <p:cNvSpPr/>
            <p:nvPr/>
          </p:nvSpPr>
          <p:spPr>
            <a:xfrm flipH="1">
              <a:off x="577815" y="703368"/>
              <a:ext cx="21160" cy="29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5" h="21600" fill="norm" stroke="1" extrusionOk="0">
                  <a:moveTo>
                    <a:pt x="28" y="0"/>
                  </a:moveTo>
                  <a:cubicBezTo>
                    <a:pt x="-295" y="4765"/>
                    <a:pt x="2175" y="9392"/>
                    <a:pt x="5925" y="13301"/>
                  </a:cubicBezTo>
                  <a:cubicBezTo>
                    <a:pt x="9718" y="17113"/>
                    <a:pt x="14953" y="20304"/>
                    <a:pt x="21305" y="21600"/>
                  </a:cubicBezTo>
                  <a:cubicBezTo>
                    <a:pt x="17379" y="17820"/>
                    <a:pt x="13571" y="14586"/>
                    <a:pt x="10174" y="11062"/>
                  </a:cubicBezTo>
                  <a:cubicBezTo>
                    <a:pt x="6645" y="7582"/>
                    <a:pt x="3631" y="3909"/>
                    <a:pt x="2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4" name="Google Shape;2645;p59"/>
            <p:cNvSpPr/>
            <p:nvPr/>
          </p:nvSpPr>
          <p:spPr>
            <a:xfrm flipH="1">
              <a:off x="877547" y="279288"/>
              <a:ext cx="234819" cy="339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0" h="21600" fill="norm" stroke="1" extrusionOk="0">
                  <a:moveTo>
                    <a:pt x="13050" y="0"/>
                  </a:moveTo>
                  <a:cubicBezTo>
                    <a:pt x="13009" y="0"/>
                    <a:pt x="12965" y="7"/>
                    <a:pt x="12925" y="19"/>
                  </a:cubicBezTo>
                  <a:cubicBezTo>
                    <a:pt x="9423" y="1090"/>
                    <a:pt x="6713" y="2315"/>
                    <a:pt x="4643" y="3754"/>
                  </a:cubicBezTo>
                  <a:cubicBezTo>
                    <a:pt x="2084" y="5533"/>
                    <a:pt x="470" y="7713"/>
                    <a:pt x="90" y="9894"/>
                  </a:cubicBezTo>
                  <a:cubicBezTo>
                    <a:pt x="-229" y="11734"/>
                    <a:pt x="308" y="13629"/>
                    <a:pt x="1608" y="15234"/>
                  </a:cubicBezTo>
                  <a:cubicBezTo>
                    <a:pt x="2906" y="16844"/>
                    <a:pt x="4941" y="18129"/>
                    <a:pt x="7336" y="18862"/>
                  </a:cubicBezTo>
                  <a:cubicBezTo>
                    <a:pt x="8582" y="19242"/>
                    <a:pt x="9918" y="19469"/>
                    <a:pt x="11246" y="19702"/>
                  </a:cubicBezTo>
                  <a:cubicBezTo>
                    <a:pt x="11894" y="19809"/>
                    <a:pt x="12622" y="19937"/>
                    <a:pt x="13176" y="20219"/>
                  </a:cubicBezTo>
                  <a:cubicBezTo>
                    <a:pt x="13642" y="20462"/>
                    <a:pt x="14051" y="20898"/>
                    <a:pt x="13910" y="21331"/>
                  </a:cubicBezTo>
                  <a:cubicBezTo>
                    <a:pt x="13869" y="21451"/>
                    <a:pt x="13975" y="21567"/>
                    <a:pt x="14144" y="21596"/>
                  </a:cubicBezTo>
                  <a:cubicBezTo>
                    <a:pt x="14167" y="21600"/>
                    <a:pt x="14191" y="21600"/>
                    <a:pt x="14213" y="21600"/>
                  </a:cubicBezTo>
                  <a:cubicBezTo>
                    <a:pt x="14353" y="21600"/>
                    <a:pt x="14481" y="21535"/>
                    <a:pt x="14511" y="21430"/>
                  </a:cubicBezTo>
                  <a:cubicBezTo>
                    <a:pt x="14716" y="20802"/>
                    <a:pt x="14167" y="20190"/>
                    <a:pt x="13537" y="19862"/>
                  </a:cubicBezTo>
                  <a:cubicBezTo>
                    <a:pt x="12884" y="19528"/>
                    <a:pt x="12092" y="19391"/>
                    <a:pt x="11351" y="19263"/>
                  </a:cubicBezTo>
                  <a:cubicBezTo>
                    <a:pt x="10087" y="19048"/>
                    <a:pt x="8781" y="18824"/>
                    <a:pt x="7581" y="18457"/>
                  </a:cubicBezTo>
                  <a:cubicBezTo>
                    <a:pt x="5308" y="17762"/>
                    <a:pt x="3378" y="16541"/>
                    <a:pt x="2143" y="15014"/>
                  </a:cubicBezTo>
                  <a:cubicBezTo>
                    <a:pt x="914" y="13492"/>
                    <a:pt x="399" y="11692"/>
                    <a:pt x="703" y="9948"/>
                  </a:cubicBezTo>
                  <a:cubicBezTo>
                    <a:pt x="1070" y="7866"/>
                    <a:pt x="2621" y="5777"/>
                    <a:pt x="5075" y="4069"/>
                  </a:cubicBezTo>
                  <a:cubicBezTo>
                    <a:pt x="7050" y="2699"/>
                    <a:pt x="9621" y="1528"/>
                    <a:pt x="12938" y="494"/>
                  </a:cubicBezTo>
                  <a:cubicBezTo>
                    <a:pt x="13794" y="1338"/>
                    <a:pt x="14901" y="2045"/>
                    <a:pt x="15967" y="2732"/>
                  </a:cubicBezTo>
                  <a:cubicBezTo>
                    <a:pt x="17191" y="3519"/>
                    <a:pt x="18450" y="4329"/>
                    <a:pt x="19296" y="5327"/>
                  </a:cubicBezTo>
                  <a:cubicBezTo>
                    <a:pt x="20415" y="6642"/>
                    <a:pt x="20731" y="8313"/>
                    <a:pt x="20135" y="9790"/>
                  </a:cubicBezTo>
                  <a:cubicBezTo>
                    <a:pt x="19808" y="10608"/>
                    <a:pt x="19214" y="11377"/>
                    <a:pt x="18643" y="12127"/>
                  </a:cubicBezTo>
                  <a:cubicBezTo>
                    <a:pt x="18415" y="12420"/>
                    <a:pt x="18189" y="12715"/>
                    <a:pt x="17979" y="13008"/>
                  </a:cubicBezTo>
                  <a:cubicBezTo>
                    <a:pt x="17338" y="13906"/>
                    <a:pt x="16534" y="15255"/>
                    <a:pt x="16900" y="16620"/>
                  </a:cubicBezTo>
                  <a:cubicBezTo>
                    <a:pt x="16932" y="16727"/>
                    <a:pt x="17061" y="16801"/>
                    <a:pt x="17208" y="16801"/>
                  </a:cubicBezTo>
                  <a:cubicBezTo>
                    <a:pt x="17225" y="16801"/>
                    <a:pt x="17243" y="16800"/>
                    <a:pt x="17262" y="16797"/>
                  </a:cubicBezTo>
                  <a:cubicBezTo>
                    <a:pt x="17431" y="16773"/>
                    <a:pt x="17541" y="16657"/>
                    <a:pt x="17513" y="16536"/>
                  </a:cubicBezTo>
                  <a:cubicBezTo>
                    <a:pt x="17255" y="15598"/>
                    <a:pt x="17582" y="14539"/>
                    <a:pt x="18533" y="13211"/>
                  </a:cubicBezTo>
                  <a:cubicBezTo>
                    <a:pt x="18742" y="12917"/>
                    <a:pt x="18964" y="12628"/>
                    <a:pt x="19185" y="12338"/>
                  </a:cubicBezTo>
                  <a:cubicBezTo>
                    <a:pt x="19774" y="11568"/>
                    <a:pt x="20387" y="10774"/>
                    <a:pt x="20736" y="9909"/>
                  </a:cubicBezTo>
                  <a:cubicBezTo>
                    <a:pt x="21371" y="8317"/>
                    <a:pt x="21032" y="6518"/>
                    <a:pt x="19826" y="5098"/>
                  </a:cubicBezTo>
                  <a:cubicBezTo>
                    <a:pt x="18935" y="4047"/>
                    <a:pt x="17640" y="3212"/>
                    <a:pt x="16382" y="2406"/>
                  </a:cubicBezTo>
                  <a:cubicBezTo>
                    <a:pt x="15281" y="1698"/>
                    <a:pt x="14138" y="965"/>
                    <a:pt x="13304" y="98"/>
                  </a:cubicBezTo>
                  <a:cubicBezTo>
                    <a:pt x="13243" y="33"/>
                    <a:pt x="13147" y="0"/>
                    <a:pt x="1305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5" name="Google Shape;2646;p59"/>
            <p:cNvSpPr/>
            <p:nvPr/>
          </p:nvSpPr>
          <p:spPr>
            <a:xfrm flipH="1">
              <a:off x="888016" y="476258"/>
              <a:ext cx="15483" cy="85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6" h="21600" fill="norm" stroke="1" extrusionOk="0">
                  <a:moveTo>
                    <a:pt x="0" y="0"/>
                  </a:moveTo>
                  <a:cubicBezTo>
                    <a:pt x="6748" y="3586"/>
                    <a:pt x="12429" y="7172"/>
                    <a:pt x="13476" y="10839"/>
                  </a:cubicBezTo>
                  <a:cubicBezTo>
                    <a:pt x="14697" y="14491"/>
                    <a:pt x="11227" y="18191"/>
                    <a:pt x="2152" y="21600"/>
                  </a:cubicBezTo>
                  <a:cubicBezTo>
                    <a:pt x="15977" y="18750"/>
                    <a:pt x="21600" y="14638"/>
                    <a:pt x="20398" y="10758"/>
                  </a:cubicBezTo>
                  <a:cubicBezTo>
                    <a:pt x="19079" y="6863"/>
                    <a:pt x="11595" y="3111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6" name="Google Shape;2647;p59"/>
            <p:cNvSpPr/>
            <p:nvPr/>
          </p:nvSpPr>
          <p:spPr>
            <a:xfrm flipH="1">
              <a:off x="586007" y="413960"/>
              <a:ext cx="295703" cy="50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037" y="6094"/>
                    <a:pt x="18342" y="10850"/>
                    <a:pt x="16565" y="14049"/>
                  </a:cubicBezTo>
                  <a:cubicBezTo>
                    <a:pt x="14799" y="17336"/>
                    <a:pt x="12952" y="18824"/>
                    <a:pt x="11094" y="19215"/>
                  </a:cubicBezTo>
                  <a:cubicBezTo>
                    <a:pt x="10527" y="19392"/>
                    <a:pt x="9960" y="19474"/>
                    <a:pt x="9392" y="19474"/>
                  </a:cubicBezTo>
                  <a:cubicBezTo>
                    <a:pt x="8101" y="19474"/>
                    <a:pt x="6808" y="19077"/>
                    <a:pt x="5515" y="18629"/>
                  </a:cubicBezTo>
                  <a:cubicBezTo>
                    <a:pt x="3657" y="17891"/>
                    <a:pt x="1786" y="17190"/>
                    <a:pt x="0" y="13822"/>
                  </a:cubicBezTo>
                  <a:cubicBezTo>
                    <a:pt x="1739" y="18061"/>
                    <a:pt x="3639" y="19272"/>
                    <a:pt x="5495" y="20313"/>
                  </a:cubicBezTo>
                  <a:cubicBezTo>
                    <a:pt x="6922" y="21127"/>
                    <a:pt x="8357" y="21600"/>
                    <a:pt x="9796" y="21600"/>
                  </a:cubicBezTo>
                  <a:cubicBezTo>
                    <a:pt x="10234" y="21600"/>
                    <a:pt x="10674" y="21556"/>
                    <a:pt x="11113" y="21468"/>
                  </a:cubicBezTo>
                  <a:cubicBezTo>
                    <a:pt x="12985" y="20900"/>
                    <a:pt x="14874" y="19379"/>
                    <a:pt x="16657" y="15676"/>
                  </a:cubicBezTo>
                  <a:cubicBezTo>
                    <a:pt x="18437" y="12081"/>
                    <a:pt x="20127" y="6857"/>
                    <a:pt x="2160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7" name="Google Shape;2648;p59"/>
            <p:cNvSpPr/>
            <p:nvPr/>
          </p:nvSpPr>
          <p:spPr>
            <a:xfrm flipH="1">
              <a:off x="657126" y="399824"/>
              <a:ext cx="217306" cy="52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600" fill="norm" stroke="1" extrusionOk="0">
                  <a:moveTo>
                    <a:pt x="8292" y="0"/>
                  </a:moveTo>
                  <a:cubicBezTo>
                    <a:pt x="7389" y="0"/>
                    <a:pt x="6488" y="216"/>
                    <a:pt x="5597" y="575"/>
                  </a:cubicBezTo>
                  <a:lnTo>
                    <a:pt x="59" y="2894"/>
                  </a:lnTo>
                  <a:cubicBezTo>
                    <a:pt x="20" y="2924"/>
                    <a:pt x="-5" y="3056"/>
                    <a:pt x="1" y="3188"/>
                  </a:cubicBezTo>
                  <a:cubicBezTo>
                    <a:pt x="1" y="3337"/>
                    <a:pt x="28" y="3463"/>
                    <a:pt x="63" y="3463"/>
                  </a:cubicBezTo>
                  <a:cubicBezTo>
                    <a:pt x="66" y="3463"/>
                    <a:pt x="69" y="3463"/>
                    <a:pt x="72" y="3457"/>
                  </a:cubicBezTo>
                  <a:lnTo>
                    <a:pt x="5617" y="1696"/>
                  </a:lnTo>
                  <a:cubicBezTo>
                    <a:pt x="6308" y="1498"/>
                    <a:pt x="7000" y="1378"/>
                    <a:pt x="7690" y="1378"/>
                  </a:cubicBezTo>
                  <a:cubicBezTo>
                    <a:pt x="8843" y="1378"/>
                    <a:pt x="9990" y="1708"/>
                    <a:pt x="11124" y="2522"/>
                  </a:cubicBezTo>
                  <a:cubicBezTo>
                    <a:pt x="12936" y="3745"/>
                    <a:pt x="14703" y="6022"/>
                    <a:pt x="16367" y="9191"/>
                  </a:cubicBezTo>
                  <a:cubicBezTo>
                    <a:pt x="18037" y="12313"/>
                    <a:pt x="19591" y="16423"/>
                    <a:pt x="20990" y="21252"/>
                  </a:cubicBezTo>
                  <a:lnTo>
                    <a:pt x="20995" y="21300"/>
                  </a:lnTo>
                  <a:cubicBezTo>
                    <a:pt x="21058" y="21504"/>
                    <a:pt x="21133" y="21600"/>
                    <a:pt x="21208" y="21600"/>
                  </a:cubicBezTo>
                  <a:cubicBezTo>
                    <a:pt x="21310" y="21600"/>
                    <a:pt x="21413" y="21420"/>
                    <a:pt x="21479" y="21067"/>
                  </a:cubicBezTo>
                  <a:cubicBezTo>
                    <a:pt x="21595" y="20450"/>
                    <a:pt x="21569" y="19569"/>
                    <a:pt x="21421" y="19060"/>
                  </a:cubicBezTo>
                  <a:cubicBezTo>
                    <a:pt x="19944" y="14206"/>
                    <a:pt x="18319" y="10150"/>
                    <a:pt x="16593" y="7106"/>
                  </a:cubicBezTo>
                  <a:cubicBezTo>
                    <a:pt x="14863" y="4044"/>
                    <a:pt x="13046" y="1911"/>
                    <a:pt x="11187" y="839"/>
                  </a:cubicBezTo>
                  <a:cubicBezTo>
                    <a:pt x="10229" y="246"/>
                    <a:pt x="9260" y="0"/>
                    <a:pt x="829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8" name="Google Shape;2649;p59"/>
            <p:cNvSpPr/>
            <p:nvPr/>
          </p:nvSpPr>
          <p:spPr>
            <a:xfrm flipH="1">
              <a:off x="454241" y="1119081"/>
              <a:ext cx="77664" cy="61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3" h="21600" fill="norm" stroke="1" extrusionOk="0">
                  <a:moveTo>
                    <a:pt x="6140" y="0"/>
                  </a:moveTo>
                  <a:cubicBezTo>
                    <a:pt x="5888" y="0"/>
                    <a:pt x="5636" y="15"/>
                    <a:pt x="5380" y="46"/>
                  </a:cubicBezTo>
                  <a:cubicBezTo>
                    <a:pt x="2419" y="454"/>
                    <a:pt x="-405" y="3982"/>
                    <a:pt x="48" y="7821"/>
                  </a:cubicBezTo>
                  <a:cubicBezTo>
                    <a:pt x="383" y="10777"/>
                    <a:pt x="2419" y="12891"/>
                    <a:pt x="4506" y="14167"/>
                  </a:cubicBezTo>
                  <a:cubicBezTo>
                    <a:pt x="7380" y="15913"/>
                    <a:pt x="10535" y="16551"/>
                    <a:pt x="13567" y="17598"/>
                  </a:cubicBezTo>
                  <a:cubicBezTo>
                    <a:pt x="15024" y="18093"/>
                    <a:pt x="16513" y="18619"/>
                    <a:pt x="17863" y="19486"/>
                  </a:cubicBezTo>
                  <a:cubicBezTo>
                    <a:pt x="18785" y="20079"/>
                    <a:pt x="19821" y="21600"/>
                    <a:pt x="20845" y="21600"/>
                  </a:cubicBezTo>
                  <a:cubicBezTo>
                    <a:pt x="20872" y="21600"/>
                    <a:pt x="20904" y="21600"/>
                    <a:pt x="20931" y="21595"/>
                  </a:cubicBezTo>
                  <a:cubicBezTo>
                    <a:pt x="21195" y="15367"/>
                    <a:pt x="16985" y="7959"/>
                    <a:pt x="13516" y="4140"/>
                  </a:cubicBezTo>
                  <a:cubicBezTo>
                    <a:pt x="11433" y="1833"/>
                    <a:pt x="8845" y="0"/>
                    <a:pt x="614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9" name="Google Shape;2650;p59"/>
            <p:cNvSpPr/>
            <p:nvPr/>
          </p:nvSpPr>
          <p:spPr>
            <a:xfrm flipH="1">
              <a:off x="1062133" y="621794"/>
              <a:ext cx="314235" cy="520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8" h="21600" fill="norm" stroke="1" extrusionOk="0">
                  <a:moveTo>
                    <a:pt x="18231" y="0"/>
                  </a:moveTo>
                  <a:cubicBezTo>
                    <a:pt x="17543" y="0"/>
                    <a:pt x="16852" y="176"/>
                    <a:pt x="16295" y="439"/>
                  </a:cubicBezTo>
                  <a:cubicBezTo>
                    <a:pt x="14732" y="1167"/>
                    <a:pt x="14148" y="2411"/>
                    <a:pt x="13335" y="3498"/>
                  </a:cubicBezTo>
                  <a:cubicBezTo>
                    <a:pt x="12536" y="4567"/>
                    <a:pt x="11099" y="5667"/>
                    <a:pt x="9198" y="5667"/>
                  </a:cubicBezTo>
                  <a:cubicBezTo>
                    <a:pt x="9155" y="5667"/>
                    <a:pt x="9111" y="5666"/>
                    <a:pt x="9069" y="5665"/>
                  </a:cubicBezTo>
                  <a:cubicBezTo>
                    <a:pt x="7713" y="5633"/>
                    <a:pt x="6538" y="5031"/>
                    <a:pt x="5182" y="4972"/>
                  </a:cubicBezTo>
                  <a:cubicBezTo>
                    <a:pt x="5111" y="4968"/>
                    <a:pt x="5041" y="4967"/>
                    <a:pt x="4970" y="4967"/>
                  </a:cubicBezTo>
                  <a:cubicBezTo>
                    <a:pt x="3462" y="4967"/>
                    <a:pt x="2094" y="5672"/>
                    <a:pt x="1525" y="6531"/>
                  </a:cubicBezTo>
                  <a:cubicBezTo>
                    <a:pt x="933" y="7435"/>
                    <a:pt x="1065" y="8457"/>
                    <a:pt x="1480" y="9394"/>
                  </a:cubicBezTo>
                  <a:cubicBezTo>
                    <a:pt x="1737" y="9979"/>
                    <a:pt x="2098" y="10559"/>
                    <a:pt x="2116" y="11166"/>
                  </a:cubicBezTo>
                  <a:cubicBezTo>
                    <a:pt x="2139" y="11776"/>
                    <a:pt x="1714" y="12440"/>
                    <a:pt x="814" y="12693"/>
                  </a:cubicBezTo>
                  <a:cubicBezTo>
                    <a:pt x="549" y="12767"/>
                    <a:pt x="274" y="12799"/>
                    <a:pt x="0" y="12804"/>
                  </a:cubicBezTo>
                  <a:cubicBezTo>
                    <a:pt x="446" y="13684"/>
                    <a:pt x="963" y="14542"/>
                    <a:pt x="1546" y="15381"/>
                  </a:cubicBezTo>
                  <a:cubicBezTo>
                    <a:pt x="1662" y="15543"/>
                    <a:pt x="1772" y="15705"/>
                    <a:pt x="1890" y="15864"/>
                  </a:cubicBezTo>
                  <a:cubicBezTo>
                    <a:pt x="1970" y="15974"/>
                    <a:pt x="2055" y="16085"/>
                    <a:pt x="2134" y="16196"/>
                  </a:cubicBezTo>
                  <a:cubicBezTo>
                    <a:pt x="2192" y="16266"/>
                    <a:pt x="2249" y="16341"/>
                    <a:pt x="2298" y="16414"/>
                  </a:cubicBezTo>
                  <a:cubicBezTo>
                    <a:pt x="3494" y="17955"/>
                    <a:pt x="4899" y="19420"/>
                    <a:pt x="6511" y="20793"/>
                  </a:cubicBezTo>
                  <a:cubicBezTo>
                    <a:pt x="6578" y="20853"/>
                    <a:pt x="6648" y="20912"/>
                    <a:pt x="6710" y="20969"/>
                  </a:cubicBezTo>
                  <a:cubicBezTo>
                    <a:pt x="6967" y="21181"/>
                    <a:pt x="7227" y="21395"/>
                    <a:pt x="7487" y="21600"/>
                  </a:cubicBezTo>
                  <a:cubicBezTo>
                    <a:pt x="7585" y="21508"/>
                    <a:pt x="7673" y="21412"/>
                    <a:pt x="7747" y="21311"/>
                  </a:cubicBezTo>
                  <a:cubicBezTo>
                    <a:pt x="7956" y="21044"/>
                    <a:pt x="8101" y="20761"/>
                    <a:pt x="8198" y="20472"/>
                  </a:cubicBezTo>
                  <a:cubicBezTo>
                    <a:pt x="8229" y="20381"/>
                    <a:pt x="8260" y="20289"/>
                    <a:pt x="8277" y="20194"/>
                  </a:cubicBezTo>
                  <a:cubicBezTo>
                    <a:pt x="8366" y="19852"/>
                    <a:pt x="8397" y="19501"/>
                    <a:pt x="8393" y="19153"/>
                  </a:cubicBezTo>
                  <a:cubicBezTo>
                    <a:pt x="8379" y="18325"/>
                    <a:pt x="8260" y="17353"/>
                    <a:pt x="9280" y="16816"/>
                  </a:cubicBezTo>
                  <a:cubicBezTo>
                    <a:pt x="9696" y="16600"/>
                    <a:pt x="10218" y="16498"/>
                    <a:pt x="10734" y="16403"/>
                  </a:cubicBezTo>
                  <a:cubicBezTo>
                    <a:pt x="11829" y="16207"/>
                    <a:pt x="12947" y="16050"/>
                    <a:pt x="14073" y="15931"/>
                  </a:cubicBezTo>
                  <a:cubicBezTo>
                    <a:pt x="16008" y="15732"/>
                    <a:pt x="18137" y="15607"/>
                    <a:pt x="19525" y="14752"/>
                  </a:cubicBezTo>
                  <a:cubicBezTo>
                    <a:pt x="20570" y="14104"/>
                    <a:pt x="20964" y="13139"/>
                    <a:pt x="20849" y="12227"/>
                  </a:cubicBezTo>
                  <a:cubicBezTo>
                    <a:pt x="20804" y="11844"/>
                    <a:pt x="20680" y="11472"/>
                    <a:pt x="20505" y="11107"/>
                  </a:cubicBezTo>
                  <a:cubicBezTo>
                    <a:pt x="20267" y="10603"/>
                    <a:pt x="19930" y="10117"/>
                    <a:pt x="19577" y="9639"/>
                  </a:cubicBezTo>
                  <a:cubicBezTo>
                    <a:pt x="19567" y="9634"/>
                    <a:pt x="19567" y="9626"/>
                    <a:pt x="19563" y="9620"/>
                  </a:cubicBezTo>
                  <a:cubicBezTo>
                    <a:pt x="19418" y="9434"/>
                    <a:pt x="19277" y="9243"/>
                    <a:pt x="19135" y="9051"/>
                  </a:cubicBezTo>
                  <a:cubicBezTo>
                    <a:pt x="18623" y="8336"/>
                    <a:pt x="18207" y="7589"/>
                    <a:pt x="18477" y="6844"/>
                  </a:cubicBezTo>
                  <a:cubicBezTo>
                    <a:pt x="18794" y="6003"/>
                    <a:pt x="19907" y="5371"/>
                    <a:pt x="20593" y="4615"/>
                  </a:cubicBezTo>
                  <a:cubicBezTo>
                    <a:pt x="21525" y="3582"/>
                    <a:pt x="21600" y="2279"/>
                    <a:pt x="20786" y="1210"/>
                  </a:cubicBezTo>
                  <a:cubicBezTo>
                    <a:pt x="20390" y="690"/>
                    <a:pt x="19736" y="204"/>
                    <a:pt x="18831" y="47"/>
                  </a:cubicBezTo>
                  <a:cubicBezTo>
                    <a:pt x="18634" y="15"/>
                    <a:pt x="18432" y="0"/>
                    <a:pt x="1823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0" name="Google Shape;2651;p59"/>
            <p:cNvSpPr/>
            <p:nvPr/>
          </p:nvSpPr>
          <p:spPr>
            <a:xfrm flipH="1">
              <a:off x="1095546" y="625386"/>
              <a:ext cx="249410" cy="391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600" fill="norm" stroke="1" extrusionOk="0">
                  <a:moveTo>
                    <a:pt x="21339" y="0"/>
                  </a:moveTo>
                  <a:cubicBezTo>
                    <a:pt x="21257" y="0"/>
                    <a:pt x="21176" y="30"/>
                    <a:pt x="21139" y="80"/>
                  </a:cubicBezTo>
                  <a:cubicBezTo>
                    <a:pt x="16462" y="6164"/>
                    <a:pt x="10902" y="12015"/>
                    <a:pt x="4604" y="17479"/>
                  </a:cubicBezTo>
                  <a:cubicBezTo>
                    <a:pt x="3728" y="18243"/>
                    <a:pt x="2834" y="18995"/>
                    <a:pt x="1923" y="19744"/>
                  </a:cubicBezTo>
                  <a:cubicBezTo>
                    <a:pt x="1788" y="19858"/>
                    <a:pt x="1647" y="19973"/>
                    <a:pt x="1512" y="20088"/>
                  </a:cubicBezTo>
                  <a:lnTo>
                    <a:pt x="1507" y="20088"/>
                  </a:lnTo>
                  <a:cubicBezTo>
                    <a:pt x="1013" y="20500"/>
                    <a:pt x="511" y="20905"/>
                    <a:pt x="0" y="21309"/>
                  </a:cubicBezTo>
                  <a:cubicBezTo>
                    <a:pt x="73" y="21403"/>
                    <a:pt x="146" y="21503"/>
                    <a:pt x="208" y="21600"/>
                  </a:cubicBezTo>
                  <a:cubicBezTo>
                    <a:pt x="912" y="21037"/>
                    <a:pt x="1613" y="20475"/>
                    <a:pt x="2300" y="19901"/>
                  </a:cubicBezTo>
                  <a:cubicBezTo>
                    <a:pt x="2383" y="19834"/>
                    <a:pt x="2462" y="19769"/>
                    <a:pt x="2552" y="19697"/>
                  </a:cubicBezTo>
                  <a:cubicBezTo>
                    <a:pt x="3362" y="19020"/>
                    <a:pt x="4166" y="18336"/>
                    <a:pt x="4964" y="17644"/>
                  </a:cubicBezTo>
                  <a:cubicBezTo>
                    <a:pt x="11278" y="12172"/>
                    <a:pt x="16849" y="6304"/>
                    <a:pt x="21544" y="205"/>
                  </a:cubicBezTo>
                  <a:cubicBezTo>
                    <a:pt x="21600" y="134"/>
                    <a:pt x="21549" y="47"/>
                    <a:pt x="21437" y="15"/>
                  </a:cubicBezTo>
                  <a:cubicBezTo>
                    <a:pt x="21407" y="5"/>
                    <a:pt x="21373" y="0"/>
                    <a:pt x="2133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1" name="Google Shape;2652;p59"/>
            <p:cNvSpPr/>
            <p:nvPr/>
          </p:nvSpPr>
          <p:spPr>
            <a:xfrm flipH="1">
              <a:off x="1069230" y="836842"/>
              <a:ext cx="284386" cy="305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347" y="10382"/>
                  </a:moveTo>
                  <a:cubicBezTo>
                    <a:pt x="1526" y="10493"/>
                    <a:pt x="736" y="10690"/>
                    <a:pt x="0" y="11002"/>
                  </a:cubicBezTo>
                  <a:cubicBezTo>
                    <a:pt x="130" y="11279"/>
                    <a:pt x="253" y="11554"/>
                    <a:pt x="385" y="11826"/>
                  </a:cubicBezTo>
                  <a:cubicBezTo>
                    <a:pt x="475" y="12014"/>
                    <a:pt x="569" y="12203"/>
                    <a:pt x="658" y="12391"/>
                  </a:cubicBezTo>
                  <a:cubicBezTo>
                    <a:pt x="1107" y="11871"/>
                    <a:pt x="1547" y="11352"/>
                    <a:pt x="1981" y="10823"/>
                  </a:cubicBezTo>
                  <a:lnTo>
                    <a:pt x="1985" y="10823"/>
                  </a:lnTo>
                  <a:cubicBezTo>
                    <a:pt x="2104" y="10676"/>
                    <a:pt x="2228" y="10529"/>
                    <a:pt x="2347" y="10382"/>
                  </a:cubicBezTo>
                  <a:close/>
                  <a:moveTo>
                    <a:pt x="16297" y="0"/>
                  </a:moveTo>
                  <a:cubicBezTo>
                    <a:pt x="16060" y="0"/>
                    <a:pt x="15818" y="23"/>
                    <a:pt x="15576" y="74"/>
                  </a:cubicBezTo>
                  <a:cubicBezTo>
                    <a:pt x="13917" y="429"/>
                    <a:pt x="12870" y="2010"/>
                    <a:pt x="12539" y="3569"/>
                  </a:cubicBezTo>
                  <a:cubicBezTo>
                    <a:pt x="12208" y="5118"/>
                    <a:pt x="12401" y="6727"/>
                    <a:pt x="12228" y="8304"/>
                  </a:cubicBezTo>
                  <a:cubicBezTo>
                    <a:pt x="12139" y="9103"/>
                    <a:pt x="11911" y="9977"/>
                    <a:pt x="11236" y="10474"/>
                  </a:cubicBezTo>
                  <a:cubicBezTo>
                    <a:pt x="10786" y="10809"/>
                    <a:pt x="10238" y="10919"/>
                    <a:pt x="9660" y="10919"/>
                  </a:cubicBezTo>
                  <a:cubicBezTo>
                    <a:pt x="9038" y="10919"/>
                    <a:pt x="8376" y="10790"/>
                    <a:pt x="7769" y="10667"/>
                  </a:cubicBezTo>
                  <a:cubicBezTo>
                    <a:pt x="6584" y="10428"/>
                    <a:pt x="5328" y="10272"/>
                    <a:pt x="4095" y="10272"/>
                  </a:cubicBezTo>
                  <a:cubicBezTo>
                    <a:pt x="3695" y="10272"/>
                    <a:pt x="3295" y="10289"/>
                    <a:pt x="2899" y="10321"/>
                  </a:cubicBezTo>
                  <a:cubicBezTo>
                    <a:pt x="2821" y="10414"/>
                    <a:pt x="2751" y="10497"/>
                    <a:pt x="2678" y="10584"/>
                  </a:cubicBezTo>
                  <a:cubicBezTo>
                    <a:pt x="2074" y="11320"/>
                    <a:pt x="1459" y="12042"/>
                    <a:pt x="841" y="12764"/>
                  </a:cubicBezTo>
                  <a:cubicBezTo>
                    <a:pt x="2178" y="15389"/>
                    <a:pt x="3749" y="17886"/>
                    <a:pt x="5551" y="20225"/>
                  </a:cubicBezTo>
                  <a:cubicBezTo>
                    <a:pt x="5626" y="20327"/>
                    <a:pt x="5704" y="20428"/>
                    <a:pt x="5773" y="20524"/>
                  </a:cubicBezTo>
                  <a:cubicBezTo>
                    <a:pt x="6061" y="20886"/>
                    <a:pt x="6352" y="21251"/>
                    <a:pt x="6643" y="21600"/>
                  </a:cubicBezTo>
                  <a:cubicBezTo>
                    <a:pt x="6752" y="21444"/>
                    <a:pt x="6850" y="21279"/>
                    <a:pt x="6933" y="21107"/>
                  </a:cubicBezTo>
                  <a:cubicBezTo>
                    <a:pt x="7166" y="20653"/>
                    <a:pt x="7329" y="20170"/>
                    <a:pt x="7437" y="19678"/>
                  </a:cubicBezTo>
                  <a:cubicBezTo>
                    <a:pt x="7472" y="19522"/>
                    <a:pt x="7507" y="19365"/>
                    <a:pt x="7526" y="19204"/>
                  </a:cubicBezTo>
                  <a:cubicBezTo>
                    <a:pt x="7621" y="18662"/>
                    <a:pt x="7655" y="18107"/>
                    <a:pt x="7655" y="17554"/>
                  </a:cubicBezTo>
                  <a:lnTo>
                    <a:pt x="7655" y="17430"/>
                  </a:lnTo>
                  <a:cubicBezTo>
                    <a:pt x="7651" y="17122"/>
                    <a:pt x="7640" y="16800"/>
                    <a:pt x="7640" y="16479"/>
                  </a:cubicBezTo>
                  <a:cubicBezTo>
                    <a:pt x="7640" y="15329"/>
                    <a:pt x="7754" y="14166"/>
                    <a:pt x="8647" y="13448"/>
                  </a:cubicBezTo>
                  <a:cubicBezTo>
                    <a:pt x="9112" y="13080"/>
                    <a:pt x="9695" y="12906"/>
                    <a:pt x="10272" y="12745"/>
                  </a:cubicBezTo>
                  <a:cubicBezTo>
                    <a:pt x="11497" y="12409"/>
                    <a:pt x="12747" y="12142"/>
                    <a:pt x="14006" y="11941"/>
                  </a:cubicBezTo>
                  <a:cubicBezTo>
                    <a:pt x="16168" y="11601"/>
                    <a:pt x="18549" y="11388"/>
                    <a:pt x="20100" y="9931"/>
                  </a:cubicBezTo>
                  <a:cubicBezTo>
                    <a:pt x="21142" y="8948"/>
                    <a:pt x="21600" y="7535"/>
                    <a:pt x="21600" y="6138"/>
                  </a:cubicBezTo>
                  <a:cubicBezTo>
                    <a:pt x="21600" y="6037"/>
                    <a:pt x="21600" y="5931"/>
                    <a:pt x="21596" y="5830"/>
                  </a:cubicBezTo>
                  <a:cubicBezTo>
                    <a:pt x="21591" y="5761"/>
                    <a:pt x="21587" y="5697"/>
                    <a:pt x="21581" y="5628"/>
                  </a:cubicBezTo>
                  <a:cubicBezTo>
                    <a:pt x="21561" y="5343"/>
                    <a:pt x="21522" y="5058"/>
                    <a:pt x="21468" y="4777"/>
                  </a:cubicBezTo>
                  <a:cubicBezTo>
                    <a:pt x="21399" y="4418"/>
                    <a:pt x="21304" y="4065"/>
                    <a:pt x="21196" y="3720"/>
                  </a:cubicBezTo>
                  <a:cubicBezTo>
                    <a:pt x="20930" y="2860"/>
                    <a:pt x="20554" y="2032"/>
                    <a:pt x="20159" y="1219"/>
                  </a:cubicBezTo>
                  <a:cubicBezTo>
                    <a:pt x="18899" y="690"/>
                    <a:pt x="17620" y="0"/>
                    <a:pt x="16297" y="0"/>
                  </a:cubicBezTo>
                  <a:close/>
                </a:path>
              </a:pathLst>
            </a:custGeom>
            <a:solidFill>
              <a:srgbClr val="4269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2" name="Google Shape;2653;p59"/>
            <p:cNvSpPr/>
            <p:nvPr/>
          </p:nvSpPr>
          <p:spPr>
            <a:xfrm flipH="1">
              <a:off x="1315442" y="982802"/>
              <a:ext cx="29514" cy="34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92" y="46"/>
                    <a:pt x="19837" y="164"/>
                    <a:pt x="18981" y="247"/>
                  </a:cubicBezTo>
                  <a:cubicBezTo>
                    <a:pt x="18030" y="329"/>
                    <a:pt x="17175" y="411"/>
                    <a:pt x="16277" y="539"/>
                  </a:cubicBezTo>
                  <a:cubicBezTo>
                    <a:pt x="15134" y="1836"/>
                    <a:pt x="13937" y="3133"/>
                    <a:pt x="12793" y="4439"/>
                  </a:cubicBezTo>
                  <a:lnTo>
                    <a:pt x="12751" y="4439"/>
                  </a:lnTo>
                  <a:cubicBezTo>
                    <a:pt x="8572" y="9115"/>
                    <a:pt x="4329" y="13709"/>
                    <a:pt x="0" y="18303"/>
                  </a:cubicBezTo>
                  <a:cubicBezTo>
                    <a:pt x="620" y="19362"/>
                    <a:pt x="1240" y="20495"/>
                    <a:pt x="1763" y="21600"/>
                  </a:cubicBezTo>
                  <a:cubicBezTo>
                    <a:pt x="7717" y="15216"/>
                    <a:pt x="13648" y="8832"/>
                    <a:pt x="19462" y="2320"/>
                  </a:cubicBezTo>
                  <a:cubicBezTo>
                    <a:pt x="20168" y="1553"/>
                    <a:pt x="20841" y="822"/>
                    <a:pt x="2160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3" name="Google Shape;2654;p59"/>
            <p:cNvSpPr/>
            <p:nvPr/>
          </p:nvSpPr>
          <p:spPr>
            <a:xfrm flipH="1">
              <a:off x="852789" y="827262"/>
              <a:ext cx="495760" cy="395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600" fill="norm" stroke="1" extrusionOk="0">
                  <a:moveTo>
                    <a:pt x="19802" y="0"/>
                  </a:moveTo>
                  <a:cubicBezTo>
                    <a:pt x="19593" y="0"/>
                    <a:pt x="19383" y="38"/>
                    <a:pt x="19184" y="105"/>
                  </a:cubicBezTo>
                  <a:cubicBezTo>
                    <a:pt x="17969" y="521"/>
                    <a:pt x="17133" y="1860"/>
                    <a:pt x="16218" y="2945"/>
                  </a:cubicBezTo>
                  <a:cubicBezTo>
                    <a:pt x="15518" y="3779"/>
                    <a:pt x="14577" y="4514"/>
                    <a:pt x="13660" y="4514"/>
                  </a:cubicBezTo>
                  <a:cubicBezTo>
                    <a:pt x="13382" y="4514"/>
                    <a:pt x="13105" y="4446"/>
                    <a:pt x="12839" y="4292"/>
                  </a:cubicBezTo>
                  <a:cubicBezTo>
                    <a:pt x="12480" y="4086"/>
                    <a:pt x="12188" y="3752"/>
                    <a:pt x="11906" y="3400"/>
                  </a:cubicBezTo>
                  <a:cubicBezTo>
                    <a:pt x="11564" y="2973"/>
                    <a:pt x="11236" y="2529"/>
                    <a:pt x="10807" y="2266"/>
                  </a:cubicBezTo>
                  <a:cubicBezTo>
                    <a:pt x="10529" y="2092"/>
                    <a:pt x="10227" y="2013"/>
                    <a:pt x="9923" y="2013"/>
                  </a:cubicBezTo>
                  <a:cubicBezTo>
                    <a:pt x="9230" y="2013"/>
                    <a:pt x="8519" y="2422"/>
                    <a:pt x="8025" y="3059"/>
                  </a:cubicBezTo>
                  <a:cubicBezTo>
                    <a:pt x="7318" y="3975"/>
                    <a:pt x="6996" y="5266"/>
                    <a:pt x="6869" y="6535"/>
                  </a:cubicBezTo>
                  <a:cubicBezTo>
                    <a:pt x="6790" y="7328"/>
                    <a:pt x="6773" y="8146"/>
                    <a:pt x="6544" y="8892"/>
                  </a:cubicBezTo>
                  <a:cubicBezTo>
                    <a:pt x="6315" y="9643"/>
                    <a:pt x="5804" y="10325"/>
                    <a:pt x="5170" y="10356"/>
                  </a:cubicBezTo>
                  <a:cubicBezTo>
                    <a:pt x="5150" y="10357"/>
                    <a:pt x="5130" y="10358"/>
                    <a:pt x="5110" y="10358"/>
                  </a:cubicBezTo>
                  <a:cubicBezTo>
                    <a:pt x="4244" y="10358"/>
                    <a:pt x="3635" y="9240"/>
                    <a:pt x="2835" y="8792"/>
                  </a:cubicBezTo>
                  <a:cubicBezTo>
                    <a:pt x="2569" y="8645"/>
                    <a:pt x="2288" y="8578"/>
                    <a:pt x="2005" y="8578"/>
                  </a:cubicBezTo>
                  <a:cubicBezTo>
                    <a:pt x="1773" y="8578"/>
                    <a:pt x="1539" y="8624"/>
                    <a:pt x="1312" y="8707"/>
                  </a:cubicBezTo>
                  <a:cubicBezTo>
                    <a:pt x="1176" y="8756"/>
                    <a:pt x="1043" y="8821"/>
                    <a:pt x="916" y="8892"/>
                  </a:cubicBezTo>
                  <a:lnTo>
                    <a:pt x="913" y="8892"/>
                  </a:lnTo>
                  <a:cubicBezTo>
                    <a:pt x="577" y="9085"/>
                    <a:pt x="269" y="9350"/>
                    <a:pt x="0" y="9667"/>
                  </a:cubicBezTo>
                  <a:cubicBezTo>
                    <a:pt x="51" y="9813"/>
                    <a:pt x="105" y="9959"/>
                    <a:pt x="156" y="10104"/>
                  </a:cubicBezTo>
                  <a:cubicBezTo>
                    <a:pt x="193" y="10197"/>
                    <a:pt x="230" y="10296"/>
                    <a:pt x="261" y="10392"/>
                  </a:cubicBezTo>
                  <a:cubicBezTo>
                    <a:pt x="1026" y="12422"/>
                    <a:pt x="1925" y="14353"/>
                    <a:pt x="2956" y="16161"/>
                  </a:cubicBezTo>
                  <a:cubicBezTo>
                    <a:pt x="2998" y="16240"/>
                    <a:pt x="3043" y="16318"/>
                    <a:pt x="3083" y="16393"/>
                  </a:cubicBezTo>
                  <a:cubicBezTo>
                    <a:pt x="3247" y="16673"/>
                    <a:pt x="3414" y="16955"/>
                    <a:pt x="3580" y="17225"/>
                  </a:cubicBezTo>
                  <a:cubicBezTo>
                    <a:pt x="4533" y="18785"/>
                    <a:pt x="5577" y="20246"/>
                    <a:pt x="6713" y="21600"/>
                  </a:cubicBezTo>
                  <a:cubicBezTo>
                    <a:pt x="6865" y="21263"/>
                    <a:pt x="6996" y="20904"/>
                    <a:pt x="7112" y="20541"/>
                  </a:cubicBezTo>
                  <a:cubicBezTo>
                    <a:pt x="7425" y="19528"/>
                    <a:pt x="7739" y="18309"/>
                    <a:pt x="8561" y="17961"/>
                  </a:cubicBezTo>
                  <a:cubicBezTo>
                    <a:pt x="8741" y="17886"/>
                    <a:pt x="8928" y="17861"/>
                    <a:pt x="9117" y="17861"/>
                  </a:cubicBezTo>
                  <a:cubicBezTo>
                    <a:pt x="9272" y="17861"/>
                    <a:pt x="9428" y="17878"/>
                    <a:pt x="9581" y="17897"/>
                  </a:cubicBezTo>
                  <a:cubicBezTo>
                    <a:pt x="10310" y="17989"/>
                    <a:pt x="11030" y="18138"/>
                    <a:pt x="11748" y="18337"/>
                  </a:cubicBezTo>
                  <a:cubicBezTo>
                    <a:pt x="12547" y="18563"/>
                    <a:pt x="13385" y="18852"/>
                    <a:pt x="14191" y="18852"/>
                  </a:cubicBezTo>
                  <a:cubicBezTo>
                    <a:pt x="14619" y="18852"/>
                    <a:pt x="15038" y="18770"/>
                    <a:pt x="15438" y="18555"/>
                  </a:cubicBezTo>
                  <a:cubicBezTo>
                    <a:pt x="16317" y="18081"/>
                    <a:pt x="16930" y="17019"/>
                    <a:pt x="17223" y="15874"/>
                  </a:cubicBezTo>
                  <a:cubicBezTo>
                    <a:pt x="17520" y="14729"/>
                    <a:pt x="17532" y="13503"/>
                    <a:pt x="17489" y="12305"/>
                  </a:cubicBezTo>
                  <a:cubicBezTo>
                    <a:pt x="17447" y="11026"/>
                    <a:pt x="17367" y="9635"/>
                    <a:pt x="17947" y="8586"/>
                  </a:cubicBezTo>
                  <a:cubicBezTo>
                    <a:pt x="18464" y="7651"/>
                    <a:pt x="19376" y="7221"/>
                    <a:pt x="20080" y="6507"/>
                  </a:cubicBezTo>
                  <a:cubicBezTo>
                    <a:pt x="21040" y="5529"/>
                    <a:pt x="21600" y="3961"/>
                    <a:pt x="21538" y="2412"/>
                  </a:cubicBezTo>
                  <a:cubicBezTo>
                    <a:pt x="21509" y="1658"/>
                    <a:pt x="21314" y="862"/>
                    <a:pt x="20837" y="403"/>
                  </a:cubicBezTo>
                  <a:cubicBezTo>
                    <a:pt x="20543" y="121"/>
                    <a:pt x="20175" y="0"/>
                    <a:pt x="1980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4" name="Google Shape;2655;p59"/>
            <p:cNvSpPr/>
            <p:nvPr/>
          </p:nvSpPr>
          <p:spPr>
            <a:xfrm flipH="1">
              <a:off x="867325" y="837003"/>
              <a:ext cx="413202" cy="290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600" fill="norm" stroke="1" extrusionOk="0">
                  <a:moveTo>
                    <a:pt x="21448" y="0"/>
                  </a:moveTo>
                  <a:cubicBezTo>
                    <a:pt x="21416" y="0"/>
                    <a:pt x="21384" y="17"/>
                    <a:pt x="21358" y="51"/>
                  </a:cubicBezTo>
                  <a:cubicBezTo>
                    <a:pt x="16566" y="6142"/>
                    <a:pt x="11360" y="11656"/>
                    <a:pt x="5889" y="16449"/>
                  </a:cubicBezTo>
                  <a:cubicBezTo>
                    <a:pt x="4394" y="17752"/>
                    <a:pt x="2876" y="19010"/>
                    <a:pt x="1358" y="20210"/>
                  </a:cubicBezTo>
                  <a:cubicBezTo>
                    <a:pt x="906" y="20579"/>
                    <a:pt x="452" y="20937"/>
                    <a:pt x="0" y="21285"/>
                  </a:cubicBezTo>
                  <a:cubicBezTo>
                    <a:pt x="51" y="21392"/>
                    <a:pt x="105" y="21499"/>
                    <a:pt x="153" y="21600"/>
                  </a:cubicBezTo>
                  <a:cubicBezTo>
                    <a:pt x="533" y="21304"/>
                    <a:pt x="914" y="21005"/>
                    <a:pt x="1297" y="20709"/>
                  </a:cubicBezTo>
                  <a:cubicBezTo>
                    <a:pt x="2883" y="19455"/>
                    <a:pt x="4469" y="18143"/>
                    <a:pt x="6028" y="16777"/>
                  </a:cubicBezTo>
                  <a:cubicBezTo>
                    <a:pt x="11517" y="11980"/>
                    <a:pt x="16733" y="6447"/>
                    <a:pt x="21538" y="337"/>
                  </a:cubicBezTo>
                  <a:cubicBezTo>
                    <a:pt x="21592" y="270"/>
                    <a:pt x="21600" y="144"/>
                    <a:pt x="21548" y="66"/>
                  </a:cubicBezTo>
                  <a:cubicBezTo>
                    <a:pt x="21521" y="22"/>
                    <a:pt x="21485" y="0"/>
                    <a:pt x="2144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5" name="Google Shape;2656;p59"/>
            <p:cNvSpPr/>
            <p:nvPr/>
          </p:nvSpPr>
          <p:spPr>
            <a:xfrm flipH="1">
              <a:off x="432629" y="44291"/>
              <a:ext cx="974947" cy="79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16" y="0"/>
                  </a:moveTo>
                  <a:cubicBezTo>
                    <a:pt x="13672" y="12"/>
                    <a:pt x="13529" y="32"/>
                    <a:pt x="13388" y="51"/>
                  </a:cubicBezTo>
                  <a:cubicBezTo>
                    <a:pt x="13369" y="55"/>
                    <a:pt x="13353" y="57"/>
                    <a:pt x="13336" y="60"/>
                  </a:cubicBezTo>
                  <a:cubicBezTo>
                    <a:pt x="12735" y="149"/>
                    <a:pt x="12148" y="278"/>
                    <a:pt x="11571" y="452"/>
                  </a:cubicBezTo>
                  <a:cubicBezTo>
                    <a:pt x="11555" y="455"/>
                    <a:pt x="11540" y="459"/>
                    <a:pt x="11524" y="466"/>
                  </a:cubicBezTo>
                  <a:cubicBezTo>
                    <a:pt x="10652" y="730"/>
                    <a:pt x="9810" y="1087"/>
                    <a:pt x="9006" y="1526"/>
                  </a:cubicBezTo>
                  <a:cubicBezTo>
                    <a:pt x="8993" y="1535"/>
                    <a:pt x="8980" y="1542"/>
                    <a:pt x="8968" y="1548"/>
                  </a:cubicBezTo>
                  <a:cubicBezTo>
                    <a:pt x="8605" y="1748"/>
                    <a:pt x="8251" y="1964"/>
                    <a:pt x="7906" y="2196"/>
                  </a:cubicBezTo>
                  <a:cubicBezTo>
                    <a:pt x="7630" y="2383"/>
                    <a:pt x="7358" y="2576"/>
                    <a:pt x="7095" y="2783"/>
                  </a:cubicBezTo>
                  <a:cubicBezTo>
                    <a:pt x="7084" y="2791"/>
                    <a:pt x="7073" y="2798"/>
                    <a:pt x="7062" y="2806"/>
                  </a:cubicBezTo>
                  <a:cubicBezTo>
                    <a:pt x="6400" y="3323"/>
                    <a:pt x="5771" y="3900"/>
                    <a:pt x="5183" y="4535"/>
                  </a:cubicBezTo>
                  <a:cubicBezTo>
                    <a:pt x="5174" y="4544"/>
                    <a:pt x="5163" y="4556"/>
                    <a:pt x="5154" y="4567"/>
                  </a:cubicBezTo>
                  <a:cubicBezTo>
                    <a:pt x="4176" y="5622"/>
                    <a:pt x="3312" y="6833"/>
                    <a:pt x="2582" y="8165"/>
                  </a:cubicBezTo>
                  <a:cubicBezTo>
                    <a:pt x="2576" y="8177"/>
                    <a:pt x="2567" y="8192"/>
                    <a:pt x="2561" y="8204"/>
                  </a:cubicBezTo>
                  <a:cubicBezTo>
                    <a:pt x="2329" y="8628"/>
                    <a:pt x="2113" y="9064"/>
                    <a:pt x="1910" y="9511"/>
                  </a:cubicBezTo>
                  <a:cubicBezTo>
                    <a:pt x="1904" y="9525"/>
                    <a:pt x="1897" y="9539"/>
                    <a:pt x="1893" y="9555"/>
                  </a:cubicBezTo>
                  <a:cubicBezTo>
                    <a:pt x="1402" y="10642"/>
                    <a:pt x="998" y="11796"/>
                    <a:pt x="691" y="13004"/>
                  </a:cubicBezTo>
                  <a:cubicBezTo>
                    <a:pt x="686" y="13022"/>
                    <a:pt x="680" y="13041"/>
                    <a:pt x="677" y="13060"/>
                  </a:cubicBezTo>
                  <a:cubicBezTo>
                    <a:pt x="236" y="14805"/>
                    <a:pt x="0" y="16662"/>
                    <a:pt x="0" y="18584"/>
                  </a:cubicBezTo>
                  <a:cubicBezTo>
                    <a:pt x="0" y="19610"/>
                    <a:pt x="68" y="20618"/>
                    <a:pt x="199" y="21600"/>
                  </a:cubicBezTo>
                  <a:cubicBezTo>
                    <a:pt x="755" y="19268"/>
                    <a:pt x="737" y="16668"/>
                    <a:pt x="1497" y="14492"/>
                  </a:cubicBezTo>
                  <a:cubicBezTo>
                    <a:pt x="1503" y="14474"/>
                    <a:pt x="1508" y="14460"/>
                    <a:pt x="1515" y="14442"/>
                  </a:cubicBezTo>
                  <a:cubicBezTo>
                    <a:pt x="1674" y="13991"/>
                    <a:pt x="1870" y="13558"/>
                    <a:pt x="2110" y="13151"/>
                  </a:cubicBezTo>
                  <a:cubicBezTo>
                    <a:pt x="2479" y="12525"/>
                    <a:pt x="2975" y="11970"/>
                    <a:pt x="3585" y="11796"/>
                  </a:cubicBezTo>
                  <a:cubicBezTo>
                    <a:pt x="3820" y="11731"/>
                    <a:pt x="4065" y="11720"/>
                    <a:pt x="4304" y="11692"/>
                  </a:cubicBezTo>
                  <a:cubicBezTo>
                    <a:pt x="4323" y="11689"/>
                    <a:pt x="4340" y="11686"/>
                    <a:pt x="4359" y="11685"/>
                  </a:cubicBezTo>
                  <a:cubicBezTo>
                    <a:pt x="4536" y="11660"/>
                    <a:pt x="4708" y="11623"/>
                    <a:pt x="4871" y="11536"/>
                  </a:cubicBezTo>
                  <a:cubicBezTo>
                    <a:pt x="5278" y="11323"/>
                    <a:pt x="5530" y="10883"/>
                    <a:pt x="5704" y="10370"/>
                  </a:cubicBezTo>
                  <a:cubicBezTo>
                    <a:pt x="5712" y="10355"/>
                    <a:pt x="5716" y="10341"/>
                    <a:pt x="5720" y="10325"/>
                  </a:cubicBezTo>
                  <a:cubicBezTo>
                    <a:pt x="5851" y="9932"/>
                    <a:pt x="5939" y="9500"/>
                    <a:pt x="6021" y="9098"/>
                  </a:cubicBezTo>
                  <a:cubicBezTo>
                    <a:pt x="6155" y="8422"/>
                    <a:pt x="6386" y="7670"/>
                    <a:pt x="6792" y="7237"/>
                  </a:cubicBezTo>
                  <a:cubicBezTo>
                    <a:pt x="6802" y="7227"/>
                    <a:pt x="6810" y="7216"/>
                    <a:pt x="6822" y="7207"/>
                  </a:cubicBezTo>
                  <a:cubicBezTo>
                    <a:pt x="6978" y="7048"/>
                    <a:pt x="7161" y="6938"/>
                    <a:pt x="7372" y="6895"/>
                  </a:cubicBezTo>
                  <a:cubicBezTo>
                    <a:pt x="7434" y="6883"/>
                    <a:pt x="7495" y="6878"/>
                    <a:pt x="7556" y="6878"/>
                  </a:cubicBezTo>
                  <a:cubicBezTo>
                    <a:pt x="8192" y="6878"/>
                    <a:pt x="8818" y="7473"/>
                    <a:pt x="9434" y="7473"/>
                  </a:cubicBezTo>
                  <a:cubicBezTo>
                    <a:pt x="9534" y="7473"/>
                    <a:pt x="9633" y="7458"/>
                    <a:pt x="9732" y="7422"/>
                  </a:cubicBezTo>
                  <a:lnTo>
                    <a:pt x="9733" y="7422"/>
                  </a:lnTo>
                  <a:cubicBezTo>
                    <a:pt x="9746" y="7418"/>
                    <a:pt x="9756" y="7415"/>
                    <a:pt x="9769" y="7409"/>
                  </a:cubicBezTo>
                  <a:lnTo>
                    <a:pt x="9771" y="7408"/>
                  </a:lnTo>
                  <a:cubicBezTo>
                    <a:pt x="10713" y="7018"/>
                    <a:pt x="10668" y="5167"/>
                    <a:pt x="11520" y="4549"/>
                  </a:cubicBezTo>
                  <a:cubicBezTo>
                    <a:pt x="11530" y="4540"/>
                    <a:pt x="11543" y="4534"/>
                    <a:pt x="11553" y="4527"/>
                  </a:cubicBezTo>
                  <a:cubicBezTo>
                    <a:pt x="11727" y="4410"/>
                    <a:pt x="11912" y="4360"/>
                    <a:pt x="12101" y="4360"/>
                  </a:cubicBezTo>
                  <a:cubicBezTo>
                    <a:pt x="12596" y="4360"/>
                    <a:pt x="13117" y="4701"/>
                    <a:pt x="13536" y="5075"/>
                  </a:cubicBezTo>
                  <a:cubicBezTo>
                    <a:pt x="13889" y="5389"/>
                    <a:pt x="14309" y="5747"/>
                    <a:pt x="14716" y="5747"/>
                  </a:cubicBezTo>
                  <a:cubicBezTo>
                    <a:pt x="14827" y="5747"/>
                    <a:pt x="14937" y="5720"/>
                    <a:pt x="15044" y="5660"/>
                  </a:cubicBezTo>
                  <a:cubicBezTo>
                    <a:pt x="15309" y="5509"/>
                    <a:pt x="15452" y="5211"/>
                    <a:pt x="15572" y="4877"/>
                  </a:cubicBezTo>
                  <a:cubicBezTo>
                    <a:pt x="15577" y="4859"/>
                    <a:pt x="15582" y="4846"/>
                    <a:pt x="15588" y="4828"/>
                  </a:cubicBezTo>
                  <a:cubicBezTo>
                    <a:pt x="15727" y="4431"/>
                    <a:pt x="15841" y="3994"/>
                    <a:pt x="16086" y="3702"/>
                  </a:cubicBezTo>
                  <a:cubicBezTo>
                    <a:pt x="16225" y="3535"/>
                    <a:pt x="16388" y="3434"/>
                    <a:pt x="16567" y="3379"/>
                  </a:cubicBezTo>
                  <a:cubicBezTo>
                    <a:pt x="16582" y="3374"/>
                    <a:pt x="16596" y="3370"/>
                    <a:pt x="16612" y="3367"/>
                  </a:cubicBezTo>
                  <a:cubicBezTo>
                    <a:pt x="16721" y="3337"/>
                    <a:pt x="16836" y="3324"/>
                    <a:pt x="16953" y="3324"/>
                  </a:cubicBezTo>
                  <a:cubicBezTo>
                    <a:pt x="17345" y="3324"/>
                    <a:pt x="17767" y="3468"/>
                    <a:pt x="18144" y="3610"/>
                  </a:cubicBezTo>
                  <a:cubicBezTo>
                    <a:pt x="18977" y="3922"/>
                    <a:pt x="19825" y="4168"/>
                    <a:pt x="20682" y="4347"/>
                  </a:cubicBezTo>
                  <a:cubicBezTo>
                    <a:pt x="20704" y="4354"/>
                    <a:pt x="20725" y="4358"/>
                    <a:pt x="20749" y="4362"/>
                  </a:cubicBezTo>
                  <a:lnTo>
                    <a:pt x="20750" y="4362"/>
                  </a:lnTo>
                  <a:cubicBezTo>
                    <a:pt x="21033" y="4420"/>
                    <a:pt x="21316" y="4472"/>
                    <a:pt x="21600" y="4514"/>
                  </a:cubicBezTo>
                  <a:cubicBezTo>
                    <a:pt x="20962" y="3175"/>
                    <a:pt x="19979" y="2072"/>
                    <a:pt x="18853" y="1374"/>
                  </a:cubicBezTo>
                  <a:cubicBezTo>
                    <a:pt x="18503" y="1156"/>
                    <a:pt x="18140" y="979"/>
                    <a:pt x="17768" y="830"/>
                  </a:cubicBezTo>
                  <a:cubicBezTo>
                    <a:pt x="17740" y="819"/>
                    <a:pt x="17710" y="806"/>
                    <a:pt x="17682" y="796"/>
                  </a:cubicBezTo>
                  <a:lnTo>
                    <a:pt x="17680" y="796"/>
                  </a:lnTo>
                  <a:cubicBezTo>
                    <a:pt x="17100" y="572"/>
                    <a:pt x="16501" y="418"/>
                    <a:pt x="15900" y="294"/>
                  </a:cubicBezTo>
                  <a:cubicBezTo>
                    <a:pt x="15210" y="152"/>
                    <a:pt x="14514" y="51"/>
                    <a:pt x="1381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6" name="Google Shape;2657;p59"/>
            <p:cNvSpPr/>
            <p:nvPr/>
          </p:nvSpPr>
          <p:spPr>
            <a:xfrm flipH="1">
              <a:off x="1339172" y="521119"/>
              <a:ext cx="37853" cy="54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5" y="0"/>
                  </a:moveTo>
                  <a:cubicBezTo>
                    <a:pt x="225" y="260"/>
                    <a:pt x="83" y="538"/>
                    <a:pt x="0" y="821"/>
                  </a:cubicBezTo>
                  <a:cubicBezTo>
                    <a:pt x="6867" y="7799"/>
                    <a:pt x="13958" y="14749"/>
                    <a:pt x="21117" y="21600"/>
                  </a:cubicBezTo>
                  <a:cubicBezTo>
                    <a:pt x="21267" y="21340"/>
                    <a:pt x="21417" y="21137"/>
                    <a:pt x="21600" y="20877"/>
                  </a:cubicBezTo>
                  <a:cubicBezTo>
                    <a:pt x="14400" y="14003"/>
                    <a:pt x="7317" y="7025"/>
                    <a:pt x="37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7" name="Google Shape;2658;p59"/>
            <p:cNvSpPr/>
            <p:nvPr/>
          </p:nvSpPr>
          <p:spPr>
            <a:xfrm flipH="1">
              <a:off x="1210839" y="393033"/>
              <a:ext cx="111307" cy="79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3" y="0"/>
                  </a:moveTo>
                  <a:cubicBezTo>
                    <a:pt x="102" y="142"/>
                    <a:pt x="40" y="280"/>
                    <a:pt x="0" y="442"/>
                  </a:cubicBezTo>
                  <a:cubicBezTo>
                    <a:pt x="7156" y="7288"/>
                    <a:pt x="14198" y="14347"/>
                    <a:pt x="21124" y="21600"/>
                  </a:cubicBezTo>
                  <a:cubicBezTo>
                    <a:pt x="21285" y="21576"/>
                    <a:pt x="21438" y="21545"/>
                    <a:pt x="21600" y="21529"/>
                  </a:cubicBezTo>
                  <a:cubicBezTo>
                    <a:pt x="14589" y="14170"/>
                    <a:pt x="7433" y="6973"/>
                    <a:pt x="15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8" name="Google Shape;2659;p59"/>
            <p:cNvSpPr/>
            <p:nvPr/>
          </p:nvSpPr>
          <p:spPr>
            <a:xfrm flipH="1">
              <a:off x="1149388" y="343689"/>
              <a:ext cx="142588" cy="80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" y="0"/>
                  </a:moveTo>
                  <a:cubicBezTo>
                    <a:pt x="100" y="121"/>
                    <a:pt x="40" y="261"/>
                    <a:pt x="0" y="382"/>
                  </a:cubicBezTo>
                  <a:cubicBezTo>
                    <a:pt x="7103" y="7621"/>
                    <a:pt x="14273" y="14708"/>
                    <a:pt x="21492" y="21600"/>
                  </a:cubicBezTo>
                  <a:cubicBezTo>
                    <a:pt x="21542" y="21444"/>
                    <a:pt x="21569" y="21307"/>
                    <a:pt x="21600" y="21151"/>
                  </a:cubicBezTo>
                  <a:cubicBezTo>
                    <a:pt x="14390" y="14271"/>
                    <a:pt x="7232" y="7204"/>
                    <a:pt x="13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69" name="Google Shape;2660;p59"/>
            <p:cNvSpPr/>
            <p:nvPr/>
          </p:nvSpPr>
          <p:spPr>
            <a:xfrm flipH="1">
              <a:off x="1099649" y="210594"/>
              <a:ext cx="75296" cy="99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7" y="0"/>
                  </a:moveTo>
                  <a:cubicBezTo>
                    <a:pt x="264" y="73"/>
                    <a:pt x="113" y="169"/>
                    <a:pt x="0" y="255"/>
                  </a:cubicBezTo>
                  <a:lnTo>
                    <a:pt x="21210" y="21600"/>
                  </a:lnTo>
                  <a:cubicBezTo>
                    <a:pt x="21340" y="21517"/>
                    <a:pt x="21449" y="21431"/>
                    <a:pt x="21600" y="21358"/>
                  </a:cubicBezTo>
                  <a:lnTo>
                    <a:pt x="377" y="0"/>
                  </a:ln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70" name="Google Shape;2661;p59"/>
            <p:cNvSpPr/>
            <p:nvPr/>
          </p:nvSpPr>
          <p:spPr>
            <a:xfrm flipH="1">
              <a:off x="966555" y="146354"/>
              <a:ext cx="122245" cy="170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55" y="0"/>
                  </a:moveTo>
                  <a:cubicBezTo>
                    <a:pt x="175" y="33"/>
                    <a:pt x="80" y="67"/>
                    <a:pt x="0" y="108"/>
                  </a:cubicBezTo>
                  <a:cubicBezTo>
                    <a:pt x="6975" y="7331"/>
                    <a:pt x="14089" y="14523"/>
                    <a:pt x="21290" y="21600"/>
                  </a:cubicBezTo>
                  <a:lnTo>
                    <a:pt x="21301" y="21600"/>
                  </a:lnTo>
                  <a:cubicBezTo>
                    <a:pt x="21404" y="21583"/>
                    <a:pt x="21484" y="21568"/>
                    <a:pt x="21587" y="21543"/>
                  </a:cubicBezTo>
                  <a:lnTo>
                    <a:pt x="21600" y="21535"/>
                  </a:lnTo>
                  <a:cubicBezTo>
                    <a:pt x="14375" y="14434"/>
                    <a:pt x="7238" y="7233"/>
                    <a:pt x="25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71" name="Google Shape;2662;p59"/>
            <p:cNvSpPr/>
            <p:nvPr/>
          </p:nvSpPr>
          <p:spPr>
            <a:xfrm flipH="1">
              <a:off x="886119" y="100251"/>
              <a:ext cx="116653" cy="110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14" y="0"/>
                  </a:moveTo>
                  <a:cubicBezTo>
                    <a:pt x="206" y="65"/>
                    <a:pt x="97" y="117"/>
                    <a:pt x="0" y="154"/>
                  </a:cubicBezTo>
                  <a:cubicBezTo>
                    <a:pt x="7212" y="7185"/>
                    <a:pt x="14326" y="14344"/>
                    <a:pt x="21321" y="21600"/>
                  </a:cubicBezTo>
                  <a:cubicBezTo>
                    <a:pt x="21405" y="21537"/>
                    <a:pt x="21516" y="21489"/>
                    <a:pt x="21600" y="21438"/>
                  </a:cubicBezTo>
                  <a:cubicBezTo>
                    <a:pt x="14626" y="14190"/>
                    <a:pt x="7512" y="7020"/>
                    <a:pt x="31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72" name="Google Shape;2663;p59"/>
            <p:cNvSpPr/>
            <p:nvPr/>
          </p:nvSpPr>
          <p:spPr>
            <a:xfrm flipH="1">
              <a:off x="704002" y="60851"/>
              <a:ext cx="183433" cy="162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53" y="0"/>
                  </a:moveTo>
                  <a:cubicBezTo>
                    <a:pt x="169" y="17"/>
                    <a:pt x="84" y="35"/>
                    <a:pt x="0" y="70"/>
                  </a:cubicBezTo>
                  <a:cubicBezTo>
                    <a:pt x="7511" y="6795"/>
                    <a:pt x="14692" y="13985"/>
                    <a:pt x="21514" y="21600"/>
                  </a:cubicBezTo>
                  <a:cubicBezTo>
                    <a:pt x="21543" y="21513"/>
                    <a:pt x="21567" y="21445"/>
                    <a:pt x="21600" y="21357"/>
                  </a:cubicBezTo>
                  <a:cubicBezTo>
                    <a:pt x="14830" y="13812"/>
                    <a:pt x="7695" y="6675"/>
                    <a:pt x="25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73" name="Google Shape;2664;p59"/>
            <p:cNvSpPr/>
            <p:nvPr/>
          </p:nvSpPr>
          <p:spPr>
            <a:xfrm flipH="1">
              <a:off x="657783" y="46161"/>
              <a:ext cx="147859" cy="12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1" y="0"/>
                  </a:moveTo>
                  <a:cubicBezTo>
                    <a:pt x="220" y="23"/>
                    <a:pt x="115" y="36"/>
                    <a:pt x="0" y="57"/>
                  </a:cubicBezTo>
                  <a:cubicBezTo>
                    <a:pt x="7305" y="6917"/>
                    <a:pt x="14419" y="14120"/>
                    <a:pt x="21306" y="21600"/>
                  </a:cubicBezTo>
                  <a:cubicBezTo>
                    <a:pt x="21402" y="21566"/>
                    <a:pt x="21493" y="21541"/>
                    <a:pt x="21600" y="21520"/>
                  </a:cubicBezTo>
                  <a:cubicBezTo>
                    <a:pt x="14733" y="14040"/>
                    <a:pt x="7618" y="6849"/>
                    <a:pt x="34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74" name="Google Shape;2665;p59"/>
            <p:cNvSpPr/>
            <p:nvPr/>
          </p:nvSpPr>
          <p:spPr>
            <a:xfrm flipH="1">
              <a:off x="470991" y="73469"/>
              <a:ext cx="138484" cy="130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7109" y="7078"/>
                    <a:pt x="14177" y="14274"/>
                    <a:pt x="21133" y="21513"/>
                  </a:cubicBezTo>
                  <a:cubicBezTo>
                    <a:pt x="21286" y="21557"/>
                    <a:pt x="21436" y="21576"/>
                    <a:pt x="21600" y="21600"/>
                  </a:cubicBezTo>
                  <a:cubicBezTo>
                    <a:pt x="14682" y="14404"/>
                    <a:pt x="7667" y="7251"/>
                    <a:pt x="608" y="205"/>
                  </a:cubicBezTo>
                  <a:cubicBezTo>
                    <a:pt x="405" y="140"/>
                    <a:pt x="212" y="63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75" name="Google Shape;2666;p59"/>
            <p:cNvSpPr/>
            <p:nvPr/>
          </p:nvSpPr>
          <p:spPr>
            <a:xfrm flipH="1">
              <a:off x="39143" y="463771"/>
              <a:ext cx="186717" cy="609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2" h="21600" fill="norm" stroke="1" extrusionOk="0">
                  <a:moveTo>
                    <a:pt x="15260" y="0"/>
                  </a:moveTo>
                  <a:cubicBezTo>
                    <a:pt x="13721" y="1064"/>
                    <a:pt x="13653" y="2342"/>
                    <a:pt x="15502" y="3353"/>
                  </a:cubicBezTo>
                  <a:cubicBezTo>
                    <a:pt x="14243" y="3318"/>
                    <a:pt x="12934" y="3291"/>
                    <a:pt x="11631" y="3291"/>
                  </a:cubicBezTo>
                  <a:cubicBezTo>
                    <a:pt x="8330" y="3291"/>
                    <a:pt x="5080" y="3472"/>
                    <a:pt x="2862" y="4193"/>
                  </a:cubicBezTo>
                  <a:cubicBezTo>
                    <a:pt x="843" y="4850"/>
                    <a:pt x="212" y="5812"/>
                    <a:pt x="50" y="6724"/>
                  </a:cubicBezTo>
                  <a:cubicBezTo>
                    <a:pt x="-458" y="9612"/>
                    <a:pt x="2965" y="12546"/>
                    <a:pt x="9304" y="14646"/>
                  </a:cubicBezTo>
                  <a:cubicBezTo>
                    <a:pt x="4379" y="14804"/>
                    <a:pt x="1133" y="16555"/>
                    <a:pt x="1877" y="18084"/>
                  </a:cubicBezTo>
                  <a:cubicBezTo>
                    <a:pt x="2604" y="19585"/>
                    <a:pt x="6242" y="20810"/>
                    <a:pt x="10394" y="21600"/>
                  </a:cubicBezTo>
                  <a:cubicBezTo>
                    <a:pt x="17218" y="17989"/>
                    <a:pt x="21142" y="13776"/>
                    <a:pt x="21142" y="9278"/>
                  </a:cubicBezTo>
                  <a:cubicBezTo>
                    <a:pt x="21142" y="5992"/>
                    <a:pt x="19052" y="2858"/>
                    <a:pt x="1526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76" name="Google Shape;2667;p59"/>
            <p:cNvSpPr/>
            <p:nvPr/>
          </p:nvSpPr>
          <p:spPr>
            <a:xfrm flipH="1">
              <a:off x="203649" y="405797"/>
              <a:ext cx="127108" cy="91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263" y="0"/>
                  </a:moveTo>
                  <a:cubicBezTo>
                    <a:pt x="2822" y="0"/>
                    <a:pt x="1382" y="233"/>
                    <a:pt x="0" y="700"/>
                  </a:cubicBezTo>
                  <a:cubicBezTo>
                    <a:pt x="320" y="6462"/>
                    <a:pt x="2298" y="12010"/>
                    <a:pt x="5415" y="15863"/>
                  </a:cubicBezTo>
                  <a:cubicBezTo>
                    <a:pt x="8378" y="19512"/>
                    <a:pt x="12341" y="21600"/>
                    <a:pt x="16307" y="21600"/>
                  </a:cubicBezTo>
                  <a:cubicBezTo>
                    <a:pt x="16510" y="21600"/>
                    <a:pt x="16714" y="21593"/>
                    <a:pt x="16917" y="21583"/>
                  </a:cubicBezTo>
                  <a:cubicBezTo>
                    <a:pt x="18563" y="21504"/>
                    <a:pt x="20243" y="21047"/>
                    <a:pt x="21600" y="19763"/>
                  </a:cubicBezTo>
                  <a:cubicBezTo>
                    <a:pt x="20652" y="13494"/>
                    <a:pt x="17414" y="6949"/>
                    <a:pt x="13493" y="3543"/>
                  </a:cubicBezTo>
                  <a:cubicBezTo>
                    <a:pt x="10783" y="1181"/>
                    <a:pt x="7512" y="0"/>
                    <a:pt x="4263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77" name="Google Shape;2668;p59"/>
            <p:cNvSpPr/>
            <p:nvPr/>
          </p:nvSpPr>
          <p:spPr>
            <a:xfrm flipH="1">
              <a:off x="844194" y="127998"/>
              <a:ext cx="129555" cy="87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5" h="21600" fill="norm" stroke="1" extrusionOk="0">
                  <a:moveTo>
                    <a:pt x="15445" y="0"/>
                  </a:moveTo>
                  <a:cubicBezTo>
                    <a:pt x="13426" y="0"/>
                    <a:pt x="11408" y="557"/>
                    <a:pt x="9538" y="1671"/>
                  </a:cubicBezTo>
                  <a:cubicBezTo>
                    <a:pt x="5762" y="3923"/>
                    <a:pt x="2611" y="8404"/>
                    <a:pt x="932" y="13908"/>
                  </a:cubicBezTo>
                  <a:cubicBezTo>
                    <a:pt x="275" y="16081"/>
                    <a:pt x="-165" y="18481"/>
                    <a:pt x="60" y="20831"/>
                  </a:cubicBezTo>
                  <a:cubicBezTo>
                    <a:pt x="1391" y="21349"/>
                    <a:pt x="2826" y="21600"/>
                    <a:pt x="4293" y="21600"/>
                  </a:cubicBezTo>
                  <a:cubicBezTo>
                    <a:pt x="7629" y="21600"/>
                    <a:pt x="11111" y="20296"/>
                    <a:pt x="13788" y="17871"/>
                  </a:cubicBezTo>
                  <a:cubicBezTo>
                    <a:pt x="17637" y="14400"/>
                    <a:pt x="20447" y="8260"/>
                    <a:pt x="21435" y="1717"/>
                  </a:cubicBezTo>
                  <a:cubicBezTo>
                    <a:pt x="19541" y="571"/>
                    <a:pt x="17492" y="0"/>
                    <a:pt x="15445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78" name="Google Shape;2669;p59"/>
            <p:cNvSpPr/>
            <p:nvPr/>
          </p:nvSpPr>
          <p:spPr>
            <a:xfrm flipH="1">
              <a:off x="659934" y="1228255"/>
              <a:ext cx="90402" cy="128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1" h="21600" fill="norm" stroke="1" extrusionOk="0">
                  <a:moveTo>
                    <a:pt x="19697" y="0"/>
                  </a:moveTo>
                  <a:cubicBezTo>
                    <a:pt x="14154" y="404"/>
                    <a:pt x="8859" y="2442"/>
                    <a:pt x="5244" y="5571"/>
                  </a:cubicBezTo>
                  <a:cubicBezTo>
                    <a:pt x="1613" y="8711"/>
                    <a:pt x="-289" y="12899"/>
                    <a:pt x="36" y="17011"/>
                  </a:cubicBezTo>
                  <a:cubicBezTo>
                    <a:pt x="168" y="18622"/>
                    <a:pt x="655" y="20282"/>
                    <a:pt x="1941" y="21600"/>
                  </a:cubicBezTo>
                  <a:cubicBezTo>
                    <a:pt x="7958" y="20574"/>
                    <a:pt x="14167" y="17273"/>
                    <a:pt x="17342" y="13357"/>
                  </a:cubicBezTo>
                  <a:cubicBezTo>
                    <a:pt x="20526" y="9443"/>
                    <a:pt x="21311" y="4406"/>
                    <a:pt x="19697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" name="Google Shape;1871;p51"/>
          <p:cNvSpPr txBox="1"/>
          <p:nvPr>
            <p:ph type="title"/>
          </p:nvPr>
        </p:nvSpPr>
        <p:spPr>
          <a:xfrm>
            <a:off x="719999" y="445025"/>
            <a:ext cx="7704002" cy="572701"/>
          </a:xfrm>
          <a:prstGeom prst="rect">
            <a:avLst/>
          </a:prstGeom>
        </p:spPr>
        <p:txBody>
          <a:bodyPr/>
          <a:lstStyle>
            <a:lvl1pPr defTabSz="621791">
              <a:defRPr sz="2176"/>
            </a:lvl1pPr>
          </a:lstStyle>
          <a:p>
            <a:pPr/>
            <a:r>
              <a:t>未來願景</a:t>
            </a:r>
          </a:p>
        </p:txBody>
      </p:sp>
      <p:grpSp>
        <p:nvGrpSpPr>
          <p:cNvPr id="1584" name="群組"/>
          <p:cNvGrpSpPr/>
          <p:nvPr/>
        </p:nvGrpSpPr>
        <p:grpSpPr>
          <a:xfrm>
            <a:off x="1651023" y="1842224"/>
            <a:ext cx="1257844" cy="1257844"/>
            <a:chOff x="0" y="0"/>
            <a:chExt cx="1257843" cy="1257843"/>
          </a:xfrm>
        </p:grpSpPr>
        <p:sp>
          <p:nvSpPr>
            <p:cNvPr id="1582" name="圓形"/>
            <p:cNvSpPr/>
            <p:nvPr/>
          </p:nvSpPr>
          <p:spPr>
            <a:xfrm>
              <a:off x="0" y="0"/>
              <a:ext cx="1257844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583" name="貼上的影片.png" descr="貼上的影片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84717" y="184717"/>
              <a:ext cx="888410" cy="8884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85" name="羽球教練"/>
          <p:cNvSpPr/>
          <p:nvPr/>
        </p:nvSpPr>
        <p:spPr>
          <a:xfrm>
            <a:off x="1327445" y="3159617"/>
            <a:ext cx="1905001" cy="565533"/>
          </a:xfrm>
          <a:prstGeom prst="roundRect">
            <a:avLst>
              <a:gd name="adj" fmla="val 33685"/>
            </a:avLst>
          </a:prstGeom>
          <a:solidFill>
            <a:srgbClr val="40475D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2200">
                <a:solidFill>
                  <a:srgbClr val="FFFFFF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lvl1pPr>
          </a:lstStyle>
          <a:p>
            <a:pPr/>
            <a:r>
              <a:t>羽球教練</a:t>
            </a:r>
          </a:p>
        </p:txBody>
      </p:sp>
      <p:grpSp>
        <p:nvGrpSpPr>
          <p:cNvPr id="1589" name="群組"/>
          <p:cNvGrpSpPr/>
          <p:nvPr/>
        </p:nvGrpSpPr>
        <p:grpSpPr>
          <a:xfrm>
            <a:off x="3625849" y="1822296"/>
            <a:ext cx="1905001" cy="1882927"/>
            <a:chOff x="0" y="0"/>
            <a:chExt cx="1905000" cy="1882925"/>
          </a:xfrm>
        </p:grpSpPr>
        <p:sp>
          <p:nvSpPr>
            <p:cNvPr id="1586" name="群組"/>
            <p:cNvSpPr/>
            <p:nvPr/>
          </p:nvSpPr>
          <p:spPr>
            <a:xfrm>
              <a:off x="323578" y="0"/>
              <a:ext cx="1257844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587" name="專業訓練"/>
            <p:cNvSpPr/>
            <p:nvPr/>
          </p:nvSpPr>
          <p:spPr>
            <a:xfrm>
              <a:off x="0" y="1317393"/>
              <a:ext cx="1905000" cy="565533"/>
            </a:xfrm>
            <a:prstGeom prst="roundRect">
              <a:avLst>
                <a:gd name="adj" fmla="val 33685"/>
              </a:avLst>
            </a:prstGeom>
            <a:solidFill>
              <a:srgbClr val="40475D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200">
                  <a:solidFill>
                    <a:srgbClr val="FFFFFF"/>
                  </a:solidFill>
                  <a:latin typeface="PingFang TC Semibold"/>
                  <a:ea typeface="PingFang TC Semibold"/>
                  <a:cs typeface="PingFang TC Semibold"/>
                  <a:sym typeface="PingFang TC Semibold"/>
                </a:defRPr>
              </a:lvl1pPr>
            </a:lstStyle>
            <a:p>
              <a:pPr/>
              <a:r>
                <a:t>專業訓練</a:t>
              </a:r>
            </a:p>
          </p:txBody>
        </p:sp>
        <p:pic>
          <p:nvPicPr>
            <p:cNvPr id="1588" name="貼上的影片.png" descr="貼上的影片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08766" y="185187"/>
              <a:ext cx="887468" cy="887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93" name="群組"/>
          <p:cNvGrpSpPr/>
          <p:nvPr/>
        </p:nvGrpSpPr>
        <p:grpSpPr>
          <a:xfrm>
            <a:off x="5924254" y="1820401"/>
            <a:ext cx="1905001" cy="1882927"/>
            <a:chOff x="0" y="0"/>
            <a:chExt cx="1905000" cy="1882925"/>
          </a:xfrm>
        </p:grpSpPr>
        <p:sp>
          <p:nvSpPr>
            <p:cNvPr id="1590" name="群組"/>
            <p:cNvSpPr/>
            <p:nvPr/>
          </p:nvSpPr>
          <p:spPr>
            <a:xfrm>
              <a:off x="323578" y="0"/>
              <a:ext cx="1257844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591" name="腳步設計"/>
            <p:cNvSpPr/>
            <p:nvPr/>
          </p:nvSpPr>
          <p:spPr>
            <a:xfrm>
              <a:off x="0" y="1317393"/>
              <a:ext cx="1905000" cy="565533"/>
            </a:xfrm>
            <a:prstGeom prst="roundRect">
              <a:avLst>
                <a:gd name="adj" fmla="val 33685"/>
              </a:avLst>
            </a:prstGeom>
            <a:solidFill>
              <a:srgbClr val="40475D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200">
                  <a:solidFill>
                    <a:srgbClr val="FFFFFF"/>
                  </a:solidFill>
                  <a:latin typeface="PingFang TC Semibold"/>
                  <a:ea typeface="PingFang TC Semibold"/>
                  <a:cs typeface="PingFang TC Semibold"/>
                  <a:sym typeface="PingFang TC Semibold"/>
                </a:defRPr>
              </a:lvl1pPr>
            </a:lstStyle>
            <a:p>
              <a:pPr/>
              <a:r>
                <a:t>腳步設計</a:t>
              </a:r>
            </a:p>
          </p:txBody>
        </p:sp>
        <p:pic>
          <p:nvPicPr>
            <p:cNvPr id="1592" name="貼上的影片.png" descr="貼上的影片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61672" y="138094"/>
              <a:ext cx="981656" cy="9816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85" grpId="2"/>
      <p:bldP build="whole" bldLvl="1" animBg="1" rev="0" advAuto="0" spid="1593" grpId="4"/>
      <p:bldP build="whole" bldLvl="1" animBg="1" rev="0" advAuto="0" spid="1584" grpId="1"/>
      <p:bldP build="whole" bldLvl="1" animBg="1" rev="0" advAuto="0" spid="1589" grpId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5" name="Google Shape;1133;p42"/>
          <p:cNvSpPr txBox="1"/>
          <p:nvPr>
            <p:ph type="title"/>
          </p:nvPr>
        </p:nvSpPr>
        <p:spPr>
          <a:xfrm>
            <a:off x="2391899" y="1994452"/>
            <a:ext cx="4360202" cy="1154596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pPr/>
            <a:r>
              <a:t>實際操作</a:t>
            </a:r>
          </a:p>
        </p:txBody>
      </p:sp>
      <p:grpSp>
        <p:nvGrpSpPr>
          <p:cNvPr id="1658" name="Google Shape;1136;p42"/>
          <p:cNvGrpSpPr/>
          <p:nvPr/>
        </p:nvGrpSpPr>
        <p:grpSpPr>
          <a:xfrm>
            <a:off x="6455248" y="534995"/>
            <a:ext cx="1964092" cy="1964553"/>
            <a:chOff x="0" y="0"/>
            <a:chExt cx="1964090" cy="1964551"/>
          </a:xfrm>
        </p:grpSpPr>
        <p:sp>
          <p:nvSpPr>
            <p:cNvPr id="1596" name="Google Shape;1137;p42"/>
            <p:cNvSpPr/>
            <p:nvPr/>
          </p:nvSpPr>
          <p:spPr>
            <a:xfrm>
              <a:off x="0" y="0"/>
              <a:ext cx="1964091" cy="1964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66" h="21600" fill="norm" stroke="1" extrusionOk="0">
                  <a:moveTo>
                    <a:pt x="9612" y="0"/>
                  </a:moveTo>
                  <a:cubicBezTo>
                    <a:pt x="9094" y="0"/>
                    <a:pt x="8572" y="48"/>
                    <a:pt x="8050" y="147"/>
                  </a:cubicBezTo>
                  <a:cubicBezTo>
                    <a:pt x="2191" y="1258"/>
                    <a:pt x="-1475" y="8298"/>
                    <a:pt x="573" y="14528"/>
                  </a:cubicBezTo>
                  <a:cubicBezTo>
                    <a:pt x="1969" y="18774"/>
                    <a:pt x="5734" y="21551"/>
                    <a:pt x="9676" y="21599"/>
                  </a:cubicBezTo>
                  <a:cubicBezTo>
                    <a:pt x="9713" y="21600"/>
                    <a:pt x="9750" y="21600"/>
                    <a:pt x="9786" y="21600"/>
                  </a:cubicBezTo>
                  <a:cubicBezTo>
                    <a:pt x="10575" y="21600"/>
                    <a:pt x="11371" y="21490"/>
                    <a:pt x="12155" y="21260"/>
                  </a:cubicBezTo>
                  <a:cubicBezTo>
                    <a:pt x="16982" y="19845"/>
                    <a:pt x="20125" y="14281"/>
                    <a:pt x="19207" y="8814"/>
                  </a:cubicBezTo>
                  <a:cubicBezTo>
                    <a:pt x="18348" y="3700"/>
                    <a:pt x="14165" y="0"/>
                    <a:pt x="961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600000">
                <a:srgbClr val="000000">
                  <a:alpha val="22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97" name="Google Shape;1138;p42"/>
            <p:cNvSpPr/>
            <p:nvPr/>
          </p:nvSpPr>
          <p:spPr>
            <a:xfrm>
              <a:off x="49981" y="55970"/>
              <a:ext cx="1853994" cy="1853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10477" y="0"/>
                    <a:pt x="10158" y="15"/>
                    <a:pt x="9843" y="43"/>
                  </a:cubicBezTo>
                  <a:cubicBezTo>
                    <a:pt x="9740" y="50"/>
                    <a:pt x="9639" y="62"/>
                    <a:pt x="9538" y="74"/>
                  </a:cubicBezTo>
                  <a:cubicBezTo>
                    <a:pt x="9525" y="75"/>
                    <a:pt x="9513" y="76"/>
                    <a:pt x="9501" y="78"/>
                  </a:cubicBezTo>
                  <a:cubicBezTo>
                    <a:pt x="9073" y="129"/>
                    <a:pt x="8655" y="204"/>
                    <a:pt x="8244" y="305"/>
                  </a:cubicBezTo>
                  <a:cubicBezTo>
                    <a:pt x="8233" y="308"/>
                    <a:pt x="8221" y="310"/>
                    <a:pt x="8210" y="313"/>
                  </a:cubicBezTo>
                  <a:cubicBezTo>
                    <a:pt x="7589" y="466"/>
                    <a:pt x="6989" y="672"/>
                    <a:pt x="6416" y="927"/>
                  </a:cubicBezTo>
                  <a:cubicBezTo>
                    <a:pt x="6406" y="932"/>
                    <a:pt x="6398" y="936"/>
                    <a:pt x="6389" y="939"/>
                  </a:cubicBezTo>
                  <a:cubicBezTo>
                    <a:pt x="6131" y="1055"/>
                    <a:pt x="5879" y="1181"/>
                    <a:pt x="5631" y="1316"/>
                  </a:cubicBezTo>
                  <a:cubicBezTo>
                    <a:pt x="5436" y="1422"/>
                    <a:pt x="5242" y="1536"/>
                    <a:pt x="5055" y="1655"/>
                  </a:cubicBezTo>
                  <a:cubicBezTo>
                    <a:pt x="5046" y="1659"/>
                    <a:pt x="5039" y="1663"/>
                    <a:pt x="5032" y="1669"/>
                  </a:cubicBezTo>
                  <a:cubicBezTo>
                    <a:pt x="4559" y="1966"/>
                    <a:pt x="4112" y="2301"/>
                    <a:pt x="3693" y="2669"/>
                  </a:cubicBezTo>
                  <a:cubicBezTo>
                    <a:pt x="3686" y="2673"/>
                    <a:pt x="3678" y="2681"/>
                    <a:pt x="3672" y="2687"/>
                  </a:cubicBezTo>
                  <a:cubicBezTo>
                    <a:pt x="3594" y="2755"/>
                    <a:pt x="3518" y="2823"/>
                    <a:pt x="3443" y="2893"/>
                  </a:cubicBezTo>
                  <a:cubicBezTo>
                    <a:pt x="3289" y="3036"/>
                    <a:pt x="3140" y="3183"/>
                    <a:pt x="2997" y="3334"/>
                  </a:cubicBezTo>
                  <a:cubicBezTo>
                    <a:pt x="2571" y="3778"/>
                    <a:pt x="2184" y="4259"/>
                    <a:pt x="1838" y="4769"/>
                  </a:cubicBezTo>
                  <a:cubicBezTo>
                    <a:pt x="1834" y="4777"/>
                    <a:pt x="1829" y="4785"/>
                    <a:pt x="1825" y="4792"/>
                  </a:cubicBezTo>
                  <a:cubicBezTo>
                    <a:pt x="1660" y="5037"/>
                    <a:pt x="1506" y="5289"/>
                    <a:pt x="1361" y="5548"/>
                  </a:cubicBezTo>
                  <a:cubicBezTo>
                    <a:pt x="1357" y="5557"/>
                    <a:pt x="1351" y="5565"/>
                    <a:pt x="1348" y="5574"/>
                  </a:cubicBezTo>
                  <a:cubicBezTo>
                    <a:pt x="998" y="6203"/>
                    <a:pt x="710" y="6871"/>
                    <a:pt x="492" y="7570"/>
                  </a:cubicBezTo>
                  <a:cubicBezTo>
                    <a:pt x="488" y="7580"/>
                    <a:pt x="485" y="7591"/>
                    <a:pt x="482" y="7603"/>
                  </a:cubicBezTo>
                  <a:cubicBezTo>
                    <a:pt x="168" y="8613"/>
                    <a:pt x="0" y="9687"/>
                    <a:pt x="0" y="10800"/>
                  </a:cubicBezTo>
                  <a:cubicBezTo>
                    <a:pt x="0" y="11394"/>
                    <a:pt x="48" y="11977"/>
                    <a:pt x="141" y="12545"/>
                  </a:cubicBezTo>
                  <a:cubicBezTo>
                    <a:pt x="223" y="13052"/>
                    <a:pt x="341" y="13549"/>
                    <a:pt x="492" y="14029"/>
                  </a:cubicBezTo>
                  <a:cubicBezTo>
                    <a:pt x="580" y="14310"/>
                    <a:pt x="677" y="14586"/>
                    <a:pt x="789" y="14857"/>
                  </a:cubicBezTo>
                  <a:cubicBezTo>
                    <a:pt x="809" y="14909"/>
                    <a:pt x="829" y="14960"/>
                    <a:pt x="852" y="15010"/>
                  </a:cubicBezTo>
                  <a:cubicBezTo>
                    <a:pt x="878" y="15071"/>
                    <a:pt x="904" y="15132"/>
                    <a:pt x="931" y="15194"/>
                  </a:cubicBezTo>
                  <a:cubicBezTo>
                    <a:pt x="950" y="15235"/>
                    <a:pt x="970" y="15278"/>
                    <a:pt x="989" y="15319"/>
                  </a:cubicBezTo>
                  <a:cubicBezTo>
                    <a:pt x="1002" y="15347"/>
                    <a:pt x="1014" y="15375"/>
                    <a:pt x="1026" y="15403"/>
                  </a:cubicBezTo>
                  <a:cubicBezTo>
                    <a:pt x="1304" y="15989"/>
                    <a:pt x="1631" y="16546"/>
                    <a:pt x="2004" y="17068"/>
                  </a:cubicBezTo>
                  <a:cubicBezTo>
                    <a:pt x="2020" y="17092"/>
                    <a:pt x="2036" y="17113"/>
                    <a:pt x="2052" y="17135"/>
                  </a:cubicBezTo>
                  <a:cubicBezTo>
                    <a:pt x="2111" y="17216"/>
                    <a:pt x="2171" y="17297"/>
                    <a:pt x="2232" y="17375"/>
                  </a:cubicBezTo>
                  <a:cubicBezTo>
                    <a:pt x="2257" y="17408"/>
                    <a:pt x="2283" y="17441"/>
                    <a:pt x="2308" y="17473"/>
                  </a:cubicBezTo>
                  <a:cubicBezTo>
                    <a:pt x="2406" y="17597"/>
                    <a:pt x="2505" y="17720"/>
                    <a:pt x="2609" y="17839"/>
                  </a:cubicBezTo>
                  <a:cubicBezTo>
                    <a:pt x="2620" y="17853"/>
                    <a:pt x="2633" y="17868"/>
                    <a:pt x="2645" y="17880"/>
                  </a:cubicBezTo>
                  <a:cubicBezTo>
                    <a:pt x="2741" y="17993"/>
                    <a:pt x="2841" y="18103"/>
                    <a:pt x="2944" y="18210"/>
                  </a:cubicBezTo>
                  <a:cubicBezTo>
                    <a:pt x="2996" y="18266"/>
                    <a:pt x="3048" y="18322"/>
                    <a:pt x="3104" y="18377"/>
                  </a:cubicBezTo>
                  <a:cubicBezTo>
                    <a:pt x="3191" y="18465"/>
                    <a:pt x="3279" y="18552"/>
                    <a:pt x="3370" y="18639"/>
                  </a:cubicBezTo>
                  <a:cubicBezTo>
                    <a:pt x="3416" y="18681"/>
                    <a:pt x="3462" y="18724"/>
                    <a:pt x="3508" y="18765"/>
                  </a:cubicBezTo>
                  <a:cubicBezTo>
                    <a:pt x="3520" y="18779"/>
                    <a:pt x="3533" y="18790"/>
                    <a:pt x="3546" y="18800"/>
                  </a:cubicBezTo>
                  <a:cubicBezTo>
                    <a:pt x="3979" y="19194"/>
                    <a:pt x="4445" y="19553"/>
                    <a:pt x="4939" y="19872"/>
                  </a:cubicBezTo>
                  <a:cubicBezTo>
                    <a:pt x="5700" y="20366"/>
                    <a:pt x="6529" y="20766"/>
                    <a:pt x="7407" y="21055"/>
                  </a:cubicBezTo>
                  <a:cubicBezTo>
                    <a:pt x="8473" y="21408"/>
                    <a:pt x="9613" y="21600"/>
                    <a:pt x="10800" y="21600"/>
                  </a:cubicBezTo>
                  <a:cubicBezTo>
                    <a:pt x="11032" y="21600"/>
                    <a:pt x="11261" y="21592"/>
                    <a:pt x="11490" y="21577"/>
                  </a:cubicBezTo>
                  <a:cubicBezTo>
                    <a:pt x="11920" y="21550"/>
                    <a:pt x="12343" y="21499"/>
                    <a:pt x="12758" y="21422"/>
                  </a:cubicBezTo>
                  <a:cubicBezTo>
                    <a:pt x="13513" y="21284"/>
                    <a:pt x="14243" y="21068"/>
                    <a:pt x="14933" y="20780"/>
                  </a:cubicBezTo>
                  <a:cubicBezTo>
                    <a:pt x="17104" y="19881"/>
                    <a:pt x="18916" y="18293"/>
                    <a:pt x="20101" y="16291"/>
                  </a:cubicBezTo>
                  <a:cubicBezTo>
                    <a:pt x="20182" y="16154"/>
                    <a:pt x="20261" y="16014"/>
                    <a:pt x="20336" y="15874"/>
                  </a:cubicBezTo>
                  <a:cubicBezTo>
                    <a:pt x="20373" y="15804"/>
                    <a:pt x="20410" y="15734"/>
                    <a:pt x="20444" y="15664"/>
                  </a:cubicBezTo>
                  <a:cubicBezTo>
                    <a:pt x="20486" y="15581"/>
                    <a:pt x="20528" y="15498"/>
                    <a:pt x="20567" y="15414"/>
                  </a:cubicBezTo>
                  <a:cubicBezTo>
                    <a:pt x="20917" y="14671"/>
                    <a:pt x="21186" y="13885"/>
                    <a:pt x="21361" y="13061"/>
                  </a:cubicBezTo>
                  <a:cubicBezTo>
                    <a:pt x="21518" y="12332"/>
                    <a:pt x="21600" y="11576"/>
                    <a:pt x="21600" y="10800"/>
                  </a:cubicBezTo>
                  <a:cubicBezTo>
                    <a:pt x="21600" y="9678"/>
                    <a:pt x="21430" y="8597"/>
                    <a:pt x="21112" y="7580"/>
                  </a:cubicBezTo>
                  <a:cubicBezTo>
                    <a:pt x="21014" y="7268"/>
                    <a:pt x="20903" y="6963"/>
                    <a:pt x="20780" y="6665"/>
                  </a:cubicBezTo>
                  <a:cubicBezTo>
                    <a:pt x="20035" y="4869"/>
                    <a:pt x="18820" y="3318"/>
                    <a:pt x="17288" y="2166"/>
                  </a:cubicBezTo>
                  <a:cubicBezTo>
                    <a:pt x="16992" y="1943"/>
                    <a:pt x="16686" y="1736"/>
                    <a:pt x="16369" y="1545"/>
                  </a:cubicBezTo>
                  <a:cubicBezTo>
                    <a:pt x="15923" y="1276"/>
                    <a:pt x="15455" y="1038"/>
                    <a:pt x="14968" y="834"/>
                  </a:cubicBezTo>
                  <a:cubicBezTo>
                    <a:pt x="14942" y="823"/>
                    <a:pt x="14917" y="813"/>
                    <a:pt x="14890" y="801"/>
                  </a:cubicBezTo>
                  <a:cubicBezTo>
                    <a:pt x="14739" y="739"/>
                    <a:pt x="14585" y="682"/>
                    <a:pt x="14431" y="625"/>
                  </a:cubicBezTo>
                  <a:cubicBezTo>
                    <a:pt x="14412" y="619"/>
                    <a:pt x="14394" y="613"/>
                    <a:pt x="14375" y="606"/>
                  </a:cubicBezTo>
                  <a:cubicBezTo>
                    <a:pt x="14345" y="595"/>
                    <a:pt x="14315" y="585"/>
                    <a:pt x="14284" y="575"/>
                  </a:cubicBezTo>
                  <a:cubicBezTo>
                    <a:pt x="14151" y="530"/>
                    <a:pt x="14017" y="487"/>
                    <a:pt x="13881" y="446"/>
                  </a:cubicBezTo>
                  <a:cubicBezTo>
                    <a:pt x="13875" y="444"/>
                    <a:pt x="13867" y="442"/>
                    <a:pt x="13861" y="440"/>
                  </a:cubicBezTo>
                  <a:cubicBezTo>
                    <a:pt x="13696" y="392"/>
                    <a:pt x="13528" y="347"/>
                    <a:pt x="13359" y="306"/>
                  </a:cubicBezTo>
                  <a:cubicBezTo>
                    <a:pt x="13357" y="305"/>
                    <a:pt x="13354" y="304"/>
                    <a:pt x="13351" y="304"/>
                  </a:cubicBezTo>
                  <a:cubicBezTo>
                    <a:pt x="13326" y="298"/>
                    <a:pt x="13302" y="293"/>
                    <a:pt x="13277" y="286"/>
                  </a:cubicBezTo>
                  <a:cubicBezTo>
                    <a:pt x="13270" y="284"/>
                    <a:pt x="13262" y="282"/>
                    <a:pt x="13255" y="281"/>
                  </a:cubicBezTo>
                  <a:cubicBezTo>
                    <a:pt x="13224" y="274"/>
                    <a:pt x="13193" y="267"/>
                    <a:pt x="13162" y="261"/>
                  </a:cubicBezTo>
                  <a:cubicBezTo>
                    <a:pt x="13130" y="252"/>
                    <a:pt x="13097" y="245"/>
                    <a:pt x="13065" y="238"/>
                  </a:cubicBezTo>
                  <a:cubicBezTo>
                    <a:pt x="12382" y="92"/>
                    <a:pt x="11677" y="11"/>
                    <a:pt x="10954" y="2"/>
                  </a:cubicBezTo>
                  <a:cubicBezTo>
                    <a:pt x="10902" y="0"/>
                    <a:pt x="10851" y="0"/>
                    <a:pt x="1080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98" name="Google Shape;1139;p42"/>
            <p:cNvSpPr/>
            <p:nvPr/>
          </p:nvSpPr>
          <p:spPr>
            <a:xfrm>
              <a:off x="307205" y="194901"/>
              <a:ext cx="617491" cy="147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915" y="0"/>
                  </a:moveTo>
                  <a:cubicBezTo>
                    <a:pt x="8909" y="0"/>
                    <a:pt x="8902" y="0"/>
                    <a:pt x="8896" y="0"/>
                  </a:cubicBezTo>
                  <a:cubicBezTo>
                    <a:pt x="6055" y="23"/>
                    <a:pt x="3393" y="7672"/>
                    <a:pt x="2013" y="18083"/>
                  </a:cubicBezTo>
                  <a:cubicBezTo>
                    <a:pt x="1806" y="17308"/>
                    <a:pt x="1581" y="16627"/>
                    <a:pt x="1341" y="16043"/>
                  </a:cubicBezTo>
                  <a:cubicBezTo>
                    <a:pt x="878" y="17839"/>
                    <a:pt x="431" y="19688"/>
                    <a:pt x="0" y="21600"/>
                  </a:cubicBezTo>
                  <a:lnTo>
                    <a:pt x="21600" y="21600"/>
                  </a:lnTo>
                  <a:cubicBezTo>
                    <a:pt x="20882" y="18266"/>
                    <a:pt x="19891" y="15979"/>
                    <a:pt x="18830" y="15359"/>
                  </a:cubicBezTo>
                  <a:cubicBezTo>
                    <a:pt x="18625" y="15240"/>
                    <a:pt x="18420" y="15182"/>
                    <a:pt x="18214" y="15182"/>
                  </a:cubicBezTo>
                  <a:cubicBezTo>
                    <a:pt x="17085" y="15182"/>
                    <a:pt x="15957" y="16946"/>
                    <a:pt x="15121" y="20129"/>
                  </a:cubicBezTo>
                  <a:cubicBezTo>
                    <a:pt x="14561" y="8484"/>
                    <a:pt x="11746" y="0"/>
                    <a:pt x="89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99" name="Google Shape;1140;p42"/>
            <p:cNvSpPr/>
            <p:nvPr/>
          </p:nvSpPr>
          <p:spPr>
            <a:xfrm>
              <a:off x="920837" y="582924"/>
              <a:ext cx="746370" cy="147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07" y="0"/>
                  </a:moveTo>
                  <a:cubicBezTo>
                    <a:pt x="11102" y="0"/>
                    <a:pt x="11097" y="0"/>
                    <a:pt x="11091" y="0"/>
                  </a:cubicBezTo>
                  <a:cubicBezTo>
                    <a:pt x="8741" y="26"/>
                    <a:pt x="6536" y="7672"/>
                    <a:pt x="5397" y="18089"/>
                  </a:cubicBezTo>
                  <a:cubicBezTo>
                    <a:pt x="4735" y="15109"/>
                    <a:pt x="3853" y="13461"/>
                    <a:pt x="2971" y="13461"/>
                  </a:cubicBezTo>
                  <a:cubicBezTo>
                    <a:pt x="2766" y="13461"/>
                    <a:pt x="2561" y="13548"/>
                    <a:pt x="2358" y="13731"/>
                  </a:cubicBezTo>
                  <a:cubicBezTo>
                    <a:pt x="1407" y="14598"/>
                    <a:pt x="532" y="17517"/>
                    <a:pt x="0" y="21600"/>
                  </a:cubicBezTo>
                  <a:lnTo>
                    <a:pt x="21600" y="21600"/>
                  </a:lnTo>
                  <a:cubicBezTo>
                    <a:pt x="21008" y="18269"/>
                    <a:pt x="20185" y="15994"/>
                    <a:pt x="19310" y="15359"/>
                  </a:cubicBezTo>
                  <a:cubicBezTo>
                    <a:pt x="19141" y="15240"/>
                    <a:pt x="18971" y="15182"/>
                    <a:pt x="18801" y="15182"/>
                  </a:cubicBezTo>
                  <a:cubicBezTo>
                    <a:pt x="17866" y="15182"/>
                    <a:pt x="16933" y="16946"/>
                    <a:pt x="16241" y="20129"/>
                  </a:cubicBezTo>
                  <a:cubicBezTo>
                    <a:pt x="15778" y="8487"/>
                    <a:pt x="13449" y="0"/>
                    <a:pt x="111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0" name="Google Shape;1141;p42"/>
            <p:cNvSpPr/>
            <p:nvPr/>
          </p:nvSpPr>
          <p:spPr>
            <a:xfrm>
              <a:off x="155870" y="1101924"/>
              <a:ext cx="746390" cy="147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07" y="0"/>
                  </a:moveTo>
                  <a:cubicBezTo>
                    <a:pt x="11102" y="0"/>
                    <a:pt x="11097" y="0"/>
                    <a:pt x="11092" y="0"/>
                  </a:cubicBezTo>
                  <a:cubicBezTo>
                    <a:pt x="8744" y="29"/>
                    <a:pt x="6539" y="7678"/>
                    <a:pt x="5396" y="18096"/>
                  </a:cubicBezTo>
                  <a:cubicBezTo>
                    <a:pt x="4737" y="15109"/>
                    <a:pt x="3856" y="13466"/>
                    <a:pt x="2974" y="13466"/>
                  </a:cubicBezTo>
                  <a:cubicBezTo>
                    <a:pt x="2768" y="13466"/>
                    <a:pt x="2562" y="13556"/>
                    <a:pt x="2358" y="13739"/>
                  </a:cubicBezTo>
                  <a:cubicBezTo>
                    <a:pt x="1407" y="14607"/>
                    <a:pt x="535" y="17527"/>
                    <a:pt x="0" y="21600"/>
                  </a:cubicBezTo>
                  <a:lnTo>
                    <a:pt x="21600" y="21600"/>
                  </a:lnTo>
                  <a:cubicBezTo>
                    <a:pt x="21011" y="18276"/>
                    <a:pt x="20187" y="16003"/>
                    <a:pt x="19310" y="15368"/>
                  </a:cubicBezTo>
                  <a:cubicBezTo>
                    <a:pt x="19140" y="15246"/>
                    <a:pt x="18968" y="15185"/>
                    <a:pt x="18797" y="15185"/>
                  </a:cubicBezTo>
                  <a:cubicBezTo>
                    <a:pt x="17863" y="15185"/>
                    <a:pt x="16932" y="16961"/>
                    <a:pt x="16243" y="20137"/>
                  </a:cubicBezTo>
                  <a:cubicBezTo>
                    <a:pt x="15778" y="8491"/>
                    <a:pt x="13452" y="0"/>
                    <a:pt x="111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1" name="Google Shape;1142;p42"/>
            <p:cNvSpPr/>
            <p:nvPr/>
          </p:nvSpPr>
          <p:spPr>
            <a:xfrm>
              <a:off x="1171355" y="76428"/>
              <a:ext cx="732619" cy="1302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6477" y="7159"/>
                    <a:pt x="12803" y="14359"/>
                    <a:pt x="18985" y="21600"/>
                  </a:cubicBezTo>
                  <a:cubicBezTo>
                    <a:pt x="19873" y="20543"/>
                    <a:pt x="20554" y="19423"/>
                    <a:pt x="20995" y="18252"/>
                  </a:cubicBezTo>
                  <a:cubicBezTo>
                    <a:pt x="21392" y="17213"/>
                    <a:pt x="21600" y="16137"/>
                    <a:pt x="21600" y="15033"/>
                  </a:cubicBezTo>
                  <a:cubicBezTo>
                    <a:pt x="21600" y="13436"/>
                    <a:pt x="21169" y="11898"/>
                    <a:pt x="20364" y="10450"/>
                  </a:cubicBezTo>
                  <a:cubicBezTo>
                    <a:pt x="20117" y="10006"/>
                    <a:pt x="19837" y="9572"/>
                    <a:pt x="19525" y="9147"/>
                  </a:cubicBezTo>
                  <a:cubicBezTo>
                    <a:pt x="17276" y="6099"/>
                    <a:pt x="13336" y="3547"/>
                    <a:pt x="8363" y="1859"/>
                  </a:cubicBezTo>
                  <a:cubicBezTo>
                    <a:pt x="10092" y="5345"/>
                    <a:pt x="11786" y="8833"/>
                    <a:pt x="13442" y="12329"/>
                  </a:cubicBezTo>
                  <a:cubicBezTo>
                    <a:pt x="9544" y="8301"/>
                    <a:pt x="5732" y="4351"/>
                    <a:pt x="2067" y="296"/>
                  </a:cubicBezTo>
                  <a:cubicBezTo>
                    <a:pt x="1389" y="182"/>
                    <a:pt x="699" y="85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2" name="Google Shape;1143;p42"/>
            <p:cNvSpPr/>
            <p:nvPr/>
          </p:nvSpPr>
          <p:spPr>
            <a:xfrm>
              <a:off x="704745" y="323483"/>
              <a:ext cx="126051" cy="119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17" y="0"/>
                  </a:moveTo>
                  <a:cubicBezTo>
                    <a:pt x="7750" y="0"/>
                    <a:pt x="5981" y="2688"/>
                    <a:pt x="4845" y="5111"/>
                  </a:cubicBezTo>
                  <a:cubicBezTo>
                    <a:pt x="2977" y="9093"/>
                    <a:pt x="1465" y="13293"/>
                    <a:pt x="712" y="17668"/>
                  </a:cubicBezTo>
                  <a:lnTo>
                    <a:pt x="0" y="21600"/>
                  </a:lnTo>
                  <a:cubicBezTo>
                    <a:pt x="7262" y="19577"/>
                    <a:pt x="14477" y="17336"/>
                    <a:pt x="21600" y="14866"/>
                  </a:cubicBezTo>
                  <a:cubicBezTo>
                    <a:pt x="20620" y="12685"/>
                    <a:pt x="19579" y="10541"/>
                    <a:pt x="18491" y="8425"/>
                  </a:cubicBezTo>
                  <a:cubicBezTo>
                    <a:pt x="17223" y="5973"/>
                    <a:pt x="15850" y="3503"/>
                    <a:pt x="13856" y="1676"/>
                  </a:cubicBezTo>
                  <a:cubicBezTo>
                    <a:pt x="12877" y="786"/>
                    <a:pt x="11683" y="36"/>
                    <a:pt x="10402" y="4"/>
                  </a:cubicBezTo>
                  <a:cubicBezTo>
                    <a:pt x="10375" y="0"/>
                    <a:pt x="10344" y="0"/>
                    <a:pt x="1031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3" name="Google Shape;1144;p42"/>
            <p:cNvSpPr/>
            <p:nvPr/>
          </p:nvSpPr>
          <p:spPr>
            <a:xfrm>
              <a:off x="221407" y="284863"/>
              <a:ext cx="1662051" cy="1623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600" fill="norm" stroke="1" extrusionOk="0">
                  <a:moveTo>
                    <a:pt x="9727" y="0"/>
                  </a:moveTo>
                  <a:cubicBezTo>
                    <a:pt x="9671" y="0"/>
                    <a:pt x="9615" y="6"/>
                    <a:pt x="9561" y="16"/>
                  </a:cubicBezTo>
                  <a:cubicBezTo>
                    <a:pt x="9509" y="24"/>
                    <a:pt x="9459" y="38"/>
                    <a:pt x="9411" y="56"/>
                  </a:cubicBezTo>
                  <a:cubicBezTo>
                    <a:pt x="9408" y="56"/>
                    <a:pt x="9405" y="57"/>
                    <a:pt x="9403" y="58"/>
                  </a:cubicBezTo>
                  <a:cubicBezTo>
                    <a:pt x="9013" y="192"/>
                    <a:pt x="8683" y="539"/>
                    <a:pt x="8485" y="783"/>
                  </a:cubicBezTo>
                  <a:cubicBezTo>
                    <a:pt x="8483" y="786"/>
                    <a:pt x="8482" y="788"/>
                    <a:pt x="8479" y="791"/>
                  </a:cubicBezTo>
                  <a:cubicBezTo>
                    <a:pt x="8364" y="936"/>
                    <a:pt x="8297" y="1042"/>
                    <a:pt x="8297" y="1042"/>
                  </a:cubicBezTo>
                  <a:cubicBezTo>
                    <a:pt x="8297" y="1042"/>
                    <a:pt x="8206" y="1079"/>
                    <a:pt x="7715" y="1212"/>
                  </a:cubicBezTo>
                  <a:cubicBezTo>
                    <a:pt x="7430" y="1289"/>
                    <a:pt x="7008" y="1399"/>
                    <a:pt x="6388" y="1554"/>
                  </a:cubicBezTo>
                  <a:cubicBezTo>
                    <a:pt x="6373" y="1558"/>
                    <a:pt x="6358" y="1561"/>
                    <a:pt x="6343" y="1566"/>
                  </a:cubicBezTo>
                  <a:cubicBezTo>
                    <a:pt x="4622" y="1996"/>
                    <a:pt x="3552" y="2855"/>
                    <a:pt x="2528" y="4475"/>
                  </a:cubicBezTo>
                  <a:cubicBezTo>
                    <a:pt x="1504" y="6098"/>
                    <a:pt x="620" y="6813"/>
                    <a:pt x="156" y="7577"/>
                  </a:cubicBezTo>
                  <a:cubicBezTo>
                    <a:pt x="3" y="7825"/>
                    <a:pt x="-24" y="8141"/>
                    <a:pt x="17" y="8476"/>
                  </a:cubicBezTo>
                  <a:cubicBezTo>
                    <a:pt x="77" y="8954"/>
                    <a:pt x="277" y="9468"/>
                    <a:pt x="455" y="9877"/>
                  </a:cubicBezTo>
                  <a:cubicBezTo>
                    <a:pt x="467" y="9901"/>
                    <a:pt x="477" y="9925"/>
                    <a:pt x="487" y="9947"/>
                  </a:cubicBezTo>
                  <a:lnTo>
                    <a:pt x="487" y="9948"/>
                  </a:lnTo>
                  <a:cubicBezTo>
                    <a:pt x="489" y="9953"/>
                    <a:pt x="491" y="9955"/>
                    <a:pt x="492" y="9959"/>
                  </a:cubicBezTo>
                  <a:cubicBezTo>
                    <a:pt x="558" y="10105"/>
                    <a:pt x="619" y="10234"/>
                    <a:pt x="668" y="10342"/>
                  </a:cubicBezTo>
                  <a:cubicBezTo>
                    <a:pt x="675" y="10358"/>
                    <a:pt x="683" y="10376"/>
                    <a:pt x="691" y="10390"/>
                  </a:cubicBezTo>
                  <a:cubicBezTo>
                    <a:pt x="693" y="10395"/>
                    <a:pt x="695" y="10400"/>
                    <a:pt x="697" y="10403"/>
                  </a:cubicBezTo>
                  <a:cubicBezTo>
                    <a:pt x="953" y="10884"/>
                    <a:pt x="1475" y="10916"/>
                    <a:pt x="1611" y="10916"/>
                  </a:cubicBezTo>
                  <a:cubicBezTo>
                    <a:pt x="1633" y="10916"/>
                    <a:pt x="1644" y="10915"/>
                    <a:pt x="1644" y="10915"/>
                  </a:cubicBezTo>
                  <a:cubicBezTo>
                    <a:pt x="1644" y="10915"/>
                    <a:pt x="1646" y="10928"/>
                    <a:pt x="1653" y="10955"/>
                  </a:cubicBezTo>
                  <a:cubicBezTo>
                    <a:pt x="1689" y="11086"/>
                    <a:pt x="1837" y="11511"/>
                    <a:pt x="2342" y="11868"/>
                  </a:cubicBezTo>
                  <a:cubicBezTo>
                    <a:pt x="2394" y="11905"/>
                    <a:pt x="2473" y="11922"/>
                    <a:pt x="2575" y="11922"/>
                  </a:cubicBezTo>
                  <a:cubicBezTo>
                    <a:pt x="3663" y="11922"/>
                    <a:pt x="7320" y="10009"/>
                    <a:pt x="7320" y="10009"/>
                  </a:cubicBezTo>
                  <a:cubicBezTo>
                    <a:pt x="7320" y="10009"/>
                    <a:pt x="8344" y="11201"/>
                    <a:pt x="9507" y="14540"/>
                  </a:cubicBezTo>
                  <a:cubicBezTo>
                    <a:pt x="10459" y="17269"/>
                    <a:pt x="10569" y="20509"/>
                    <a:pt x="10578" y="21600"/>
                  </a:cubicBezTo>
                  <a:cubicBezTo>
                    <a:pt x="14666" y="21336"/>
                    <a:pt x="18200" y="18979"/>
                    <a:pt x="20172" y="15562"/>
                  </a:cubicBezTo>
                  <a:cubicBezTo>
                    <a:pt x="20262" y="15405"/>
                    <a:pt x="20350" y="15246"/>
                    <a:pt x="20434" y="15085"/>
                  </a:cubicBezTo>
                  <a:cubicBezTo>
                    <a:pt x="20475" y="15005"/>
                    <a:pt x="20516" y="14925"/>
                    <a:pt x="20555" y="14846"/>
                  </a:cubicBezTo>
                  <a:cubicBezTo>
                    <a:pt x="21012" y="13915"/>
                    <a:pt x="21360" y="12919"/>
                    <a:pt x="21576" y="11873"/>
                  </a:cubicBezTo>
                  <a:cubicBezTo>
                    <a:pt x="19848" y="10230"/>
                    <a:pt x="18137" y="8600"/>
                    <a:pt x="18068" y="8530"/>
                  </a:cubicBezTo>
                  <a:cubicBezTo>
                    <a:pt x="17951" y="8409"/>
                    <a:pt x="13757" y="4467"/>
                    <a:pt x="12413" y="3203"/>
                  </a:cubicBezTo>
                  <a:cubicBezTo>
                    <a:pt x="12156" y="2962"/>
                    <a:pt x="12003" y="2819"/>
                    <a:pt x="12003" y="2819"/>
                  </a:cubicBezTo>
                  <a:cubicBezTo>
                    <a:pt x="12003" y="2819"/>
                    <a:pt x="12000" y="2813"/>
                    <a:pt x="11996" y="2801"/>
                  </a:cubicBezTo>
                  <a:cubicBezTo>
                    <a:pt x="11920" y="2631"/>
                    <a:pt x="11255" y="1174"/>
                    <a:pt x="10539" y="435"/>
                  </a:cubicBezTo>
                  <a:cubicBezTo>
                    <a:pt x="10340" y="230"/>
                    <a:pt x="10137" y="81"/>
                    <a:pt x="9943" y="28"/>
                  </a:cubicBezTo>
                  <a:cubicBezTo>
                    <a:pt x="9870" y="9"/>
                    <a:pt x="9798" y="0"/>
                    <a:pt x="972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4" name="Google Shape;1145;p42"/>
            <p:cNvSpPr/>
            <p:nvPr/>
          </p:nvSpPr>
          <p:spPr>
            <a:xfrm>
              <a:off x="222744" y="918261"/>
              <a:ext cx="136900" cy="114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600" fill="norm" stroke="1" extrusionOk="0">
                  <a:moveTo>
                    <a:pt x="20208" y="0"/>
                  </a:moveTo>
                  <a:cubicBezTo>
                    <a:pt x="19812" y="0"/>
                    <a:pt x="19411" y="149"/>
                    <a:pt x="19021" y="286"/>
                  </a:cubicBezTo>
                  <a:cubicBezTo>
                    <a:pt x="15583" y="1524"/>
                    <a:pt x="12061" y="2717"/>
                    <a:pt x="8471" y="2747"/>
                  </a:cubicBezTo>
                  <a:cubicBezTo>
                    <a:pt x="8371" y="2751"/>
                    <a:pt x="8271" y="2751"/>
                    <a:pt x="8172" y="2751"/>
                  </a:cubicBezTo>
                  <a:cubicBezTo>
                    <a:pt x="6674" y="2751"/>
                    <a:pt x="5157" y="2502"/>
                    <a:pt x="3728" y="2007"/>
                  </a:cubicBezTo>
                  <a:cubicBezTo>
                    <a:pt x="2993" y="1743"/>
                    <a:pt x="1370" y="465"/>
                    <a:pt x="464" y="465"/>
                  </a:cubicBezTo>
                  <a:cubicBezTo>
                    <a:pt x="346" y="465"/>
                    <a:pt x="243" y="483"/>
                    <a:pt x="153" y="532"/>
                  </a:cubicBezTo>
                  <a:cubicBezTo>
                    <a:pt x="97" y="565"/>
                    <a:pt x="56" y="598"/>
                    <a:pt x="0" y="662"/>
                  </a:cubicBezTo>
                  <a:cubicBezTo>
                    <a:pt x="719" y="7401"/>
                    <a:pt x="3133" y="14664"/>
                    <a:pt x="5310" y="20444"/>
                  </a:cubicBezTo>
                  <a:cubicBezTo>
                    <a:pt x="5475" y="20842"/>
                    <a:pt x="5612" y="21236"/>
                    <a:pt x="5752" y="21600"/>
                  </a:cubicBezTo>
                  <a:cubicBezTo>
                    <a:pt x="6029" y="21485"/>
                    <a:pt x="6322" y="21269"/>
                    <a:pt x="6571" y="21020"/>
                  </a:cubicBezTo>
                  <a:cubicBezTo>
                    <a:pt x="6820" y="20771"/>
                    <a:pt x="7044" y="20492"/>
                    <a:pt x="7262" y="20225"/>
                  </a:cubicBezTo>
                  <a:cubicBezTo>
                    <a:pt x="11853" y="14285"/>
                    <a:pt x="16443" y="8330"/>
                    <a:pt x="21033" y="2401"/>
                  </a:cubicBezTo>
                  <a:cubicBezTo>
                    <a:pt x="21270" y="2089"/>
                    <a:pt x="21519" y="1740"/>
                    <a:pt x="21544" y="1327"/>
                  </a:cubicBezTo>
                  <a:cubicBezTo>
                    <a:pt x="21600" y="699"/>
                    <a:pt x="21102" y="167"/>
                    <a:pt x="20588" y="52"/>
                  </a:cubicBezTo>
                  <a:cubicBezTo>
                    <a:pt x="20460" y="15"/>
                    <a:pt x="20336" y="0"/>
                    <a:pt x="2020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5" name="Google Shape;1146;p42"/>
            <p:cNvSpPr/>
            <p:nvPr/>
          </p:nvSpPr>
          <p:spPr>
            <a:xfrm>
              <a:off x="258304" y="1012596"/>
              <a:ext cx="229299" cy="91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fill="norm" stroke="1" extrusionOk="0">
                  <a:moveTo>
                    <a:pt x="20885" y="0"/>
                  </a:moveTo>
                  <a:cubicBezTo>
                    <a:pt x="20735" y="0"/>
                    <a:pt x="20585" y="164"/>
                    <a:pt x="20472" y="426"/>
                  </a:cubicBezTo>
                  <a:cubicBezTo>
                    <a:pt x="20298" y="800"/>
                    <a:pt x="20190" y="1339"/>
                    <a:pt x="20099" y="1882"/>
                  </a:cubicBezTo>
                  <a:cubicBezTo>
                    <a:pt x="19654" y="4507"/>
                    <a:pt x="19358" y="7362"/>
                    <a:pt x="18622" y="9590"/>
                  </a:cubicBezTo>
                  <a:cubicBezTo>
                    <a:pt x="17986" y="11528"/>
                    <a:pt x="17105" y="12904"/>
                    <a:pt x="16180" y="13756"/>
                  </a:cubicBezTo>
                  <a:cubicBezTo>
                    <a:pt x="14717" y="15113"/>
                    <a:pt x="13143" y="15342"/>
                    <a:pt x="11616" y="15778"/>
                  </a:cubicBezTo>
                  <a:cubicBezTo>
                    <a:pt x="10377" y="16166"/>
                    <a:pt x="9128" y="16512"/>
                    <a:pt x="7882" y="16512"/>
                  </a:cubicBezTo>
                  <a:cubicBezTo>
                    <a:pt x="7433" y="16512"/>
                    <a:pt x="6985" y="16466"/>
                    <a:pt x="6538" y="16363"/>
                  </a:cubicBezTo>
                  <a:cubicBezTo>
                    <a:pt x="5598" y="16133"/>
                    <a:pt x="4639" y="15614"/>
                    <a:pt x="3881" y="14196"/>
                  </a:cubicBezTo>
                  <a:cubicBezTo>
                    <a:pt x="3078" y="12698"/>
                    <a:pt x="2602" y="10344"/>
                    <a:pt x="2057" y="8214"/>
                  </a:cubicBezTo>
                  <a:cubicBezTo>
                    <a:pt x="1603" y="6445"/>
                    <a:pt x="900" y="3946"/>
                    <a:pt x="8" y="3548"/>
                  </a:cubicBezTo>
                  <a:cubicBezTo>
                    <a:pt x="-64" y="4591"/>
                    <a:pt x="340" y="6319"/>
                    <a:pt x="503" y="7320"/>
                  </a:cubicBezTo>
                  <a:cubicBezTo>
                    <a:pt x="702" y="8570"/>
                    <a:pt x="926" y="9819"/>
                    <a:pt x="1173" y="11008"/>
                  </a:cubicBezTo>
                  <a:cubicBezTo>
                    <a:pt x="1677" y="13428"/>
                    <a:pt x="2313" y="15698"/>
                    <a:pt x="3154" y="17430"/>
                  </a:cubicBezTo>
                  <a:cubicBezTo>
                    <a:pt x="4434" y="20055"/>
                    <a:pt x="6093" y="21240"/>
                    <a:pt x="7734" y="21530"/>
                  </a:cubicBezTo>
                  <a:cubicBezTo>
                    <a:pt x="8028" y="21577"/>
                    <a:pt x="8323" y="21600"/>
                    <a:pt x="8618" y="21600"/>
                  </a:cubicBezTo>
                  <a:cubicBezTo>
                    <a:pt x="9962" y="21600"/>
                    <a:pt x="11313" y="21137"/>
                    <a:pt x="12646" y="20678"/>
                  </a:cubicBezTo>
                  <a:cubicBezTo>
                    <a:pt x="14241" y="20112"/>
                    <a:pt x="15841" y="19573"/>
                    <a:pt x="17433" y="19007"/>
                  </a:cubicBezTo>
                  <a:cubicBezTo>
                    <a:pt x="18110" y="18778"/>
                    <a:pt x="18820" y="18506"/>
                    <a:pt x="19365" y="17467"/>
                  </a:cubicBezTo>
                  <a:cubicBezTo>
                    <a:pt x="19958" y="16321"/>
                    <a:pt x="20248" y="14448"/>
                    <a:pt x="20479" y="12651"/>
                  </a:cubicBezTo>
                  <a:cubicBezTo>
                    <a:pt x="20793" y="10344"/>
                    <a:pt x="21067" y="7985"/>
                    <a:pt x="21304" y="5612"/>
                  </a:cubicBezTo>
                  <a:cubicBezTo>
                    <a:pt x="21338" y="5237"/>
                    <a:pt x="21380" y="4858"/>
                    <a:pt x="21403" y="4484"/>
                  </a:cubicBezTo>
                  <a:cubicBezTo>
                    <a:pt x="21495" y="3342"/>
                    <a:pt x="21536" y="2195"/>
                    <a:pt x="21388" y="1109"/>
                  </a:cubicBezTo>
                  <a:cubicBezTo>
                    <a:pt x="21330" y="735"/>
                    <a:pt x="21247" y="360"/>
                    <a:pt x="21115" y="150"/>
                  </a:cubicBezTo>
                  <a:cubicBezTo>
                    <a:pt x="21043" y="47"/>
                    <a:pt x="20965" y="0"/>
                    <a:pt x="2088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6" name="Google Shape;1147;p42"/>
            <p:cNvSpPr/>
            <p:nvPr/>
          </p:nvSpPr>
          <p:spPr>
            <a:xfrm>
              <a:off x="494353" y="849726"/>
              <a:ext cx="42172" cy="93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52" h="21600" fill="norm" stroke="1" extrusionOk="0">
                  <a:moveTo>
                    <a:pt x="2514" y="0"/>
                  </a:moveTo>
                  <a:cubicBezTo>
                    <a:pt x="-2752" y="0"/>
                    <a:pt x="1857" y="8515"/>
                    <a:pt x="2063" y="11373"/>
                  </a:cubicBezTo>
                  <a:cubicBezTo>
                    <a:pt x="2166" y="13217"/>
                    <a:pt x="2095" y="15101"/>
                    <a:pt x="2727" y="16921"/>
                  </a:cubicBezTo>
                  <a:cubicBezTo>
                    <a:pt x="3186" y="18278"/>
                    <a:pt x="4063" y="19679"/>
                    <a:pt x="5866" y="20612"/>
                  </a:cubicBezTo>
                  <a:cubicBezTo>
                    <a:pt x="7012" y="21222"/>
                    <a:pt x="8601" y="21600"/>
                    <a:pt x="10127" y="21600"/>
                  </a:cubicBezTo>
                  <a:cubicBezTo>
                    <a:pt x="10981" y="21600"/>
                    <a:pt x="11819" y="21482"/>
                    <a:pt x="12547" y="21222"/>
                  </a:cubicBezTo>
                  <a:cubicBezTo>
                    <a:pt x="14025" y="20690"/>
                    <a:pt x="14871" y="19761"/>
                    <a:pt x="15472" y="18810"/>
                  </a:cubicBezTo>
                  <a:cubicBezTo>
                    <a:pt x="18848" y="13340"/>
                    <a:pt x="15962" y="5029"/>
                    <a:pt x="7550" y="1379"/>
                  </a:cubicBezTo>
                  <a:cubicBezTo>
                    <a:pt x="5297" y="410"/>
                    <a:pt x="3668" y="0"/>
                    <a:pt x="251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7" name="Google Shape;1148;p42"/>
            <p:cNvSpPr/>
            <p:nvPr/>
          </p:nvSpPr>
          <p:spPr>
            <a:xfrm>
              <a:off x="649187" y="776462"/>
              <a:ext cx="27784" cy="34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4" h="21600" fill="norm" stroke="1" extrusionOk="0">
                  <a:moveTo>
                    <a:pt x="12064" y="0"/>
                  </a:moveTo>
                  <a:cubicBezTo>
                    <a:pt x="6983" y="0"/>
                    <a:pt x="1989" y="2978"/>
                    <a:pt x="567" y="7204"/>
                  </a:cubicBezTo>
                  <a:cubicBezTo>
                    <a:pt x="-217" y="9404"/>
                    <a:pt x="-72" y="11826"/>
                    <a:pt x="306" y="14075"/>
                  </a:cubicBezTo>
                  <a:cubicBezTo>
                    <a:pt x="567" y="15508"/>
                    <a:pt x="944" y="16991"/>
                    <a:pt x="1931" y="18140"/>
                  </a:cubicBezTo>
                  <a:cubicBezTo>
                    <a:pt x="3543" y="20068"/>
                    <a:pt x="6446" y="20784"/>
                    <a:pt x="9160" y="21291"/>
                  </a:cubicBezTo>
                  <a:cubicBezTo>
                    <a:pt x="10031" y="21464"/>
                    <a:pt x="10989" y="21600"/>
                    <a:pt x="11918" y="21600"/>
                  </a:cubicBezTo>
                  <a:cubicBezTo>
                    <a:pt x="13036" y="21600"/>
                    <a:pt x="14125" y="21390"/>
                    <a:pt x="14967" y="20784"/>
                  </a:cubicBezTo>
                  <a:cubicBezTo>
                    <a:pt x="17943" y="18647"/>
                    <a:pt x="15228" y="14297"/>
                    <a:pt x="16854" y="11331"/>
                  </a:cubicBezTo>
                  <a:cubicBezTo>
                    <a:pt x="17565" y="10009"/>
                    <a:pt x="19118" y="9070"/>
                    <a:pt x="19888" y="7748"/>
                  </a:cubicBezTo>
                  <a:cubicBezTo>
                    <a:pt x="21383" y="5165"/>
                    <a:pt x="19307" y="1866"/>
                    <a:pt x="16215" y="717"/>
                  </a:cubicBezTo>
                  <a:cubicBezTo>
                    <a:pt x="14865" y="222"/>
                    <a:pt x="13457" y="0"/>
                    <a:pt x="1206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8" name="Google Shape;1149;p42"/>
            <p:cNvSpPr/>
            <p:nvPr/>
          </p:nvSpPr>
          <p:spPr>
            <a:xfrm>
              <a:off x="672369" y="872419"/>
              <a:ext cx="39035" cy="56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49" h="21600" fill="norm" stroke="1" extrusionOk="0">
                  <a:moveTo>
                    <a:pt x="11258" y="0"/>
                  </a:moveTo>
                  <a:cubicBezTo>
                    <a:pt x="7347" y="0"/>
                    <a:pt x="3303" y="2326"/>
                    <a:pt x="1434" y="5148"/>
                  </a:cubicBezTo>
                  <a:cubicBezTo>
                    <a:pt x="-517" y="8069"/>
                    <a:pt x="-425" y="11631"/>
                    <a:pt x="1393" y="14621"/>
                  </a:cubicBezTo>
                  <a:cubicBezTo>
                    <a:pt x="3160" y="17573"/>
                    <a:pt x="6622" y="19922"/>
                    <a:pt x="10625" y="21242"/>
                  </a:cubicBezTo>
                  <a:cubicBezTo>
                    <a:pt x="11217" y="21432"/>
                    <a:pt x="11892" y="21600"/>
                    <a:pt x="12525" y="21600"/>
                  </a:cubicBezTo>
                  <a:cubicBezTo>
                    <a:pt x="12913" y="21600"/>
                    <a:pt x="13291" y="21531"/>
                    <a:pt x="13628" y="21379"/>
                  </a:cubicBezTo>
                  <a:cubicBezTo>
                    <a:pt x="14220" y="21112"/>
                    <a:pt x="14537" y="20631"/>
                    <a:pt x="14720" y="20158"/>
                  </a:cubicBezTo>
                  <a:cubicBezTo>
                    <a:pt x="15711" y="18084"/>
                    <a:pt x="15619" y="15773"/>
                    <a:pt x="16896" y="13805"/>
                  </a:cubicBezTo>
                  <a:cubicBezTo>
                    <a:pt x="17662" y="12615"/>
                    <a:pt x="18897" y="11601"/>
                    <a:pt x="19572" y="10381"/>
                  </a:cubicBezTo>
                  <a:cubicBezTo>
                    <a:pt x="21083" y="7589"/>
                    <a:pt x="19439" y="4294"/>
                    <a:pt x="16804" y="2021"/>
                  </a:cubicBezTo>
                  <a:cubicBezTo>
                    <a:pt x="15180" y="595"/>
                    <a:pt x="13240" y="0"/>
                    <a:pt x="1125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9" name="Google Shape;1150;p42"/>
            <p:cNvSpPr/>
            <p:nvPr/>
          </p:nvSpPr>
          <p:spPr>
            <a:xfrm>
              <a:off x="790928" y="879581"/>
              <a:ext cx="49132" cy="59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1" h="21600" fill="norm" stroke="1" extrusionOk="0">
                  <a:moveTo>
                    <a:pt x="6779" y="0"/>
                  </a:moveTo>
                  <a:cubicBezTo>
                    <a:pt x="6315" y="0"/>
                    <a:pt x="5851" y="36"/>
                    <a:pt x="5396" y="101"/>
                  </a:cubicBezTo>
                  <a:cubicBezTo>
                    <a:pt x="519" y="813"/>
                    <a:pt x="-1719" y="7819"/>
                    <a:pt x="1519" y="11027"/>
                  </a:cubicBezTo>
                  <a:cubicBezTo>
                    <a:pt x="3229" y="12724"/>
                    <a:pt x="6219" y="13105"/>
                    <a:pt x="7714" y="14961"/>
                  </a:cubicBezTo>
                  <a:cubicBezTo>
                    <a:pt x="8961" y="16565"/>
                    <a:pt x="8777" y="18874"/>
                    <a:pt x="10208" y="20377"/>
                  </a:cubicBezTo>
                  <a:cubicBezTo>
                    <a:pt x="11000" y="21219"/>
                    <a:pt x="12183" y="21600"/>
                    <a:pt x="13406" y="21600"/>
                  </a:cubicBezTo>
                  <a:cubicBezTo>
                    <a:pt x="14805" y="21600"/>
                    <a:pt x="16260" y="21104"/>
                    <a:pt x="17283" y="20219"/>
                  </a:cubicBezTo>
                  <a:cubicBezTo>
                    <a:pt x="19209" y="18579"/>
                    <a:pt x="19817" y="16054"/>
                    <a:pt x="19849" y="13652"/>
                  </a:cubicBezTo>
                  <a:cubicBezTo>
                    <a:pt x="19881" y="11501"/>
                    <a:pt x="19489" y="9329"/>
                    <a:pt x="18498" y="7344"/>
                  </a:cubicBezTo>
                  <a:cubicBezTo>
                    <a:pt x="16675" y="3632"/>
                    <a:pt x="11631" y="0"/>
                    <a:pt x="677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0" name="Google Shape;1151;p42"/>
            <p:cNvSpPr/>
            <p:nvPr/>
          </p:nvSpPr>
          <p:spPr>
            <a:xfrm>
              <a:off x="718148" y="777826"/>
              <a:ext cx="51553" cy="60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6879" y="0"/>
                  </a:moveTo>
                  <a:cubicBezTo>
                    <a:pt x="4792" y="0"/>
                    <a:pt x="2817" y="740"/>
                    <a:pt x="1271" y="2613"/>
                  </a:cubicBezTo>
                  <a:cubicBezTo>
                    <a:pt x="-290" y="4485"/>
                    <a:pt x="-433" y="7212"/>
                    <a:pt x="953" y="9205"/>
                  </a:cubicBezTo>
                  <a:cubicBezTo>
                    <a:pt x="2514" y="11391"/>
                    <a:pt x="5556" y="12537"/>
                    <a:pt x="6910" y="14815"/>
                  </a:cubicBezTo>
                  <a:cubicBezTo>
                    <a:pt x="7476" y="15826"/>
                    <a:pt x="7691" y="16972"/>
                    <a:pt x="8288" y="17919"/>
                  </a:cubicBezTo>
                  <a:cubicBezTo>
                    <a:pt x="9140" y="19322"/>
                    <a:pt x="10741" y="20205"/>
                    <a:pt x="12334" y="20838"/>
                  </a:cubicBezTo>
                  <a:cubicBezTo>
                    <a:pt x="13322" y="21265"/>
                    <a:pt x="14413" y="21600"/>
                    <a:pt x="15488" y="21600"/>
                  </a:cubicBezTo>
                  <a:cubicBezTo>
                    <a:pt x="15695" y="21600"/>
                    <a:pt x="15894" y="21586"/>
                    <a:pt x="16094" y="21564"/>
                  </a:cubicBezTo>
                  <a:cubicBezTo>
                    <a:pt x="18682" y="21180"/>
                    <a:pt x="20140" y="18653"/>
                    <a:pt x="20562" y="16339"/>
                  </a:cubicBezTo>
                  <a:cubicBezTo>
                    <a:pt x="21167" y="12914"/>
                    <a:pt x="20315" y="9269"/>
                    <a:pt x="18260" y="6322"/>
                  </a:cubicBezTo>
                  <a:cubicBezTo>
                    <a:pt x="16094" y="3289"/>
                    <a:pt x="11259" y="0"/>
                    <a:pt x="687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1" name="Google Shape;1152;p42"/>
            <p:cNvSpPr/>
            <p:nvPr/>
          </p:nvSpPr>
          <p:spPr>
            <a:xfrm>
              <a:off x="718656" y="717759"/>
              <a:ext cx="29663" cy="33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32" h="21600" fill="norm" stroke="1" extrusionOk="0">
                  <a:moveTo>
                    <a:pt x="6874" y="0"/>
                  </a:moveTo>
                  <a:cubicBezTo>
                    <a:pt x="5672" y="0"/>
                    <a:pt x="4394" y="321"/>
                    <a:pt x="3095" y="1041"/>
                  </a:cubicBezTo>
                  <a:cubicBezTo>
                    <a:pt x="-1290" y="3510"/>
                    <a:pt x="-283" y="5747"/>
                    <a:pt x="1644" y="9861"/>
                  </a:cubicBezTo>
                  <a:cubicBezTo>
                    <a:pt x="3550" y="13860"/>
                    <a:pt x="4773" y="21600"/>
                    <a:pt x="9115" y="21600"/>
                  </a:cubicBezTo>
                  <a:cubicBezTo>
                    <a:pt x="9948" y="21600"/>
                    <a:pt x="10890" y="21330"/>
                    <a:pt x="11962" y="20687"/>
                  </a:cubicBezTo>
                  <a:cubicBezTo>
                    <a:pt x="20310" y="15673"/>
                    <a:pt x="15232" y="0"/>
                    <a:pt x="687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2" name="Google Shape;1153;p42"/>
            <p:cNvSpPr/>
            <p:nvPr/>
          </p:nvSpPr>
          <p:spPr>
            <a:xfrm>
              <a:off x="806360" y="732202"/>
              <a:ext cx="53183" cy="53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70" h="21600" fill="norm" stroke="1" extrusionOk="0">
                  <a:moveTo>
                    <a:pt x="7082" y="0"/>
                  </a:moveTo>
                  <a:cubicBezTo>
                    <a:pt x="3098" y="0"/>
                    <a:pt x="-1670" y="4866"/>
                    <a:pt x="577" y="9202"/>
                  </a:cubicBezTo>
                  <a:cubicBezTo>
                    <a:pt x="1331" y="10663"/>
                    <a:pt x="2847" y="11523"/>
                    <a:pt x="3992" y="12671"/>
                  </a:cubicBezTo>
                  <a:cubicBezTo>
                    <a:pt x="5937" y="14598"/>
                    <a:pt x="7031" y="17392"/>
                    <a:pt x="8930" y="19320"/>
                  </a:cubicBezTo>
                  <a:cubicBezTo>
                    <a:pt x="10328" y="20725"/>
                    <a:pt x="12198" y="21600"/>
                    <a:pt x="14068" y="21600"/>
                  </a:cubicBezTo>
                  <a:cubicBezTo>
                    <a:pt x="14526" y="21600"/>
                    <a:pt x="14992" y="21544"/>
                    <a:pt x="15450" y="21431"/>
                  </a:cubicBezTo>
                  <a:cubicBezTo>
                    <a:pt x="17757" y="20853"/>
                    <a:pt x="19730" y="18645"/>
                    <a:pt x="19863" y="16100"/>
                  </a:cubicBezTo>
                  <a:cubicBezTo>
                    <a:pt x="19930" y="14735"/>
                    <a:pt x="19501" y="13386"/>
                    <a:pt x="19006" y="12133"/>
                  </a:cubicBezTo>
                  <a:cubicBezTo>
                    <a:pt x="17128" y="7524"/>
                    <a:pt x="13151" y="1943"/>
                    <a:pt x="8576" y="265"/>
                  </a:cubicBezTo>
                  <a:cubicBezTo>
                    <a:pt x="8102" y="88"/>
                    <a:pt x="7600" y="0"/>
                    <a:pt x="708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3" name="Google Shape;1154;p42"/>
            <p:cNvSpPr/>
            <p:nvPr/>
          </p:nvSpPr>
          <p:spPr>
            <a:xfrm>
              <a:off x="1098532" y="861260"/>
              <a:ext cx="76999" cy="88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1600" fill="norm" stroke="1" extrusionOk="0">
                  <a:moveTo>
                    <a:pt x="9400" y="0"/>
                  </a:moveTo>
                  <a:cubicBezTo>
                    <a:pt x="9330" y="0"/>
                    <a:pt x="9265" y="5"/>
                    <a:pt x="9195" y="5"/>
                  </a:cubicBezTo>
                  <a:cubicBezTo>
                    <a:pt x="5681" y="116"/>
                    <a:pt x="813" y="2838"/>
                    <a:pt x="111" y="6055"/>
                  </a:cubicBezTo>
                  <a:cubicBezTo>
                    <a:pt x="-342" y="8102"/>
                    <a:pt x="667" y="10179"/>
                    <a:pt x="1644" y="12081"/>
                  </a:cubicBezTo>
                  <a:cubicBezTo>
                    <a:pt x="2465" y="13677"/>
                    <a:pt x="3285" y="15278"/>
                    <a:pt x="4100" y="16874"/>
                  </a:cubicBezTo>
                  <a:cubicBezTo>
                    <a:pt x="4915" y="18412"/>
                    <a:pt x="5784" y="20052"/>
                    <a:pt x="7414" y="20935"/>
                  </a:cubicBezTo>
                  <a:cubicBezTo>
                    <a:pt x="8256" y="21401"/>
                    <a:pt x="9190" y="21600"/>
                    <a:pt x="10150" y="21600"/>
                  </a:cubicBezTo>
                  <a:cubicBezTo>
                    <a:pt x="12180" y="21600"/>
                    <a:pt x="14317" y="20707"/>
                    <a:pt x="15947" y="19533"/>
                  </a:cubicBezTo>
                  <a:cubicBezTo>
                    <a:pt x="17939" y="18082"/>
                    <a:pt x="19601" y="16185"/>
                    <a:pt x="20421" y="14002"/>
                  </a:cubicBezTo>
                  <a:cubicBezTo>
                    <a:pt x="21258" y="11819"/>
                    <a:pt x="21231" y="9340"/>
                    <a:pt x="20103" y="7263"/>
                  </a:cubicBezTo>
                  <a:cubicBezTo>
                    <a:pt x="18495" y="4294"/>
                    <a:pt x="13356" y="0"/>
                    <a:pt x="940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4" name="Google Shape;1155;p42"/>
            <p:cNvSpPr/>
            <p:nvPr/>
          </p:nvSpPr>
          <p:spPr>
            <a:xfrm>
              <a:off x="1187561" y="768686"/>
              <a:ext cx="71033" cy="70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3" h="21600" fill="norm" stroke="1" extrusionOk="0">
                  <a:moveTo>
                    <a:pt x="6227" y="0"/>
                  </a:moveTo>
                  <a:cubicBezTo>
                    <a:pt x="4239" y="0"/>
                    <a:pt x="2398" y="685"/>
                    <a:pt x="1069" y="2485"/>
                  </a:cubicBezTo>
                  <a:cubicBezTo>
                    <a:pt x="-77" y="4103"/>
                    <a:pt x="-342" y="6370"/>
                    <a:pt x="470" y="8206"/>
                  </a:cubicBezTo>
                  <a:cubicBezTo>
                    <a:pt x="1469" y="10473"/>
                    <a:pt x="3798" y="11824"/>
                    <a:pt x="5286" y="13794"/>
                  </a:cubicBezTo>
                  <a:cubicBezTo>
                    <a:pt x="6280" y="15139"/>
                    <a:pt x="6856" y="16733"/>
                    <a:pt x="7803" y="18115"/>
                  </a:cubicBezTo>
                  <a:cubicBezTo>
                    <a:pt x="9232" y="20152"/>
                    <a:pt x="11567" y="21600"/>
                    <a:pt x="14001" y="21600"/>
                  </a:cubicBezTo>
                  <a:cubicBezTo>
                    <a:pt x="14107" y="21600"/>
                    <a:pt x="14213" y="21594"/>
                    <a:pt x="14325" y="21588"/>
                  </a:cubicBezTo>
                  <a:cubicBezTo>
                    <a:pt x="18012" y="21376"/>
                    <a:pt x="20946" y="17655"/>
                    <a:pt x="21105" y="13848"/>
                  </a:cubicBezTo>
                  <a:cubicBezTo>
                    <a:pt x="21258" y="10042"/>
                    <a:pt x="19112" y="6424"/>
                    <a:pt x="16177" y="4079"/>
                  </a:cubicBezTo>
                  <a:cubicBezTo>
                    <a:pt x="13784" y="2182"/>
                    <a:pt x="9767" y="0"/>
                    <a:pt x="622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5" name="Google Shape;1156;p42"/>
            <p:cNvSpPr/>
            <p:nvPr/>
          </p:nvSpPr>
          <p:spPr>
            <a:xfrm>
              <a:off x="1017772" y="1184171"/>
              <a:ext cx="54617" cy="8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06" h="21600" fill="norm" stroke="1" extrusionOk="0">
                  <a:moveTo>
                    <a:pt x="7781" y="0"/>
                  </a:moveTo>
                  <a:cubicBezTo>
                    <a:pt x="133" y="0"/>
                    <a:pt x="1800" y="9794"/>
                    <a:pt x="619" y="14468"/>
                  </a:cubicBezTo>
                  <a:cubicBezTo>
                    <a:pt x="328" y="15592"/>
                    <a:pt x="-133" y="16731"/>
                    <a:pt x="36" y="17875"/>
                  </a:cubicBezTo>
                  <a:cubicBezTo>
                    <a:pt x="360" y="19794"/>
                    <a:pt x="2611" y="21277"/>
                    <a:pt x="5037" y="21554"/>
                  </a:cubicBezTo>
                  <a:cubicBezTo>
                    <a:pt x="5342" y="21585"/>
                    <a:pt x="5653" y="21600"/>
                    <a:pt x="5958" y="21600"/>
                  </a:cubicBezTo>
                  <a:cubicBezTo>
                    <a:pt x="8079" y="21600"/>
                    <a:pt x="10155" y="20871"/>
                    <a:pt x="11822" y="19815"/>
                  </a:cubicBezTo>
                  <a:cubicBezTo>
                    <a:pt x="18152" y="15731"/>
                    <a:pt x="21467" y="3668"/>
                    <a:pt x="11997" y="739"/>
                  </a:cubicBezTo>
                  <a:cubicBezTo>
                    <a:pt x="10343" y="226"/>
                    <a:pt x="8955" y="0"/>
                    <a:pt x="778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6" name="Google Shape;1157;p42"/>
            <p:cNvSpPr/>
            <p:nvPr/>
          </p:nvSpPr>
          <p:spPr>
            <a:xfrm>
              <a:off x="1584084" y="1246889"/>
              <a:ext cx="54618" cy="8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85" h="21600" fill="norm" stroke="1" extrusionOk="0">
                  <a:moveTo>
                    <a:pt x="7776" y="0"/>
                  </a:moveTo>
                  <a:cubicBezTo>
                    <a:pt x="131" y="0"/>
                    <a:pt x="1796" y="9794"/>
                    <a:pt x="617" y="14468"/>
                  </a:cubicBezTo>
                  <a:cubicBezTo>
                    <a:pt x="332" y="15587"/>
                    <a:pt x="-154" y="16736"/>
                    <a:pt x="47" y="17875"/>
                  </a:cubicBezTo>
                  <a:cubicBezTo>
                    <a:pt x="332" y="19794"/>
                    <a:pt x="2612" y="21277"/>
                    <a:pt x="5035" y="21554"/>
                  </a:cubicBezTo>
                  <a:cubicBezTo>
                    <a:pt x="5340" y="21585"/>
                    <a:pt x="5644" y="21600"/>
                    <a:pt x="5949" y="21600"/>
                  </a:cubicBezTo>
                  <a:cubicBezTo>
                    <a:pt x="8048" y="21600"/>
                    <a:pt x="10147" y="20871"/>
                    <a:pt x="11786" y="19815"/>
                  </a:cubicBezTo>
                  <a:cubicBezTo>
                    <a:pt x="18129" y="15725"/>
                    <a:pt x="21446" y="3663"/>
                    <a:pt x="11987" y="744"/>
                  </a:cubicBezTo>
                  <a:cubicBezTo>
                    <a:pt x="10335" y="231"/>
                    <a:pt x="8949" y="0"/>
                    <a:pt x="77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7" name="Google Shape;1158;p42"/>
            <p:cNvSpPr/>
            <p:nvPr/>
          </p:nvSpPr>
          <p:spPr>
            <a:xfrm>
              <a:off x="923153" y="806515"/>
              <a:ext cx="63914" cy="59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9" h="21600" fill="norm" stroke="1" extrusionOk="0">
                  <a:moveTo>
                    <a:pt x="10140" y="0"/>
                  </a:moveTo>
                  <a:cubicBezTo>
                    <a:pt x="8982" y="0"/>
                    <a:pt x="7824" y="203"/>
                    <a:pt x="6728" y="601"/>
                  </a:cubicBezTo>
                  <a:cubicBezTo>
                    <a:pt x="4951" y="1252"/>
                    <a:pt x="181" y="3604"/>
                    <a:pt x="12" y="6086"/>
                  </a:cubicBezTo>
                  <a:cubicBezTo>
                    <a:pt x="-94" y="7366"/>
                    <a:pt x="519" y="8626"/>
                    <a:pt x="1270" y="9595"/>
                  </a:cubicBezTo>
                  <a:cubicBezTo>
                    <a:pt x="2047" y="10558"/>
                    <a:pt x="2973" y="11332"/>
                    <a:pt x="3755" y="12265"/>
                  </a:cubicBezTo>
                  <a:cubicBezTo>
                    <a:pt x="5984" y="14972"/>
                    <a:pt x="6985" y="19067"/>
                    <a:pt x="9827" y="20804"/>
                  </a:cubicBezTo>
                  <a:cubicBezTo>
                    <a:pt x="10690" y="21347"/>
                    <a:pt x="11673" y="21600"/>
                    <a:pt x="12656" y="21600"/>
                  </a:cubicBezTo>
                  <a:cubicBezTo>
                    <a:pt x="13544" y="21600"/>
                    <a:pt x="14440" y="21390"/>
                    <a:pt x="15259" y="20999"/>
                  </a:cubicBezTo>
                  <a:cubicBezTo>
                    <a:pt x="16987" y="20160"/>
                    <a:pt x="18383" y="18517"/>
                    <a:pt x="19246" y="16614"/>
                  </a:cubicBezTo>
                  <a:cubicBezTo>
                    <a:pt x="21506" y="11527"/>
                    <a:pt x="19666" y="4595"/>
                    <a:pt x="15422" y="1635"/>
                  </a:cubicBezTo>
                  <a:cubicBezTo>
                    <a:pt x="13832" y="521"/>
                    <a:pt x="11986" y="0"/>
                    <a:pt x="1014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8" name="Google Shape;1159;p42"/>
            <p:cNvSpPr/>
            <p:nvPr/>
          </p:nvSpPr>
          <p:spPr>
            <a:xfrm>
              <a:off x="1321433" y="1252389"/>
              <a:ext cx="61714" cy="90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1" h="21600" fill="norm" stroke="1" extrusionOk="0">
                  <a:moveTo>
                    <a:pt x="5095" y="0"/>
                  </a:moveTo>
                  <a:cubicBezTo>
                    <a:pt x="1988" y="0"/>
                    <a:pt x="127" y="2127"/>
                    <a:pt x="11" y="4922"/>
                  </a:cubicBezTo>
                  <a:cubicBezTo>
                    <a:pt x="-119" y="7294"/>
                    <a:pt x="983" y="9595"/>
                    <a:pt x="1106" y="11944"/>
                  </a:cubicBezTo>
                  <a:cubicBezTo>
                    <a:pt x="1222" y="13831"/>
                    <a:pt x="770" y="15821"/>
                    <a:pt x="1893" y="17534"/>
                  </a:cubicBezTo>
                  <a:cubicBezTo>
                    <a:pt x="3117" y="19322"/>
                    <a:pt x="5854" y="20405"/>
                    <a:pt x="8570" y="21035"/>
                  </a:cubicBezTo>
                  <a:cubicBezTo>
                    <a:pt x="9884" y="21355"/>
                    <a:pt x="11280" y="21600"/>
                    <a:pt x="12675" y="21600"/>
                  </a:cubicBezTo>
                  <a:cubicBezTo>
                    <a:pt x="13120" y="21600"/>
                    <a:pt x="13572" y="21576"/>
                    <a:pt x="14016" y="21520"/>
                  </a:cubicBezTo>
                  <a:cubicBezTo>
                    <a:pt x="16726" y="21181"/>
                    <a:pt x="18949" y="19736"/>
                    <a:pt x="20113" y="18019"/>
                  </a:cubicBezTo>
                  <a:cubicBezTo>
                    <a:pt x="21269" y="16325"/>
                    <a:pt x="21481" y="14353"/>
                    <a:pt x="21269" y="12466"/>
                  </a:cubicBezTo>
                  <a:cubicBezTo>
                    <a:pt x="21084" y="10687"/>
                    <a:pt x="20509" y="8885"/>
                    <a:pt x="19319" y="7294"/>
                  </a:cubicBezTo>
                  <a:cubicBezTo>
                    <a:pt x="16979" y="4212"/>
                    <a:pt x="12463" y="2136"/>
                    <a:pt x="8078" y="565"/>
                  </a:cubicBezTo>
                  <a:cubicBezTo>
                    <a:pt x="6990" y="174"/>
                    <a:pt x="5991" y="0"/>
                    <a:pt x="509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9" name="Google Shape;1160;p42"/>
            <p:cNvSpPr/>
            <p:nvPr/>
          </p:nvSpPr>
          <p:spPr>
            <a:xfrm>
              <a:off x="1439469" y="1199860"/>
              <a:ext cx="84431" cy="104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87" h="21600" fill="norm" stroke="1" extrusionOk="0">
                  <a:moveTo>
                    <a:pt x="6489" y="0"/>
                  </a:moveTo>
                  <a:cubicBezTo>
                    <a:pt x="3404" y="0"/>
                    <a:pt x="1191" y="1657"/>
                    <a:pt x="319" y="4315"/>
                  </a:cubicBezTo>
                  <a:cubicBezTo>
                    <a:pt x="-1116" y="8753"/>
                    <a:pt x="2617" y="11641"/>
                    <a:pt x="4877" y="15164"/>
                  </a:cubicBezTo>
                  <a:cubicBezTo>
                    <a:pt x="5772" y="16514"/>
                    <a:pt x="6392" y="18031"/>
                    <a:pt x="7515" y="19237"/>
                  </a:cubicBezTo>
                  <a:cubicBezTo>
                    <a:pt x="8838" y="20681"/>
                    <a:pt x="10954" y="21600"/>
                    <a:pt x="13042" y="21600"/>
                  </a:cubicBezTo>
                  <a:cubicBezTo>
                    <a:pt x="13773" y="21600"/>
                    <a:pt x="14500" y="21485"/>
                    <a:pt x="15190" y="21243"/>
                  </a:cubicBezTo>
                  <a:cubicBezTo>
                    <a:pt x="18075" y="20205"/>
                    <a:pt x="19571" y="17322"/>
                    <a:pt x="19836" y="14582"/>
                  </a:cubicBezTo>
                  <a:cubicBezTo>
                    <a:pt x="20484" y="8117"/>
                    <a:pt x="14780" y="390"/>
                    <a:pt x="6890" y="8"/>
                  </a:cubicBezTo>
                  <a:cubicBezTo>
                    <a:pt x="6755" y="4"/>
                    <a:pt x="6620" y="0"/>
                    <a:pt x="648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0" name="Google Shape;1161;p42"/>
            <p:cNvSpPr/>
            <p:nvPr/>
          </p:nvSpPr>
          <p:spPr>
            <a:xfrm>
              <a:off x="1604354" y="1364748"/>
              <a:ext cx="84436" cy="104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10" h="21600" fill="norm" stroke="1" extrusionOk="0">
                  <a:moveTo>
                    <a:pt x="6498" y="0"/>
                  </a:moveTo>
                  <a:cubicBezTo>
                    <a:pt x="3391" y="0"/>
                    <a:pt x="1179" y="1657"/>
                    <a:pt x="321" y="4304"/>
                  </a:cubicBezTo>
                  <a:cubicBezTo>
                    <a:pt x="-1116" y="8738"/>
                    <a:pt x="2607" y="11627"/>
                    <a:pt x="4888" y="15151"/>
                  </a:cubicBezTo>
                  <a:cubicBezTo>
                    <a:pt x="5761" y="16521"/>
                    <a:pt x="6386" y="18018"/>
                    <a:pt x="7505" y="19241"/>
                  </a:cubicBezTo>
                  <a:cubicBezTo>
                    <a:pt x="8840" y="20685"/>
                    <a:pt x="10939" y="21600"/>
                    <a:pt x="13015" y="21600"/>
                  </a:cubicBezTo>
                  <a:cubicBezTo>
                    <a:pt x="13757" y="21600"/>
                    <a:pt x="14494" y="21481"/>
                    <a:pt x="15194" y="21235"/>
                  </a:cubicBezTo>
                  <a:cubicBezTo>
                    <a:pt x="18100" y="20213"/>
                    <a:pt x="19593" y="17305"/>
                    <a:pt x="19864" y="14564"/>
                  </a:cubicBezTo>
                  <a:cubicBezTo>
                    <a:pt x="20484" y="8098"/>
                    <a:pt x="14778" y="373"/>
                    <a:pt x="6904" y="12"/>
                  </a:cubicBezTo>
                  <a:cubicBezTo>
                    <a:pt x="6764" y="4"/>
                    <a:pt x="6633" y="0"/>
                    <a:pt x="649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1" name="Google Shape;1162;p42"/>
            <p:cNvSpPr/>
            <p:nvPr/>
          </p:nvSpPr>
          <p:spPr>
            <a:xfrm>
              <a:off x="1549590" y="1112609"/>
              <a:ext cx="75944" cy="80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fill="norm" stroke="1" extrusionOk="0">
                  <a:moveTo>
                    <a:pt x="9283" y="0"/>
                  </a:moveTo>
                  <a:cubicBezTo>
                    <a:pt x="7745" y="0"/>
                    <a:pt x="6130" y="622"/>
                    <a:pt x="5042" y="1653"/>
                  </a:cubicBezTo>
                  <a:cubicBezTo>
                    <a:pt x="2257" y="4304"/>
                    <a:pt x="-413" y="8539"/>
                    <a:pt x="54" y="12439"/>
                  </a:cubicBezTo>
                  <a:cubicBezTo>
                    <a:pt x="493" y="15989"/>
                    <a:pt x="3306" y="18991"/>
                    <a:pt x="6679" y="20463"/>
                  </a:cubicBezTo>
                  <a:cubicBezTo>
                    <a:pt x="8310" y="21191"/>
                    <a:pt x="10118" y="21600"/>
                    <a:pt x="11914" y="21600"/>
                  </a:cubicBezTo>
                  <a:cubicBezTo>
                    <a:pt x="13331" y="21600"/>
                    <a:pt x="14732" y="21345"/>
                    <a:pt x="16023" y="20792"/>
                  </a:cubicBezTo>
                  <a:cubicBezTo>
                    <a:pt x="18962" y="19538"/>
                    <a:pt x="21187" y="16600"/>
                    <a:pt x="21083" y="13507"/>
                  </a:cubicBezTo>
                  <a:cubicBezTo>
                    <a:pt x="21083" y="13173"/>
                    <a:pt x="21039" y="12843"/>
                    <a:pt x="20841" y="12583"/>
                  </a:cubicBezTo>
                  <a:cubicBezTo>
                    <a:pt x="20621" y="12275"/>
                    <a:pt x="20226" y="12158"/>
                    <a:pt x="19885" y="12014"/>
                  </a:cubicBezTo>
                  <a:cubicBezTo>
                    <a:pt x="17248" y="11095"/>
                    <a:pt x="14458" y="9533"/>
                    <a:pt x="13848" y="6881"/>
                  </a:cubicBezTo>
                  <a:cubicBezTo>
                    <a:pt x="13529" y="5532"/>
                    <a:pt x="13826" y="4113"/>
                    <a:pt x="13386" y="2811"/>
                  </a:cubicBezTo>
                  <a:cubicBezTo>
                    <a:pt x="12738" y="829"/>
                    <a:pt x="11063" y="0"/>
                    <a:pt x="928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2" name="Google Shape;1163;p42"/>
            <p:cNvSpPr/>
            <p:nvPr/>
          </p:nvSpPr>
          <p:spPr>
            <a:xfrm>
              <a:off x="1405734" y="1319777"/>
              <a:ext cx="101662" cy="116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9" h="21600" fill="norm" stroke="1" extrusionOk="0">
                  <a:moveTo>
                    <a:pt x="7725" y="0"/>
                  </a:moveTo>
                  <a:cubicBezTo>
                    <a:pt x="6762" y="0"/>
                    <a:pt x="5810" y="203"/>
                    <a:pt x="4918" y="670"/>
                  </a:cubicBezTo>
                  <a:cubicBezTo>
                    <a:pt x="3138" y="1610"/>
                    <a:pt x="1643" y="3525"/>
                    <a:pt x="683" y="5135"/>
                  </a:cubicBezTo>
                  <a:cubicBezTo>
                    <a:pt x="-905" y="7757"/>
                    <a:pt x="555" y="8479"/>
                    <a:pt x="2230" y="10513"/>
                  </a:cubicBezTo>
                  <a:cubicBezTo>
                    <a:pt x="4150" y="12841"/>
                    <a:pt x="3246" y="16355"/>
                    <a:pt x="4898" y="18845"/>
                  </a:cubicBezTo>
                  <a:cubicBezTo>
                    <a:pt x="6130" y="20698"/>
                    <a:pt x="8589" y="21600"/>
                    <a:pt x="10937" y="21600"/>
                  </a:cubicBezTo>
                  <a:cubicBezTo>
                    <a:pt x="13572" y="21585"/>
                    <a:pt x="16172" y="20550"/>
                    <a:pt x="17952" y="18778"/>
                  </a:cubicBezTo>
                  <a:cubicBezTo>
                    <a:pt x="19751" y="17021"/>
                    <a:pt x="20695" y="14561"/>
                    <a:pt x="20531" y="12152"/>
                  </a:cubicBezTo>
                  <a:cubicBezTo>
                    <a:pt x="20339" y="9282"/>
                    <a:pt x="18647" y="6689"/>
                    <a:pt x="16600" y="4527"/>
                  </a:cubicBezTo>
                  <a:cubicBezTo>
                    <a:pt x="14608" y="2427"/>
                    <a:pt x="11077" y="0"/>
                    <a:pt x="772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3" name="Google Shape;1164;p42"/>
            <p:cNvSpPr/>
            <p:nvPr/>
          </p:nvSpPr>
          <p:spPr>
            <a:xfrm>
              <a:off x="1345451" y="1510227"/>
              <a:ext cx="80620" cy="83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6" h="21600" fill="norm" stroke="1" extrusionOk="0">
                  <a:moveTo>
                    <a:pt x="8516" y="0"/>
                  </a:moveTo>
                  <a:cubicBezTo>
                    <a:pt x="4126" y="0"/>
                    <a:pt x="536" y="3529"/>
                    <a:pt x="59" y="8148"/>
                  </a:cubicBezTo>
                  <a:cubicBezTo>
                    <a:pt x="-305" y="11754"/>
                    <a:pt x="1018" y="15462"/>
                    <a:pt x="3572" y="18035"/>
                  </a:cubicBezTo>
                  <a:cubicBezTo>
                    <a:pt x="5849" y="20306"/>
                    <a:pt x="9064" y="21600"/>
                    <a:pt x="12269" y="21600"/>
                  </a:cubicBezTo>
                  <a:cubicBezTo>
                    <a:pt x="12669" y="21600"/>
                    <a:pt x="13064" y="21580"/>
                    <a:pt x="13459" y="21539"/>
                  </a:cubicBezTo>
                  <a:cubicBezTo>
                    <a:pt x="15562" y="21339"/>
                    <a:pt x="17639" y="20541"/>
                    <a:pt x="19100" y="19037"/>
                  </a:cubicBezTo>
                  <a:cubicBezTo>
                    <a:pt x="20562" y="17554"/>
                    <a:pt x="21295" y="15283"/>
                    <a:pt x="20674" y="13278"/>
                  </a:cubicBezTo>
                  <a:cubicBezTo>
                    <a:pt x="20403" y="12414"/>
                    <a:pt x="19895" y="11616"/>
                    <a:pt x="19464" y="10797"/>
                  </a:cubicBezTo>
                  <a:cubicBezTo>
                    <a:pt x="18598" y="9104"/>
                    <a:pt x="18069" y="7243"/>
                    <a:pt x="17157" y="5580"/>
                  </a:cubicBezTo>
                  <a:cubicBezTo>
                    <a:pt x="15859" y="3187"/>
                    <a:pt x="13710" y="1233"/>
                    <a:pt x="11131" y="409"/>
                  </a:cubicBezTo>
                  <a:cubicBezTo>
                    <a:pt x="10239" y="133"/>
                    <a:pt x="9362" y="0"/>
                    <a:pt x="851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4" name="Google Shape;1165;p42"/>
            <p:cNvSpPr/>
            <p:nvPr/>
          </p:nvSpPr>
          <p:spPr>
            <a:xfrm>
              <a:off x="1458369" y="1549599"/>
              <a:ext cx="80613" cy="83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9" h="21600" fill="norm" stroke="1" extrusionOk="0">
                  <a:moveTo>
                    <a:pt x="8527" y="0"/>
                  </a:moveTo>
                  <a:cubicBezTo>
                    <a:pt x="4141" y="0"/>
                    <a:pt x="540" y="3546"/>
                    <a:pt x="58" y="8164"/>
                  </a:cubicBezTo>
                  <a:cubicBezTo>
                    <a:pt x="-301" y="11735"/>
                    <a:pt x="1017" y="15469"/>
                    <a:pt x="3577" y="18014"/>
                  </a:cubicBezTo>
                  <a:cubicBezTo>
                    <a:pt x="5859" y="20287"/>
                    <a:pt x="9065" y="21600"/>
                    <a:pt x="12287" y="21600"/>
                  </a:cubicBezTo>
                  <a:cubicBezTo>
                    <a:pt x="12682" y="21600"/>
                    <a:pt x="13071" y="21580"/>
                    <a:pt x="13466" y="21539"/>
                  </a:cubicBezTo>
                  <a:cubicBezTo>
                    <a:pt x="15544" y="21339"/>
                    <a:pt x="17621" y="20542"/>
                    <a:pt x="19083" y="19040"/>
                  </a:cubicBezTo>
                  <a:cubicBezTo>
                    <a:pt x="20545" y="17539"/>
                    <a:pt x="21299" y="15286"/>
                    <a:pt x="20683" y="13288"/>
                  </a:cubicBezTo>
                  <a:cubicBezTo>
                    <a:pt x="20412" y="12399"/>
                    <a:pt x="19883" y="11623"/>
                    <a:pt x="19473" y="10780"/>
                  </a:cubicBezTo>
                  <a:cubicBezTo>
                    <a:pt x="18580" y="9099"/>
                    <a:pt x="18057" y="7254"/>
                    <a:pt x="17165" y="5594"/>
                  </a:cubicBezTo>
                  <a:cubicBezTo>
                    <a:pt x="15867" y="3208"/>
                    <a:pt x="13718" y="1226"/>
                    <a:pt x="11112" y="409"/>
                  </a:cubicBezTo>
                  <a:cubicBezTo>
                    <a:pt x="10235" y="133"/>
                    <a:pt x="9368" y="0"/>
                    <a:pt x="852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5" name="Google Shape;1166;p42"/>
            <p:cNvSpPr/>
            <p:nvPr/>
          </p:nvSpPr>
          <p:spPr>
            <a:xfrm>
              <a:off x="1206718" y="1479758"/>
              <a:ext cx="83455" cy="109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1" h="21600" fill="norm" stroke="1" extrusionOk="0">
                  <a:moveTo>
                    <a:pt x="7020" y="0"/>
                  </a:moveTo>
                  <a:cubicBezTo>
                    <a:pt x="6164" y="0"/>
                    <a:pt x="5328" y="129"/>
                    <a:pt x="4544" y="413"/>
                  </a:cubicBezTo>
                  <a:cubicBezTo>
                    <a:pt x="2517" y="1162"/>
                    <a:pt x="839" y="3261"/>
                    <a:pt x="247" y="4950"/>
                  </a:cubicBezTo>
                  <a:cubicBezTo>
                    <a:pt x="-714" y="7742"/>
                    <a:pt x="1351" y="9790"/>
                    <a:pt x="2675" y="12204"/>
                  </a:cubicBezTo>
                  <a:cubicBezTo>
                    <a:pt x="3502" y="13717"/>
                    <a:pt x="3884" y="15367"/>
                    <a:pt x="4563" y="16931"/>
                  </a:cubicBezTo>
                  <a:cubicBezTo>
                    <a:pt x="5246" y="18495"/>
                    <a:pt x="6288" y="20036"/>
                    <a:pt x="8033" y="20906"/>
                  </a:cubicBezTo>
                  <a:cubicBezTo>
                    <a:pt x="8994" y="21382"/>
                    <a:pt x="10093" y="21600"/>
                    <a:pt x="11207" y="21600"/>
                  </a:cubicBezTo>
                  <a:cubicBezTo>
                    <a:pt x="12550" y="21600"/>
                    <a:pt x="13907" y="21284"/>
                    <a:pt x="15059" y="20715"/>
                  </a:cubicBezTo>
                  <a:cubicBezTo>
                    <a:pt x="17163" y="19673"/>
                    <a:pt x="18587" y="17887"/>
                    <a:pt x="19399" y="15991"/>
                  </a:cubicBezTo>
                  <a:cubicBezTo>
                    <a:pt x="20886" y="12415"/>
                    <a:pt x="20164" y="8261"/>
                    <a:pt x="17526" y="5176"/>
                  </a:cubicBezTo>
                  <a:cubicBezTo>
                    <a:pt x="15523" y="2824"/>
                    <a:pt x="11044" y="0"/>
                    <a:pt x="702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6" name="Google Shape;1167;p42"/>
            <p:cNvSpPr/>
            <p:nvPr/>
          </p:nvSpPr>
          <p:spPr>
            <a:xfrm>
              <a:off x="1286514" y="1736173"/>
              <a:ext cx="110809" cy="80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3" h="21600" fill="norm" stroke="1" extrusionOk="0">
                  <a:moveTo>
                    <a:pt x="11160" y="0"/>
                  </a:moveTo>
                  <a:cubicBezTo>
                    <a:pt x="9188" y="0"/>
                    <a:pt x="7215" y="729"/>
                    <a:pt x="5501" y="2165"/>
                  </a:cubicBezTo>
                  <a:cubicBezTo>
                    <a:pt x="2717" y="4488"/>
                    <a:pt x="-977" y="10739"/>
                    <a:pt x="239" y="15871"/>
                  </a:cubicBezTo>
                  <a:cubicBezTo>
                    <a:pt x="788" y="18194"/>
                    <a:pt x="2637" y="20285"/>
                    <a:pt x="4176" y="21135"/>
                  </a:cubicBezTo>
                  <a:cubicBezTo>
                    <a:pt x="4773" y="21463"/>
                    <a:pt x="5341" y="21600"/>
                    <a:pt x="5898" y="21600"/>
                  </a:cubicBezTo>
                  <a:cubicBezTo>
                    <a:pt x="7678" y="21600"/>
                    <a:pt x="9301" y="20201"/>
                    <a:pt x="11080" y="19324"/>
                  </a:cubicBezTo>
                  <a:cubicBezTo>
                    <a:pt x="12536" y="18596"/>
                    <a:pt x="14094" y="18358"/>
                    <a:pt x="15582" y="17793"/>
                  </a:cubicBezTo>
                  <a:cubicBezTo>
                    <a:pt x="17085" y="17228"/>
                    <a:pt x="18596" y="16241"/>
                    <a:pt x="19502" y="14435"/>
                  </a:cubicBezTo>
                  <a:cubicBezTo>
                    <a:pt x="20623" y="12249"/>
                    <a:pt x="20623" y="9145"/>
                    <a:pt x="19793" y="6700"/>
                  </a:cubicBezTo>
                  <a:cubicBezTo>
                    <a:pt x="18953" y="4250"/>
                    <a:pt x="17398" y="2471"/>
                    <a:pt x="15681" y="1362"/>
                  </a:cubicBezTo>
                  <a:cubicBezTo>
                    <a:pt x="14261" y="454"/>
                    <a:pt x="12711" y="0"/>
                    <a:pt x="1116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7" name="Google Shape;1168;p42"/>
            <p:cNvSpPr/>
            <p:nvPr/>
          </p:nvSpPr>
          <p:spPr>
            <a:xfrm>
              <a:off x="1055499" y="1573955"/>
              <a:ext cx="74265" cy="91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3" h="21600" fill="norm" stroke="1" extrusionOk="0">
                  <a:moveTo>
                    <a:pt x="8376" y="0"/>
                  </a:moveTo>
                  <a:cubicBezTo>
                    <a:pt x="8240" y="0"/>
                    <a:pt x="8103" y="0"/>
                    <a:pt x="7966" y="9"/>
                  </a:cubicBezTo>
                  <a:cubicBezTo>
                    <a:pt x="278" y="405"/>
                    <a:pt x="-1263" y="11263"/>
                    <a:pt x="886" y="16401"/>
                  </a:cubicBezTo>
                  <a:cubicBezTo>
                    <a:pt x="1965" y="19012"/>
                    <a:pt x="4474" y="21251"/>
                    <a:pt x="7474" y="21563"/>
                  </a:cubicBezTo>
                  <a:cubicBezTo>
                    <a:pt x="7677" y="21586"/>
                    <a:pt x="7885" y="21600"/>
                    <a:pt x="8088" y="21600"/>
                  </a:cubicBezTo>
                  <a:cubicBezTo>
                    <a:pt x="8939" y="21600"/>
                    <a:pt x="9801" y="21377"/>
                    <a:pt x="10363" y="20795"/>
                  </a:cubicBezTo>
                  <a:cubicBezTo>
                    <a:pt x="10723" y="20446"/>
                    <a:pt x="10900" y="19966"/>
                    <a:pt x="11128" y="19529"/>
                  </a:cubicBezTo>
                  <a:cubicBezTo>
                    <a:pt x="12390" y="17085"/>
                    <a:pt x="14691" y="15242"/>
                    <a:pt x="16526" y="13129"/>
                  </a:cubicBezTo>
                  <a:cubicBezTo>
                    <a:pt x="19004" y="10267"/>
                    <a:pt x="20337" y="6330"/>
                    <a:pt x="17149" y="3449"/>
                  </a:cubicBezTo>
                  <a:cubicBezTo>
                    <a:pt x="15127" y="1634"/>
                    <a:pt x="11331" y="0"/>
                    <a:pt x="83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8" name="Google Shape;1169;p42"/>
            <p:cNvSpPr/>
            <p:nvPr/>
          </p:nvSpPr>
          <p:spPr>
            <a:xfrm>
              <a:off x="1176152" y="1639779"/>
              <a:ext cx="62370" cy="83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78" h="21600" fill="norm" stroke="1" extrusionOk="0">
                  <a:moveTo>
                    <a:pt x="10269" y="0"/>
                  </a:moveTo>
                  <a:cubicBezTo>
                    <a:pt x="8844" y="0"/>
                    <a:pt x="7327" y="469"/>
                    <a:pt x="5848" y="1551"/>
                  </a:cubicBezTo>
                  <a:cubicBezTo>
                    <a:pt x="84" y="5756"/>
                    <a:pt x="-2641" y="14635"/>
                    <a:pt x="3438" y="19753"/>
                  </a:cubicBezTo>
                  <a:cubicBezTo>
                    <a:pt x="4732" y="20845"/>
                    <a:pt x="6450" y="21600"/>
                    <a:pt x="8145" y="21600"/>
                  </a:cubicBezTo>
                  <a:cubicBezTo>
                    <a:pt x="8595" y="21600"/>
                    <a:pt x="9050" y="21544"/>
                    <a:pt x="9489" y="21432"/>
                  </a:cubicBezTo>
                  <a:cubicBezTo>
                    <a:pt x="9977" y="21314"/>
                    <a:pt x="10453" y="21115"/>
                    <a:pt x="10768" y="20748"/>
                  </a:cubicBezTo>
                  <a:cubicBezTo>
                    <a:pt x="11369" y="20044"/>
                    <a:pt x="11179" y="19018"/>
                    <a:pt x="11255" y="18135"/>
                  </a:cubicBezTo>
                  <a:cubicBezTo>
                    <a:pt x="11445" y="15181"/>
                    <a:pt x="14582" y="13231"/>
                    <a:pt x="16077" y="10619"/>
                  </a:cubicBezTo>
                  <a:cubicBezTo>
                    <a:pt x="18959" y="5562"/>
                    <a:pt x="15183" y="0"/>
                    <a:pt x="1026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9" name="Google Shape;1170;p42"/>
            <p:cNvSpPr/>
            <p:nvPr/>
          </p:nvSpPr>
          <p:spPr>
            <a:xfrm>
              <a:off x="640080" y="455786"/>
              <a:ext cx="44061" cy="35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1" h="21600" fill="norm" stroke="1" extrusionOk="0">
                  <a:moveTo>
                    <a:pt x="12026" y="0"/>
                  </a:moveTo>
                  <a:cubicBezTo>
                    <a:pt x="6102" y="0"/>
                    <a:pt x="-646" y="5122"/>
                    <a:pt x="50" y="12689"/>
                  </a:cubicBezTo>
                  <a:cubicBezTo>
                    <a:pt x="499" y="17048"/>
                    <a:pt x="3346" y="20777"/>
                    <a:pt x="6652" y="21467"/>
                  </a:cubicBezTo>
                  <a:cubicBezTo>
                    <a:pt x="7100" y="21564"/>
                    <a:pt x="7540" y="21600"/>
                    <a:pt x="7989" y="21600"/>
                  </a:cubicBezTo>
                  <a:cubicBezTo>
                    <a:pt x="10470" y="21600"/>
                    <a:pt x="12924" y="20292"/>
                    <a:pt x="15176" y="18827"/>
                  </a:cubicBezTo>
                  <a:cubicBezTo>
                    <a:pt x="16229" y="18077"/>
                    <a:pt x="17291" y="17314"/>
                    <a:pt x="18152" y="16248"/>
                  </a:cubicBezTo>
                  <a:cubicBezTo>
                    <a:pt x="20221" y="13706"/>
                    <a:pt x="20954" y="9396"/>
                    <a:pt x="19938" y="5896"/>
                  </a:cubicBezTo>
                  <a:cubicBezTo>
                    <a:pt x="18720" y="1780"/>
                    <a:pt x="15515" y="0"/>
                    <a:pt x="1202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0" name="Google Shape;1171;p42"/>
            <p:cNvSpPr/>
            <p:nvPr/>
          </p:nvSpPr>
          <p:spPr>
            <a:xfrm>
              <a:off x="722400" y="445459"/>
              <a:ext cx="43849" cy="31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2" h="21600" fill="norm" stroke="1" extrusionOk="0">
                  <a:moveTo>
                    <a:pt x="6124" y="0"/>
                  </a:moveTo>
                  <a:cubicBezTo>
                    <a:pt x="5651" y="0"/>
                    <a:pt x="5212" y="69"/>
                    <a:pt x="4808" y="220"/>
                  </a:cubicBezTo>
                  <a:cubicBezTo>
                    <a:pt x="2209" y="1198"/>
                    <a:pt x="402" y="3951"/>
                    <a:pt x="66" y="8370"/>
                  </a:cubicBezTo>
                  <a:cubicBezTo>
                    <a:pt x="-588" y="16768"/>
                    <a:pt x="3741" y="17319"/>
                    <a:pt x="7656" y="18723"/>
                  </a:cubicBezTo>
                  <a:cubicBezTo>
                    <a:pt x="9635" y="19397"/>
                    <a:pt x="11477" y="20994"/>
                    <a:pt x="13508" y="21490"/>
                  </a:cubicBezTo>
                  <a:cubicBezTo>
                    <a:pt x="13809" y="21559"/>
                    <a:pt x="14119" y="21600"/>
                    <a:pt x="14429" y="21600"/>
                  </a:cubicBezTo>
                  <a:cubicBezTo>
                    <a:pt x="16193" y="21600"/>
                    <a:pt x="18034" y="20416"/>
                    <a:pt x="18723" y="17869"/>
                  </a:cubicBezTo>
                  <a:cubicBezTo>
                    <a:pt x="21012" y="9141"/>
                    <a:pt x="11494" y="0"/>
                    <a:pt x="612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1" name="Google Shape;1172;p42"/>
            <p:cNvSpPr/>
            <p:nvPr/>
          </p:nvSpPr>
          <p:spPr>
            <a:xfrm>
              <a:off x="530077" y="525707"/>
              <a:ext cx="71025" cy="83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52" h="21600" fill="norm" stroke="1" extrusionOk="0">
                  <a:moveTo>
                    <a:pt x="11776" y="0"/>
                  </a:moveTo>
                  <a:cubicBezTo>
                    <a:pt x="5487" y="0"/>
                    <a:pt x="1433" y="8460"/>
                    <a:pt x="441" y="13431"/>
                  </a:cubicBezTo>
                  <a:cubicBezTo>
                    <a:pt x="-3" y="15612"/>
                    <a:pt x="-254" y="17911"/>
                    <a:pt x="394" y="20072"/>
                  </a:cubicBezTo>
                  <a:cubicBezTo>
                    <a:pt x="488" y="20440"/>
                    <a:pt x="629" y="20798"/>
                    <a:pt x="906" y="21099"/>
                  </a:cubicBezTo>
                  <a:cubicBezTo>
                    <a:pt x="1230" y="21452"/>
                    <a:pt x="1700" y="21600"/>
                    <a:pt x="2191" y="21600"/>
                  </a:cubicBezTo>
                  <a:cubicBezTo>
                    <a:pt x="2656" y="21600"/>
                    <a:pt x="3141" y="21467"/>
                    <a:pt x="3533" y="21237"/>
                  </a:cubicBezTo>
                  <a:cubicBezTo>
                    <a:pt x="4374" y="20757"/>
                    <a:pt x="4954" y="19981"/>
                    <a:pt x="5607" y="19301"/>
                  </a:cubicBezTo>
                  <a:cubicBezTo>
                    <a:pt x="7952" y="16844"/>
                    <a:pt x="11301" y="15546"/>
                    <a:pt x="14163" y="13635"/>
                  </a:cubicBezTo>
                  <a:cubicBezTo>
                    <a:pt x="19648" y="9972"/>
                    <a:pt x="21346" y="1354"/>
                    <a:pt x="12863" y="82"/>
                  </a:cubicBezTo>
                  <a:cubicBezTo>
                    <a:pt x="12492" y="26"/>
                    <a:pt x="12131" y="0"/>
                    <a:pt x="117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2" name="Google Shape;1173;p42"/>
            <p:cNvSpPr/>
            <p:nvPr/>
          </p:nvSpPr>
          <p:spPr>
            <a:xfrm>
              <a:off x="550502" y="624751"/>
              <a:ext cx="80704" cy="80704"/>
            </a:xfrm>
            <a:prstGeom prst="ellipse">
              <a:avLst/>
            </a:pr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3" name="Google Shape;1174;p42"/>
            <p:cNvSpPr/>
            <p:nvPr/>
          </p:nvSpPr>
          <p:spPr>
            <a:xfrm>
              <a:off x="485761" y="664499"/>
              <a:ext cx="104861" cy="97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0" h="21600" fill="norm" stroke="1" extrusionOk="0">
                  <a:moveTo>
                    <a:pt x="17421" y="0"/>
                  </a:moveTo>
                  <a:cubicBezTo>
                    <a:pt x="15690" y="0"/>
                    <a:pt x="13870" y="2506"/>
                    <a:pt x="12885" y="3752"/>
                  </a:cubicBezTo>
                  <a:cubicBezTo>
                    <a:pt x="8698" y="8966"/>
                    <a:pt x="3935" y="14026"/>
                    <a:pt x="365" y="19849"/>
                  </a:cubicBezTo>
                  <a:cubicBezTo>
                    <a:pt x="83" y="20301"/>
                    <a:pt x="-181" y="20964"/>
                    <a:pt x="165" y="21354"/>
                  </a:cubicBezTo>
                  <a:cubicBezTo>
                    <a:pt x="280" y="21490"/>
                    <a:pt x="462" y="21547"/>
                    <a:pt x="629" y="21569"/>
                  </a:cubicBezTo>
                  <a:cubicBezTo>
                    <a:pt x="737" y="21591"/>
                    <a:pt x="841" y="21600"/>
                    <a:pt x="945" y="21600"/>
                  </a:cubicBezTo>
                  <a:cubicBezTo>
                    <a:pt x="1948" y="21600"/>
                    <a:pt x="2865" y="20810"/>
                    <a:pt x="3675" y="20064"/>
                  </a:cubicBezTo>
                  <a:cubicBezTo>
                    <a:pt x="8041" y="16040"/>
                    <a:pt x="12406" y="11998"/>
                    <a:pt x="16775" y="7974"/>
                  </a:cubicBezTo>
                  <a:cubicBezTo>
                    <a:pt x="18395" y="6486"/>
                    <a:pt x="21419" y="2321"/>
                    <a:pt x="18410" y="312"/>
                  </a:cubicBezTo>
                  <a:cubicBezTo>
                    <a:pt x="18086" y="97"/>
                    <a:pt x="17756" y="0"/>
                    <a:pt x="1742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4" name="Google Shape;1175;p42"/>
            <p:cNvSpPr/>
            <p:nvPr/>
          </p:nvSpPr>
          <p:spPr>
            <a:xfrm>
              <a:off x="1033216" y="317508"/>
              <a:ext cx="144392" cy="313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346" y="260"/>
                    <a:pt x="713" y="504"/>
                    <a:pt x="1137" y="711"/>
                  </a:cubicBezTo>
                  <a:cubicBezTo>
                    <a:pt x="5313" y="2821"/>
                    <a:pt x="7103" y="5675"/>
                    <a:pt x="8409" y="8460"/>
                  </a:cubicBezTo>
                  <a:cubicBezTo>
                    <a:pt x="10424" y="12795"/>
                    <a:pt x="11507" y="17360"/>
                    <a:pt x="8713" y="21600"/>
                  </a:cubicBezTo>
                  <a:cubicBezTo>
                    <a:pt x="12679" y="19252"/>
                    <a:pt x="17279" y="16705"/>
                    <a:pt x="21600" y="14323"/>
                  </a:cubicBezTo>
                  <a:cubicBezTo>
                    <a:pt x="18634" y="13080"/>
                    <a:pt x="16870" y="12328"/>
                    <a:pt x="16870" y="12328"/>
                  </a:cubicBezTo>
                  <a:cubicBezTo>
                    <a:pt x="16870" y="12328"/>
                    <a:pt x="16841" y="12304"/>
                    <a:pt x="16790" y="12244"/>
                  </a:cubicBezTo>
                  <a:cubicBezTo>
                    <a:pt x="15908" y="11362"/>
                    <a:pt x="8252" y="3826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5" name="Google Shape;1176;p42"/>
            <p:cNvSpPr/>
            <p:nvPr/>
          </p:nvSpPr>
          <p:spPr>
            <a:xfrm>
              <a:off x="894049" y="386617"/>
              <a:ext cx="126038" cy="181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9" h="21600" fill="norm" stroke="1" extrusionOk="0">
                  <a:moveTo>
                    <a:pt x="13097" y="0"/>
                  </a:moveTo>
                  <a:cubicBezTo>
                    <a:pt x="12280" y="0"/>
                    <a:pt x="11441" y="109"/>
                    <a:pt x="10644" y="248"/>
                  </a:cubicBezTo>
                  <a:cubicBezTo>
                    <a:pt x="7024" y="877"/>
                    <a:pt x="2888" y="2894"/>
                    <a:pt x="0" y="4586"/>
                  </a:cubicBezTo>
                  <a:cubicBezTo>
                    <a:pt x="7828" y="9426"/>
                    <a:pt x="14516" y="15203"/>
                    <a:pt x="19706" y="21600"/>
                  </a:cubicBezTo>
                  <a:cubicBezTo>
                    <a:pt x="21600" y="15465"/>
                    <a:pt x="21600" y="8900"/>
                    <a:pt x="18195" y="3114"/>
                  </a:cubicBezTo>
                  <a:cubicBezTo>
                    <a:pt x="17553" y="2012"/>
                    <a:pt x="16716" y="854"/>
                    <a:pt x="15205" y="321"/>
                  </a:cubicBezTo>
                  <a:cubicBezTo>
                    <a:pt x="14546" y="87"/>
                    <a:pt x="13831" y="0"/>
                    <a:pt x="1309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6" name="Google Shape;1177;p42"/>
            <p:cNvSpPr/>
            <p:nvPr/>
          </p:nvSpPr>
          <p:spPr>
            <a:xfrm>
              <a:off x="840008" y="283439"/>
              <a:ext cx="224811" cy="144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570" fill="norm" stroke="1" extrusionOk="0">
                  <a:moveTo>
                    <a:pt x="12353" y="0"/>
                  </a:moveTo>
                  <a:cubicBezTo>
                    <a:pt x="2435" y="408"/>
                    <a:pt x="29" y="20901"/>
                    <a:pt x="5" y="21111"/>
                  </a:cubicBezTo>
                  <a:cubicBezTo>
                    <a:pt x="-22" y="21321"/>
                    <a:pt x="71" y="21520"/>
                    <a:pt x="207" y="21558"/>
                  </a:cubicBezTo>
                  <a:cubicBezTo>
                    <a:pt x="223" y="21558"/>
                    <a:pt x="242" y="21570"/>
                    <a:pt x="249" y="21570"/>
                  </a:cubicBezTo>
                  <a:cubicBezTo>
                    <a:pt x="374" y="21570"/>
                    <a:pt x="477" y="21428"/>
                    <a:pt x="503" y="21241"/>
                  </a:cubicBezTo>
                  <a:cubicBezTo>
                    <a:pt x="528" y="21046"/>
                    <a:pt x="2856" y="1169"/>
                    <a:pt x="12361" y="790"/>
                  </a:cubicBezTo>
                  <a:cubicBezTo>
                    <a:pt x="12461" y="790"/>
                    <a:pt x="16623" y="882"/>
                    <a:pt x="21079" y="10937"/>
                  </a:cubicBezTo>
                  <a:cubicBezTo>
                    <a:pt x="21127" y="11050"/>
                    <a:pt x="21206" y="11109"/>
                    <a:pt x="21288" y="11109"/>
                  </a:cubicBezTo>
                  <a:cubicBezTo>
                    <a:pt x="21337" y="11109"/>
                    <a:pt x="21388" y="11085"/>
                    <a:pt x="21434" y="11041"/>
                  </a:cubicBezTo>
                  <a:cubicBezTo>
                    <a:pt x="21544" y="10911"/>
                    <a:pt x="21578" y="10674"/>
                    <a:pt x="21493" y="10487"/>
                  </a:cubicBezTo>
                  <a:cubicBezTo>
                    <a:pt x="16833" y="-30"/>
                    <a:pt x="12520" y="11"/>
                    <a:pt x="1235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7" name="Google Shape;1178;p42"/>
            <p:cNvSpPr/>
            <p:nvPr/>
          </p:nvSpPr>
          <p:spPr>
            <a:xfrm>
              <a:off x="117725" y="1286894"/>
              <a:ext cx="1027456" cy="623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fill="norm" stroke="1" extrusionOk="0">
                  <a:moveTo>
                    <a:pt x="2168" y="0"/>
                  </a:moveTo>
                  <a:cubicBezTo>
                    <a:pt x="1923" y="0"/>
                    <a:pt x="1678" y="51"/>
                    <a:pt x="1441" y="157"/>
                  </a:cubicBezTo>
                  <a:cubicBezTo>
                    <a:pt x="828" y="429"/>
                    <a:pt x="357" y="908"/>
                    <a:pt x="0" y="1537"/>
                  </a:cubicBezTo>
                  <a:cubicBezTo>
                    <a:pt x="35" y="1689"/>
                    <a:pt x="72" y="1842"/>
                    <a:pt x="113" y="1992"/>
                  </a:cubicBezTo>
                  <a:cubicBezTo>
                    <a:pt x="159" y="2172"/>
                    <a:pt x="207" y="2355"/>
                    <a:pt x="255" y="2539"/>
                  </a:cubicBezTo>
                  <a:cubicBezTo>
                    <a:pt x="290" y="2661"/>
                    <a:pt x="325" y="2789"/>
                    <a:pt x="359" y="2911"/>
                  </a:cubicBezTo>
                  <a:cubicBezTo>
                    <a:pt x="383" y="2994"/>
                    <a:pt x="405" y="3076"/>
                    <a:pt x="427" y="3159"/>
                  </a:cubicBezTo>
                  <a:cubicBezTo>
                    <a:pt x="928" y="4903"/>
                    <a:pt x="1515" y="6561"/>
                    <a:pt x="2188" y="8115"/>
                  </a:cubicBezTo>
                  <a:cubicBezTo>
                    <a:pt x="2216" y="8185"/>
                    <a:pt x="2245" y="8249"/>
                    <a:pt x="2273" y="8314"/>
                  </a:cubicBezTo>
                  <a:cubicBezTo>
                    <a:pt x="2380" y="8554"/>
                    <a:pt x="2488" y="8796"/>
                    <a:pt x="2599" y="9028"/>
                  </a:cubicBezTo>
                  <a:cubicBezTo>
                    <a:pt x="2643" y="9126"/>
                    <a:pt x="2689" y="9224"/>
                    <a:pt x="2735" y="9318"/>
                  </a:cubicBezTo>
                  <a:cubicBezTo>
                    <a:pt x="2911" y="9690"/>
                    <a:pt x="3090" y="10054"/>
                    <a:pt x="3276" y="10408"/>
                  </a:cubicBezTo>
                  <a:cubicBezTo>
                    <a:pt x="3297" y="10452"/>
                    <a:pt x="3319" y="10494"/>
                    <a:pt x="3341" y="10530"/>
                  </a:cubicBezTo>
                  <a:cubicBezTo>
                    <a:pt x="3515" y="10866"/>
                    <a:pt x="3694" y="11193"/>
                    <a:pt x="3879" y="11514"/>
                  </a:cubicBezTo>
                  <a:cubicBezTo>
                    <a:pt x="3973" y="11679"/>
                    <a:pt x="4069" y="11847"/>
                    <a:pt x="4169" y="12009"/>
                  </a:cubicBezTo>
                  <a:cubicBezTo>
                    <a:pt x="4324" y="12271"/>
                    <a:pt x="4483" y="12530"/>
                    <a:pt x="4647" y="12790"/>
                  </a:cubicBezTo>
                  <a:cubicBezTo>
                    <a:pt x="4729" y="12915"/>
                    <a:pt x="4812" y="13044"/>
                    <a:pt x="4896" y="13163"/>
                  </a:cubicBezTo>
                  <a:cubicBezTo>
                    <a:pt x="4918" y="13205"/>
                    <a:pt x="4940" y="13239"/>
                    <a:pt x="4964" y="13269"/>
                  </a:cubicBezTo>
                  <a:cubicBezTo>
                    <a:pt x="5743" y="14442"/>
                    <a:pt x="6582" y="15509"/>
                    <a:pt x="7471" y="16457"/>
                  </a:cubicBezTo>
                  <a:cubicBezTo>
                    <a:pt x="8843" y="17927"/>
                    <a:pt x="10335" y="19118"/>
                    <a:pt x="11916" y="19979"/>
                  </a:cubicBezTo>
                  <a:cubicBezTo>
                    <a:pt x="13835" y="21029"/>
                    <a:pt x="15889" y="21600"/>
                    <a:pt x="18025" y="21600"/>
                  </a:cubicBezTo>
                  <a:cubicBezTo>
                    <a:pt x="18442" y="21600"/>
                    <a:pt x="18856" y="21576"/>
                    <a:pt x="19268" y="21533"/>
                  </a:cubicBezTo>
                  <a:cubicBezTo>
                    <a:pt x="20043" y="21450"/>
                    <a:pt x="20804" y="21298"/>
                    <a:pt x="21551" y="21069"/>
                  </a:cubicBezTo>
                  <a:cubicBezTo>
                    <a:pt x="21600" y="18642"/>
                    <a:pt x="21098" y="16189"/>
                    <a:pt x="20046" y="14507"/>
                  </a:cubicBezTo>
                  <a:cubicBezTo>
                    <a:pt x="19211" y="13172"/>
                    <a:pt x="18037" y="12458"/>
                    <a:pt x="16881" y="12458"/>
                  </a:cubicBezTo>
                  <a:cubicBezTo>
                    <a:pt x="15917" y="12458"/>
                    <a:pt x="14966" y="12956"/>
                    <a:pt x="14235" y="14006"/>
                  </a:cubicBezTo>
                  <a:cubicBezTo>
                    <a:pt x="14519" y="11581"/>
                    <a:pt x="14560" y="9004"/>
                    <a:pt x="14008" y="6710"/>
                  </a:cubicBezTo>
                  <a:cubicBezTo>
                    <a:pt x="13457" y="4414"/>
                    <a:pt x="12220" y="2466"/>
                    <a:pt x="10736" y="2181"/>
                  </a:cubicBezTo>
                  <a:cubicBezTo>
                    <a:pt x="10603" y="2156"/>
                    <a:pt x="10469" y="2143"/>
                    <a:pt x="10335" y="2143"/>
                  </a:cubicBezTo>
                  <a:cubicBezTo>
                    <a:pt x="9676" y="2143"/>
                    <a:pt x="9017" y="2440"/>
                    <a:pt x="8413" y="2890"/>
                  </a:cubicBezTo>
                  <a:cubicBezTo>
                    <a:pt x="7181" y="3809"/>
                    <a:pt x="6133" y="5381"/>
                    <a:pt x="5462" y="7321"/>
                  </a:cubicBezTo>
                  <a:cubicBezTo>
                    <a:pt x="5335" y="5250"/>
                    <a:pt x="5167" y="3015"/>
                    <a:pt x="4304" y="1500"/>
                  </a:cubicBezTo>
                  <a:cubicBezTo>
                    <a:pt x="3760" y="538"/>
                    <a:pt x="2963" y="0"/>
                    <a:pt x="216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8" name="Google Shape;1179;p42"/>
            <p:cNvSpPr/>
            <p:nvPr/>
          </p:nvSpPr>
          <p:spPr>
            <a:xfrm>
              <a:off x="1316481" y="706600"/>
              <a:ext cx="587493" cy="1132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2" h="21600" fill="norm" stroke="1" extrusionOk="0">
                  <a:moveTo>
                    <a:pt x="19903" y="0"/>
                  </a:moveTo>
                  <a:cubicBezTo>
                    <a:pt x="17364" y="240"/>
                    <a:pt x="15050" y="1080"/>
                    <a:pt x="13748" y="2244"/>
                  </a:cubicBezTo>
                  <a:cubicBezTo>
                    <a:pt x="12579" y="3283"/>
                    <a:pt x="12225" y="4528"/>
                    <a:pt x="12357" y="5731"/>
                  </a:cubicBezTo>
                  <a:cubicBezTo>
                    <a:pt x="12492" y="6934"/>
                    <a:pt x="13090" y="8108"/>
                    <a:pt x="13729" y="9265"/>
                  </a:cubicBezTo>
                  <a:cubicBezTo>
                    <a:pt x="12113" y="8919"/>
                    <a:pt x="10468" y="8568"/>
                    <a:pt x="8733" y="8439"/>
                  </a:cubicBezTo>
                  <a:cubicBezTo>
                    <a:pt x="8309" y="8408"/>
                    <a:pt x="7877" y="8391"/>
                    <a:pt x="7447" y="8391"/>
                  </a:cubicBezTo>
                  <a:cubicBezTo>
                    <a:pt x="6111" y="8391"/>
                    <a:pt x="4777" y="8552"/>
                    <a:pt x="3684" y="8944"/>
                  </a:cubicBezTo>
                  <a:cubicBezTo>
                    <a:pt x="2023" y="9539"/>
                    <a:pt x="1139" y="10590"/>
                    <a:pt x="818" y="11633"/>
                  </a:cubicBezTo>
                  <a:cubicBezTo>
                    <a:pt x="201" y="13643"/>
                    <a:pt x="1490" y="15788"/>
                    <a:pt x="4189" y="17254"/>
                  </a:cubicBezTo>
                  <a:cubicBezTo>
                    <a:pt x="4122" y="17218"/>
                    <a:pt x="4027" y="17202"/>
                    <a:pt x="3911" y="17202"/>
                  </a:cubicBezTo>
                  <a:cubicBezTo>
                    <a:pt x="3255" y="17202"/>
                    <a:pt x="1956" y="17710"/>
                    <a:pt x="1689" y="17842"/>
                  </a:cubicBezTo>
                  <a:cubicBezTo>
                    <a:pt x="937" y="18214"/>
                    <a:pt x="425" y="18728"/>
                    <a:pt x="178" y="19252"/>
                  </a:cubicBezTo>
                  <a:cubicBezTo>
                    <a:pt x="-168" y="19978"/>
                    <a:pt x="8" y="20839"/>
                    <a:pt x="557" y="21600"/>
                  </a:cubicBezTo>
                  <a:cubicBezTo>
                    <a:pt x="7354" y="20129"/>
                    <a:pt x="13029" y="17531"/>
                    <a:pt x="16737" y="14255"/>
                  </a:cubicBezTo>
                  <a:cubicBezTo>
                    <a:pt x="16992" y="14030"/>
                    <a:pt x="17238" y="13801"/>
                    <a:pt x="17473" y="13571"/>
                  </a:cubicBezTo>
                  <a:cubicBezTo>
                    <a:pt x="17589" y="13457"/>
                    <a:pt x="17705" y="13342"/>
                    <a:pt x="17814" y="13228"/>
                  </a:cubicBezTo>
                  <a:cubicBezTo>
                    <a:pt x="19099" y="11895"/>
                    <a:pt x="20077" y="10468"/>
                    <a:pt x="20684" y="8969"/>
                  </a:cubicBezTo>
                  <a:cubicBezTo>
                    <a:pt x="21175" y="7775"/>
                    <a:pt x="21432" y="6538"/>
                    <a:pt x="21432" y="5268"/>
                  </a:cubicBezTo>
                  <a:cubicBezTo>
                    <a:pt x="21432" y="3432"/>
                    <a:pt x="20899" y="1664"/>
                    <a:pt x="1990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9" name="Google Shape;1180;p42"/>
            <p:cNvSpPr/>
            <p:nvPr/>
          </p:nvSpPr>
          <p:spPr>
            <a:xfrm>
              <a:off x="248108" y="1123609"/>
              <a:ext cx="290538" cy="495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600" fill="norm" stroke="1" extrusionOk="0">
                  <a:moveTo>
                    <a:pt x="18861" y="0"/>
                  </a:moveTo>
                  <a:cubicBezTo>
                    <a:pt x="18784" y="22"/>
                    <a:pt x="18707" y="46"/>
                    <a:pt x="18629" y="77"/>
                  </a:cubicBezTo>
                  <a:cubicBezTo>
                    <a:pt x="13375" y="1778"/>
                    <a:pt x="8309" y="3972"/>
                    <a:pt x="4763" y="6778"/>
                  </a:cubicBezTo>
                  <a:cubicBezTo>
                    <a:pt x="2172" y="10546"/>
                    <a:pt x="521" y="14602"/>
                    <a:pt x="0" y="18839"/>
                  </a:cubicBezTo>
                  <a:cubicBezTo>
                    <a:pt x="612" y="19306"/>
                    <a:pt x="1238" y="19763"/>
                    <a:pt x="1888" y="20209"/>
                  </a:cubicBezTo>
                  <a:cubicBezTo>
                    <a:pt x="1960" y="20264"/>
                    <a:pt x="2037" y="20317"/>
                    <a:pt x="2114" y="20363"/>
                  </a:cubicBezTo>
                  <a:cubicBezTo>
                    <a:pt x="2719" y="20785"/>
                    <a:pt x="3344" y="21196"/>
                    <a:pt x="3990" y="21600"/>
                  </a:cubicBezTo>
                  <a:cubicBezTo>
                    <a:pt x="5497" y="20709"/>
                    <a:pt x="7057" y="19821"/>
                    <a:pt x="8714" y="18930"/>
                  </a:cubicBezTo>
                  <a:cubicBezTo>
                    <a:pt x="11344" y="17513"/>
                    <a:pt x="14051" y="16123"/>
                    <a:pt x="16315" y="14495"/>
                  </a:cubicBezTo>
                  <a:cubicBezTo>
                    <a:pt x="18590" y="12866"/>
                    <a:pt x="20421" y="10965"/>
                    <a:pt x="21027" y="8880"/>
                  </a:cubicBezTo>
                  <a:cubicBezTo>
                    <a:pt x="21600" y="6863"/>
                    <a:pt x="21014" y="4801"/>
                    <a:pt x="20414" y="2785"/>
                  </a:cubicBezTo>
                  <a:cubicBezTo>
                    <a:pt x="20123" y="1824"/>
                    <a:pt x="19266" y="1098"/>
                    <a:pt x="18919" y="161"/>
                  </a:cubicBezTo>
                  <a:cubicBezTo>
                    <a:pt x="18893" y="108"/>
                    <a:pt x="18874" y="49"/>
                    <a:pt x="1886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0" name="Google Shape;1181;p42"/>
            <p:cNvSpPr/>
            <p:nvPr/>
          </p:nvSpPr>
          <p:spPr>
            <a:xfrm>
              <a:off x="316445" y="1474734"/>
              <a:ext cx="422292" cy="286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42" y="0"/>
                  </a:moveTo>
                  <a:cubicBezTo>
                    <a:pt x="13856" y="0"/>
                    <a:pt x="13072" y="85"/>
                    <a:pt x="12292" y="279"/>
                  </a:cubicBezTo>
                  <a:cubicBezTo>
                    <a:pt x="8003" y="1333"/>
                    <a:pt x="4398" y="5544"/>
                    <a:pt x="1293" y="10028"/>
                  </a:cubicBezTo>
                  <a:cubicBezTo>
                    <a:pt x="857" y="10657"/>
                    <a:pt x="429" y="11293"/>
                    <a:pt x="0" y="11938"/>
                  </a:cubicBezTo>
                  <a:cubicBezTo>
                    <a:pt x="378" y="12509"/>
                    <a:pt x="767" y="13072"/>
                    <a:pt x="1167" y="13635"/>
                  </a:cubicBezTo>
                  <a:cubicBezTo>
                    <a:pt x="1366" y="13907"/>
                    <a:pt x="1569" y="14186"/>
                    <a:pt x="1772" y="14445"/>
                  </a:cubicBezTo>
                  <a:cubicBezTo>
                    <a:pt x="1826" y="14538"/>
                    <a:pt x="1879" y="14611"/>
                    <a:pt x="1938" y="14676"/>
                  </a:cubicBezTo>
                  <a:cubicBezTo>
                    <a:pt x="3840" y="17223"/>
                    <a:pt x="5885" y="19540"/>
                    <a:pt x="8052" y="21600"/>
                  </a:cubicBezTo>
                  <a:cubicBezTo>
                    <a:pt x="10472" y="21310"/>
                    <a:pt x="12824" y="20712"/>
                    <a:pt x="15058" y="19444"/>
                  </a:cubicBezTo>
                  <a:cubicBezTo>
                    <a:pt x="15896" y="18974"/>
                    <a:pt x="16730" y="18405"/>
                    <a:pt x="17406" y="17535"/>
                  </a:cubicBezTo>
                  <a:cubicBezTo>
                    <a:pt x="18294" y="16401"/>
                    <a:pt x="18870" y="14835"/>
                    <a:pt x="19325" y="13237"/>
                  </a:cubicBezTo>
                  <a:cubicBezTo>
                    <a:pt x="19970" y="11003"/>
                    <a:pt x="20403" y="8655"/>
                    <a:pt x="20839" y="6313"/>
                  </a:cubicBezTo>
                  <a:cubicBezTo>
                    <a:pt x="21114" y="4847"/>
                    <a:pt x="21303" y="3255"/>
                    <a:pt x="21569" y="1777"/>
                  </a:cubicBezTo>
                  <a:cubicBezTo>
                    <a:pt x="21578" y="1724"/>
                    <a:pt x="21592" y="1671"/>
                    <a:pt x="21600" y="1618"/>
                  </a:cubicBezTo>
                  <a:cubicBezTo>
                    <a:pt x="21519" y="1592"/>
                    <a:pt x="21434" y="1552"/>
                    <a:pt x="21353" y="1525"/>
                  </a:cubicBezTo>
                  <a:cubicBezTo>
                    <a:pt x="19158" y="699"/>
                    <a:pt x="16895" y="0"/>
                    <a:pt x="1464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1" name="Google Shape;1182;p42"/>
            <p:cNvSpPr/>
            <p:nvPr/>
          </p:nvSpPr>
          <p:spPr>
            <a:xfrm>
              <a:off x="273907" y="1119078"/>
              <a:ext cx="236146" cy="471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fill="norm" stroke="1" extrusionOk="0">
                  <a:moveTo>
                    <a:pt x="21372" y="0"/>
                  </a:moveTo>
                  <a:cubicBezTo>
                    <a:pt x="21309" y="0"/>
                    <a:pt x="21246" y="16"/>
                    <a:pt x="21206" y="46"/>
                  </a:cubicBezTo>
                  <a:cubicBezTo>
                    <a:pt x="21110" y="127"/>
                    <a:pt x="20998" y="208"/>
                    <a:pt x="20900" y="288"/>
                  </a:cubicBezTo>
                  <a:cubicBezTo>
                    <a:pt x="16121" y="3931"/>
                    <a:pt x="12418" y="8148"/>
                    <a:pt x="8830" y="12219"/>
                  </a:cubicBezTo>
                  <a:cubicBezTo>
                    <a:pt x="7082" y="14209"/>
                    <a:pt x="5280" y="16261"/>
                    <a:pt x="3396" y="18186"/>
                  </a:cubicBezTo>
                  <a:cubicBezTo>
                    <a:pt x="2326" y="19280"/>
                    <a:pt x="1191" y="20369"/>
                    <a:pt x="0" y="21439"/>
                  </a:cubicBezTo>
                  <a:cubicBezTo>
                    <a:pt x="90" y="21496"/>
                    <a:pt x="186" y="21552"/>
                    <a:pt x="282" y="21600"/>
                  </a:cubicBezTo>
                  <a:cubicBezTo>
                    <a:pt x="1506" y="20507"/>
                    <a:pt x="2672" y="19397"/>
                    <a:pt x="3760" y="18271"/>
                  </a:cubicBezTo>
                  <a:cubicBezTo>
                    <a:pt x="5643" y="16347"/>
                    <a:pt x="7452" y="14293"/>
                    <a:pt x="9199" y="12304"/>
                  </a:cubicBezTo>
                  <a:cubicBezTo>
                    <a:pt x="12779" y="8224"/>
                    <a:pt x="16481" y="4012"/>
                    <a:pt x="21262" y="377"/>
                  </a:cubicBezTo>
                  <a:cubicBezTo>
                    <a:pt x="21351" y="304"/>
                    <a:pt x="21448" y="231"/>
                    <a:pt x="21544" y="159"/>
                  </a:cubicBezTo>
                  <a:cubicBezTo>
                    <a:pt x="21600" y="111"/>
                    <a:pt x="21577" y="51"/>
                    <a:pt x="21481" y="17"/>
                  </a:cubicBezTo>
                  <a:cubicBezTo>
                    <a:pt x="21446" y="5"/>
                    <a:pt x="21410" y="0"/>
                    <a:pt x="2137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2" name="Google Shape;1183;p42"/>
            <p:cNvSpPr/>
            <p:nvPr/>
          </p:nvSpPr>
          <p:spPr>
            <a:xfrm>
              <a:off x="351089" y="1493431"/>
              <a:ext cx="391007" cy="17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600" fill="norm" stroke="1" extrusionOk="0">
                  <a:moveTo>
                    <a:pt x="21462" y="0"/>
                  </a:moveTo>
                  <a:cubicBezTo>
                    <a:pt x="21454" y="0"/>
                    <a:pt x="21444" y="2"/>
                    <a:pt x="21434" y="7"/>
                  </a:cubicBezTo>
                  <a:cubicBezTo>
                    <a:pt x="21338" y="61"/>
                    <a:pt x="21236" y="126"/>
                    <a:pt x="21134" y="192"/>
                  </a:cubicBezTo>
                  <a:cubicBezTo>
                    <a:pt x="15547" y="3475"/>
                    <a:pt x="9954" y="9659"/>
                    <a:pt x="4698" y="15719"/>
                  </a:cubicBezTo>
                  <a:cubicBezTo>
                    <a:pt x="3131" y="17519"/>
                    <a:pt x="1560" y="19367"/>
                    <a:pt x="0" y="21224"/>
                  </a:cubicBezTo>
                  <a:cubicBezTo>
                    <a:pt x="58" y="21374"/>
                    <a:pt x="116" y="21493"/>
                    <a:pt x="179" y="21600"/>
                  </a:cubicBezTo>
                  <a:cubicBezTo>
                    <a:pt x="1721" y="19776"/>
                    <a:pt x="3268" y="17972"/>
                    <a:pt x="4809" y="16192"/>
                  </a:cubicBezTo>
                  <a:cubicBezTo>
                    <a:pt x="10104" y="10081"/>
                    <a:pt x="15745" y="3851"/>
                    <a:pt x="21366" y="601"/>
                  </a:cubicBezTo>
                  <a:cubicBezTo>
                    <a:pt x="21411" y="570"/>
                    <a:pt x="21455" y="546"/>
                    <a:pt x="21498" y="526"/>
                  </a:cubicBezTo>
                  <a:cubicBezTo>
                    <a:pt x="21562" y="495"/>
                    <a:pt x="21600" y="342"/>
                    <a:pt x="21580" y="201"/>
                  </a:cubicBezTo>
                  <a:cubicBezTo>
                    <a:pt x="21568" y="80"/>
                    <a:pt x="21520" y="0"/>
                    <a:pt x="2146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3" name="Google Shape;1184;p42"/>
            <p:cNvSpPr/>
            <p:nvPr/>
          </p:nvSpPr>
          <p:spPr>
            <a:xfrm>
              <a:off x="864984" y="56168"/>
              <a:ext cx="424152" cy="382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fill="norm" stroke="1" extrusionOk="0">
                  <a:moveTo>
                    <a:pt x="6369" y="0"/>
                  </a:moveTo>
                  <a:cubicBezTo>
                    <a:pt x="4916" y="1143"/>
                    <a:pt x="3724" y="2672"/>
                    <a:pt x="2792" y="4397"/>
                  </a:cubicBezTo>
                  <a:cubicBezTo>
                    <a:pt x="2720" y="4526"/>
                    <a:pt x="2657" y="4661"/>
                    <a:pt x="2585" y="4789"/>
                  </a:cubicBezTo>
                  <a:cubicBezTo>
                    <a:pt x="1936" y="6092"/>
                    <a:pt x="1420" y="7498"/>
                    <a:pt x="1044" y="8919"/>
                  </a:cubicBezTo>
                  <a:cubicBezTo>
                    <a:pt x="806" y="9849"/>
                    <a:pt x="627" y="10783"/>
                    <a:pt x="488" y="11741"/>
                  </a:cubicBezTo>
                  <a:cubicBezTo>
                    <a:pt x="475" y="11826"/>
                    <a:pt x="457" y="11910"/>
                    <a:pt x="448" y="12000"/>
                  </a:cubicBezTo>
                  <a:cubicBezTo>
                    <a:pt x="444" y="12035"/>
                    <a:pt x="434" y="12080"/>
                    <a:pt x="430" y="12114"/>
                  </a:cubicBezTo>
                  <a:cubicBezTo>
                    <a:pt x="26" y="15075"/>
                    <a:pt x="0" y="18102"/>
                    <a:pt x="4" y="21113"/>
                  </a:cubicBezTo>
                  <a:lnTo>
                    <a:pt x="4" y="21123"/>
                  </a:lnTo>
                  <a:lnTo>
                    <a:pt x="0" y="21600"/>
                  </a:lnTo>
                  <a:cubicBezTo>
                    <a:pt x="57" y="21591"/>
                    <a:pt x="121" y="21571"/>
                    <a:pt x="179" y="21556"/>
                  </a:cubicBezTo>
                  <a:cubicBezTo>
                    <a:pt x="2424" y="21020"/>
                    <a:pt x="4728" y="20775"/>
                    <a:pt x="6995" y="20373"/>
                  </a:cubicBezTo>
                  <a:cubicBezTo>
                    <a:pt x="7045" y="20363"/>
                    <a:pt x="7102" y="20353"/>
                    <a:pt x="7157" y="20339"/>
                  </a:cubicBezTo>
                  <a:cubicBezTo>
                    <a:pt x="7214" y="20328"/>
                    <a:pt x="7264" y="20319"/>
                    <a:pt x="7322" y="20309"/>
                  </a:cubicBezTo>
                  <a:cubicBezTo>
                    <a:pt x="8828" y="20025"/>
                    <a:pt x="10307" y="19662"/>
                    <a:pt x="11746" y="19091"/>
                  </a:cubicBezTo>
                  <a:cubicBezTo>
                    <a:pt x="11857" y="19041"/>
                    <a:pt x="11969" y="18997"/>
                    <a:pt x="12082" y="18943"/>
                  </a:cubicBezTo>
                  <a:cubicBezTo>
                    <a:pt x="12284" y="18862"/>
                    <a:pt x="12480" y="18768"/>
                    <a:pt x="12679" y="18674"/>
                  </a:cubicBezTo>
                  <a:cubicBezTo>
                    <a:pt x="13359" y="18351"/>
                    <a:pt x="14008" y="17968"/>
                    <a:pt x="14618" y="17536"/>
                  </a:cubicBezTo>
                  <a:cubicBezTo>
                    <a:pt x="15569" y="16869"/>
                    <a:pt x="16447" y="16075"/>
                    <a:pt x="17231" y="15190"/>
                  </a:cubicBezTo>
                  <a:cubicBezTo>
                    <a:pt x="17573" y="14823"/>
                    <a:pt x="17885" y="14425"/>
                    <a:pt x="18191" y="14013"/>
                  </a:cubicBezTo>
                  <a:cubicBezTo>
                    <a:pt x="18307" y="13858"/>
                    <a:pt x="18414" y="13709"/>
                    <a:pt x="18518" y="13560"/>
                  </a:cubicBezTo>
                  <a:lnTo>
                    <a:pt x="18518" y="13555"/>
                  </a:lnTo>
                  <a:cubicBezTo>
                    <a:pt x="20108" y="11245"/>
                    <a:pt x="21175" y="8491"/>
                    <a:pt x="21488" y="5600"/>
                  </a:cubicBezTo>
                  <a:cubicBezTo>
                    <a:pt x="21587" y="4690"/>
                    <a:pt x="21600" y="3841"/>
                    <a:pt x="21552" y="3016"/>
                  </a:cubicBezTo>
                  <a:cubicBezTo>
                    <a:pt x="21471" y="2986"/>
                    <a:pt x="21391" y="2957"/>
                    <a:pt x="21310" y="2922"/>
                  </a:cubicBezTo>
                  <a:cubicBezTo>
                    <a:pt x="21179" y="2872"/>
                    <a:pt x="21045" y="2822"/>
                    <a:pt x="20911" y="2772"/>
                  </a:cubicBezTo>
                  <a:cubicBezTo>
                    <a:pt x="20332" y="2554"/>
                    <a:pt x="19745" y="2345"/>
                    <a:pt x="19153" y="2151"/>
                  </a:cubicBezTo>
                  <a:cubicBezTo>
                    <a:pt x="19127" y="2141"/>
                    <a:pt x="19091" y="2131"/>
                    <a:pt x="19064" y="2117"/>
                  </a:cubicBezTo>
                  <a:cubicBezTo>
                    <a:pt x="18343" y="1887"/>
                    <a:pt x="17612" y="1670"/>
                    <a:pt x="16873" y="1470"/>
                  </a:cubicBezTo>
                  <a:cubicBezTo>
                    <a:pt x="16863" y="1465"/>
                    <a:pt x="16851" y="1461"/>
                    <a:pt x="16837" y="1461"/>
                  </a:cubicBezTo>
                  <a:cubicBezTo>
                    <a:pt x="16729" y="1431"/>
                    <a:pt x="16626" y="1406"/>
                    <a:pt x="16514" y="1372"/>
                  </a:cubicBezTo>
                  <a:cubicBezTo>
                    <a:pt x="16483" y="1365"/>
                    <a:pt x="16447" y="1356"/>
                    <a:pt x="16416" y="1350"/>
                  </a:cubicBezTo>
                  <a:cubicBezTo>
                    <a:pt x="16281" y="1317"/>
                    <a:pt x="16147" y="1282"/>
                    <a:pt x="16013" y="1252"/>
                  </a:cubicBezTo>
                  <a:cubicBezTo>
                    <a:pt x="15873" y="1211"/>
                    <a:pt x="15730" y="1176"/>
                    <a:pt x="15587" y="1143"/>
                  </a:cubicBezTo>
                  <a:cubicBezTo>
                    <a:pt x="12606" y="436"/>
                    <a:pt x="9527" y="44"/>
                    <a:pt x="636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4" name="Google Shape;1185;p42"/>
            <p:cNvSpPr/>
            <p:nvPr/>
          </p:nvSpPr>
          <p:spPr>
            <a:xfrm>
              <a:off x="860499" y="78367"/>
              <a:ext cx="327160" cy="365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fill="norm" stroke="1" extrusionOk="0">
                  <a:moveTo>
                    <a:pt x="21048" y="0"/>
                  </a:moveTo>
                  <a:cubicBezTo>
                    <a:pt x="20467" y="474"/>
                    <a:pt x="19880" y="942"/>
                    <a:pt x="19299" y="1407"/>
                  </a:cubicBezTo>
                  <a:cubicBezTo>
                    <a:pt x="17644" y="2746"/>
                    <a:pt x="15960" y="4112"/>
                    <a:pt x="14293" y="5510"/>
                  </a:cubicBezTo>
                  <a:lnTo>
                    <a:pt x="14288" y="5510"/>
                  </a:lnTo>
                  <a:lnTo>
                    <a:pt x="14288" y="5514"/>
                  </a:lnTo>
                  <a:lnTo>
                    <a:pt x="14280" y="5514"/>
                  </a:lnTo>
                  <a:cubicBezTo>
                    <a:pt x="14171" y="5603"/>
                    <a:pt x="14071" y="5702"/>
                    <a:pt x="13962" y="5791"/>
                  </a:cubicBezTo>
                  <a:lnTo>
                    <a:pt x="13955" y="5791"/>
                  </a:lnTo>
                  <a:cubicBezTo>
                    <a:pt x="12865" y="6713"/>
                    <a:pt x="11795" y="7641"/>
                    <a:pt x="10744" y="8601"/>
                  </a:cubicBezTo>
                  <a:cubicBezTo>
                    <a:pt x="9932" y="9335"/>
                    <a:pt x="9157" y="10059"/>
                    <a:pt x="8427" y="10774"/>
                  </a:cubicBezTo>
                  <a:cubicBezTo>
                    <a:pt x="8287" y="10909"/>
                    <a:pt x="8159" y="11034"/>
                    <a:pt x="8043" y="11159"/>
                  </a:cubicBezTo>
                  <a:cubicBezTo>
                    <a:pt x="4692" y="14475"/>
                    <a:pt x="2189" y="17618"/>
                    <a:pt x="301" y="20834"/>
                  </a:cubicBezTo>
                  <a:lnTo>
                    <a:pt x="301" y="20845"/>
                  </a:lnTo>
                  <a:cubicBezTo>
                    <a:pt x="208" y="21001"/>
                    <a:pt x="116" y="21157"/>
                    <a:pt x="22" y="21319"/>
                  </a:cubicBezTo>
                  <a:cubicBezTo>
                    <a:pt x="-29" y="21417"/>
                    <a:pt x="11" y="21527"/>
                    <a:pt x="121" y="21580"/>
                  </a:cubicBezTo>
                  <a:cubicBezTo>
                    <a:pt x="151" y="21595"/>
                    <a:pt x="180" y="21595"/>
                    <a:pt x="202" y="21600"/>
                  </a:cubicBezTo>
                  <a:cubicBezTo>
                    <a:pt x="289" y="21600"/>
                    <a:pt x="370" y="21559"/>
                    <a:pt x="405" y="21491"/>
                  </a:cubicBezTo>
                  <a:cubicBezTo>
                    <a:pt x="446" y="21429"/>
                    <a:pt x="476" y="21366"/>
                    <a:pt x="528" y="21299"/>
                  </a:cubicBezTo>
                  <a:cubicBezTo>
                    <a:pt x="2451" y="17952"/>
                    <a:pt x="5035" y="14699"/>
                    <a:pt x="8555" y="11233"/>
                  </a:cubicBezTo>
                  <a:lnTo>
                    <a:pt x="8560" y="11228"/>
                  </a:lnTo>
                  <a:lnTo>
                    <a:pt x="8560" y="11222"/>
                  </a:lnTo>
                  <a:cubicBezTo>
                    <a:pt x="8677" y="11103"/>
                    <a:pt x="8793" y="10997"/>
                    <a:pt x="8908" y="10873"/>
                  </a:cubicBezTo>
                  <a:cubicBezTo>
                    <a:pt x="9594" y="10211"/>
                    <a:pt x="10303" y="9544"/>
                    <a:pt x="11053" y="8866"/>
                  </a:cubicBezTo>
                  <a:cubicBezTo>
                    <a:pt x="12079" y="7932"/>
                    <a:pt x="13126" y="7026"/>
                    <a:pt x="14199" y="6114"/>
                  </a:cubicBezTo>
                  <a:lnTo>
                    <a:pt x="14199" y="6109"/>
                  </a:lnTo>
                  <a:lnTo>
                    <a:pt x="14211" y="6109"/>
                  </a:lnTo>
                  <a:cubicBezTo>
                    <a:pt x="14328" y="6014"/>
                    <a:pt x="14433" y="5916"/>
                    <a:pt x="14559" y="5822"/>
                  </a:cubicBezTo>
                  <a:lnTo>
                    <a:pt x="14566" y="5818"/>
                  </a:lnTo>
                  <a:cubicBezTo>
                    <a:pt x="16239" y="4409"/>
                    <a:pt x="17934" y="3038"/>
                    <a:pt x="19589" y="1704"/>
                  </a:cubicBezTo>
                  <a:cubicBezTo>
                    <a:pt x="20252" y="1177"/>
                    <a:pt x="20902" y="645"/>
                    <a:pt x="21571" y="103"/>
                  </a:cubicBezTo>
                  <a:cubicBezTo>
                    <a:pt x="21396" y="68"/>
                    <a:pt x="21223" y="32"/>
                    <a:pt x="2104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5" name="Google Shape;1186;p42"/>
            <p:cNvSpPr/>
            <p:nvPr/>
          </p:nvSpPr>
          <p:spPr>
            <a:xfrm>
              <a:off x="873512" y="260350"/>
              <a:ext cx="135422" cy="156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fill="norm" stroke="1" extrusionOk="0">
                  <a:moveTo>
                    <a:pt x="18979" y="0"/>
                  </a:moveTo>
                  <a:cubicBezTo>
                    <a:pt x="18743" y="0"/>
                    <a:pt x="18504" y="11"/>
                    <a:pt x="18268" y="11"/>
                  </a:cubicBezTo>
                  <a:cubicBezTo>
                    <a:pt x="17778" y="8"/>
                    <a:pt x="17287" y="8"/>
                    <a:pt x="16796" y="8"/>
                  </a:cubicBezTo>
                  <a:cubicBezTo>
                    <a:pt x="11259" y="8"/>
                    <a:pt x="5704" y="188"/>
                    <a:pt x="170" y="531"/>
                  </a:cubicBezTo>
                  <a:cubicBezTo>
                    <a:pt x="98" y="850"/>
                    <a:pt x="44" y="1141"/>
                    <a:pt x="0" y="1444"/>
                  </a:cubicBezTo>
                  <a:cubicBezTo>
                    <a:pt x="5587" y="1090"/>
                    <a:pt x="11225" y="907"/>
                    <a:pt x="16812" y="907"/>
                  </a:cubicBezTo>
                  <a:cubicBezTo>
                    <a:pt x="16982" y="907"/>
                    <a:pt x="17155" y="907"/>
                    <a:pt x="17328" y="907"/>
                  </a:cubicBezTo>
                  <a:cubicBezTo>
                    <a:pt x="17734" y="896"/>
                    <a:pt x="18127" y="896"/>
                    <a:pt x="18533" y="896"/>
                  </a:cubicBezTo>
                  <a:cubicBezTo>
                    <a:pt x="18548" y="956"/>
                    <a:pt x="18561" y="1008"/>
                    <a:pt x="18574" y="1054"/>
                  </a:cubicBezTo>
                  <a:cubicBezTo>
                    <a:pt x="19920" y="7943"/>
                    <a:pt x="20578" y="14807"/>
                    <a:pt x="20493" y="21600"/>
                  </a:cubicBezTo>
                  <a:cubicBezTo>
                    <a:pt x="20842" y="21548"/>
                    <a:pt x="21178" y="21499"/>
                    <a:pt x="21528" y="21453"/>
                  </a:cubicBezTo>
                  <a:cubicBezTo>
                    <a:pt x="21600" y="14480"/>
                    <a:pt x="20914" y="7433"/>
                    <a:pt x="19486" y="376"/>
                  </a:cubicBezTo>
                  <a:cubicBezTo>
                    <a:pt x="19470" y="327"/>
                    <a:pt x="19458" y="291"/>
                    <a:pt x="19414" y="242"/>
                  </a:cubicBezTo>
                  <a:cubicBezTo>
                    <a:pt x="19332" y="106"/>
                    <a:pt x="19162" y="11"/>
                    <a:pt x="1897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6" name="Google Shape;1187;p42"/>
            <p:cNvSpPr/>
            <p:nvPr/>
          </p:nvSpPr>
          <p:spPr>
            <a:xfrm>
              <a:off x="915891" y="133528"/>
              <a:ext cx="187714" cy="260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600" fill="norm" stroke="1" extrusionOk="0">
                  <a:moveTo>
                    <a:pt x="2611" y="0"/>
                  </a:moveTo>
                  <a:cubicBezTo>
                    <a:pt x="1889" y="0"/>
                    <a:pt x="1168" y="18"/>
                    <a:pt x="450" y="56"/>
                  </a:cubicBezTo>
                  <a:cubicBezTo>
                    <a:pt x="289" y="246"/>
                    <a:pt x="150" y="427"/>
                    <a:pt x="0" y="624"/>
                  </a:cubicBezTo>
                  <a:cubicBezTo>
                    <a:pt x="872" y="567"/>
                    <a:pt x="1746" y="539"/>
                    <a:pt x="2624" y="539"/>
                  </a:cubicBezTo>
                  <a:cubicBezTo>
                    <a:pt x="7890" y="539"/>
                    <a:pt x="13183" y="1564"/>
                    <a:pt x="17699" y="3527"/>
                  </a:cubicBezTo>
                  <a:cubicBezTo>
                    <a:pt x="17811" y="3571"/>
                    <a:pt x="17909" y="3622"/>
                    <a:pt x="18008" y="3665"/>
                  </a:cubicBezTo>
                  <a:cubicBezTo>
                    <a:pt x="18048" y="3766"/>
                    <a:pt x="18091" y="3868"/>
                    <a:pt x="18129" y="3986"/>
                  </a:cubicBezTo>
                  <a:cubicBezTo>
                    <a:pt x="20112" y="9651"/>
                    <a:pt x="20892" y="15744"/>
                    <a:pt x="20383" y="21600"/>
                  </a:cubicBezTo>
                  <a:cubicBezTo>
                    <a:pt x="20632" y="21533"/>
                    <a:pt x="20881" y="21469"/>
                    <a:pt x="21132" y="21389"/>
                  </a:cubicBezTo>
                  <a:cubicBezTo>
                    <a:pt x="21600" y="15446"/>
                    <a:pt x="20793" y="9293"/>
                    <a:pt x="18747" y="3562"/>
                  </a:cubicBezTo>
                  <a:lnTo>
                    <a:pt x="18747" y="3555"/>
                  </a:lnTo>
                  <a:cubicBezTo>
                    <a:pt x="18727" y="3511"/>
                    <a:pt x="18707" y="3467"/>
                    <a:pt x="18689" y="3424"/>
                  </a:cubicBezTo>
                  <a:cubicBezTo>
                    <a:pt x="18676" y="3358"/>
                    <a:pt x="18617" y="3300"/>
                    <a:pt x="18537" y="3265"/>
                  </a:cubicBezTo>
                  <a:cubicBezTo>
                    <a:pt x="18449" y="3227"/>
                    <a:pt x="18369" y="3183"/>
                    <a:pt x="18279" y="3147"/>
                  </a:cubicBezTo>
                  <a:lnTo>
                    <a:pt x="18270" y="3147"/>
                  </a:lnTo>
                  <a:cubicBezTo>
                    <a:pt x="13596" y="1073"/>
                    <a:pt x="8094" y="0"/>
                    <a:pt x="261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7" name="Google Shape;1188;p42"/>
            <p:cNvSpPr/>
            <p:nvPr/>
          </p:nvSpPr>
          <p:spPr>
            <a:xfrm>
              <a:off x="1189577" y="80484"/>
              <a:ext cx="39393" cy="22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391" y="271"/>
                    <a:pt x="781" y="524"/>
                    <a:pt x="1161" y="795"/>
                  </a:cubicBezTo>
                  <a:lnTo>
                    <a:pt x="1161" y="805"/>
                  </a:lnTo>
                  <a:cubicBezTo>
                    <a:pt x="4394" y="2912"/>
                    <a:pt x="7106" y="5016"/>
                    <a:pt x="9428" y="7140"/>
                  </a:cubicBezTo>
                  <a:lnTo>
                    <a:pt x="9428" y="7156"/>
                  </a:lnTo>
                  <a:cubicBezTo>
                    <a:pt x="10046" y="7691"/>
                    <a:pt x="10632" y="8225"/>
                    <a:pt x="11120" y="8761"/>
                  </a:cubicBezTo>
                  <a:cubicBezTo>
                    <a:pt x="11413" y="9042"/>
                    <a:pt x="11641" y="9322"/>
                    <a:pt x="11879" y="9602"/>
                  </a:cubicBezTo>
                  <a:lnTo>
                    <a:pt x="11879" y="9618"/>
                  </a:lnTo>
                  <a:cubicBezTo>
                    <a:pt x="15557" y="13602"/>
                    <a:pt x="17629" y="17601"/>
                    <a:pt x="18074" y="21600"/>
                  </a:cubicBezTo>
                  <a:cubicBezTo>
                    <a:pt x="19322" y="21335"/>
                    <a:pt x="20483" y="21081"/>
                    <a:pt x="21600" y="20826"/>
                  </a:cubicBezTo>
                  <a:lnTo>
                    <a:pt x="21600" y="20818"/>
                  </a:lnTo>
                  <a:cubicBezTo>
                    <a:pt x="20917" y="16844"/>
                    <a:pt x="18747" y="12879"/>
                    <a:pt x="14928" y="8923"/>
                  </a:cubicBezTo>
                  <a:lnTo>
                    <a:pt x="14928" y="8916"/>
                  </a:lnTo>
                  <a:cubicBezTo>
                    <a:pt x="14689" y="8634"/>
                    <a:pt x="14353" y="8355"/>
                    <a:pt x="14060" y="8073"/>
                  </a:cubicBezTo>
                  <a:cubicBezTo>
                    <a:pt x="13442" y="7438"/>
                    <a:pt x="12704" y="6799"/>
                    <a:pt x="11988" y="6164"/>
                  </a:cubicBezTo>
                  <a:lnTo>
                    <a:pt x="11988" y="6145"/>
                  </a:lnTo>
                  <a:cubicBezTo>
                    <a:pt x="9721" y="4150"/>
                    <a:pt x="6997" y="2163"/>
                    <a:pt x="3873" y="168"/>
                  </a:cubicBezTo>
                  <a:cubicBezTo>
                    <a:pt x="3765" y="160"/>
                    <a:pt x="3634" y="153"/>
                    <a:pt x="3482" y="153"/>
                  </a:cubicBezTo>
                  <a:cubicBezTo>
                    <a:pt x="2322" y="101"/>
                    <a:pt x="1204" y="59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8" name="Google Shape;1189;p42"/>
            <p:cNvSpPr/>
            <p:nvPr/>
          </p:nvSpPr>
          <p:spPr>
            <a:xfrm>
              <a:off x="1136352" y="82225"/>
              <a:ext cx="152784" cy="284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2" h="21600" fill="norm" stroke="1" extrusionOk="0">
                  <a:moveTo>
                    <a:pt x="7833" y="0"/>
                  </a:moveTo>
                  <a:cubicBezTo>
                    <a:pt x="8574" y="1570"/>
                    <a:pt x="9219" y="3133"/>
                    <a:pt x="9756" y="4703"/>
                  </a:cubicBezTo>
                  <a:lnTo>
                    <a:pt x="9756" y="4718"/>
                  </a:lnTo>
                  <a:cubicBezTo>
                    <a:pt x="9926" y="5217"/>
                    <a:pt x="10101" y="5720"/>
                    <a:pt x="10247" y="6220"/>
                  </a:cubicBezTo>
                  <a:cubicBezTo>
                    <a:pt x="10317" y="6442"/>
                    <a:pt x="10397" y="6661"/>
                    <a:pt x="10453" y="6883"/>
                  </a:cubicBezTo>
                  <a:lnTo>
                    <a:pt x="10453" y="6889"/>
                  </a:lnTo>
                  <a:cubicBezTo>
                    <a:pt x="11358" y="10001"/>
                    <a:pt x="11872" y="13121"/>
                    <a:pt x="12034" y="16248"/>
                  </a:cubicBezTo>
                  <a:cubicBezTo>
                    <a:pt x="16096" y="13142"/>
                    <a:pt x="18821" y="9440"/>
                    <a:pt x="19621" y="5552"/>
                  </a:cubicBezTo>
                  <a:cubicBezTo>
                    <a:pt x="19783" y="4790"/>
                    <a:pt x="19852" y="4056"/>
                    <a:pt x="19852" y="3340"/>
                  </a:cubicBezTo>
                  <a:cubicBezTo>
                    <a:pt x="19852" y="2914"/>
                    <a:pt x="19826" y="2492"/>
                    <a:pt x="19783" y="2078"/>
                  </a:cubicBezTo>
                  <a:cubicBezTo>
                    <a:pt x="19577" y="2038"/>
                    <a:pt x="19371" y="1999"/>
                    <a:pt x="19166" y="1952"/>
                  </a:cubicBezTo>
                  <a:cubicBezTo>
                    <a:pt x="18831" y="1885"/>
                    <a:pt x="18489" y="1817"/>
                    <a:pt x="18145" y="1751"/>
                  </a:cubicBezTo>
                  <a:cubicBezTo>
                    <a:pt x="16667" y="1457"/>
                    <a:pt x="15168" y="1176"/>
                    <a:pt x="13656" y="915"/>
                  </a:cubicBezTo>
                  <a:cubicBezTo>
                    <a:pt x="13589" y="902"/>
                    <a:pt x="13497" y="888"/>
                    <a:pt x="13430" y="870"/>
                  </a:cubicBezTo>
                  <a:cubicBezTo>
                    <a:pt x="11587" y="561"/>
                    <a:pt x="9720" y="269"/>
                    <a:pt x="7833" y="0"/>
                  </a:cubicBezTo>
                  <a:close/>
                  <a:moveTo>
                    <a:pt x="7191" y="501"/>
                  </a:moveTo>
                  <a:cubicBezTo>
                    <a:pt x="5188" y="2458"/>
                    <a:pt x="3517" y="4517"/>
                    <a:pt x="2304" y="6688"/>
                  </a:cubicBezTo>
                  <a:cubicBezTo>
                    <a:pt x="553" y="9809"/>
                    <a:pt x="-1748" y="17625"/>
                    <a:pt x="2075" y="21600"/>
                  </a:cubicBezTo>
                  <a:cubicBezTo>
                    <a:pt x="4502" y="20703"/>
                    <a:pt x="6746" y="19636"/>
                    <a:pt x="8749" y="18446"/>
                  </a:cubicBezTo>
                  <a:cubicBezTo>
                    <a:pt x="9620" y="17952"/>
                    <a:pt x="10417" y="17417"/>
                    <a:pt x="11199" y="16863"/>
                  </a:cubicBezTo>
                  <a:cubicBezTo>
                    <a:pt x="11093" y="13716"/>
                    <a:pt x="10602" y="10570"/>
                    <a:pt x="9731" y="7435"/>
                  </a:cubicBezTo>
                  <a:lnTo>
                    <a:pt x="9731" y="7423"/>
                  </a:lnTo>
                  <a:cubicBezTo>
                    <a:pt x="9674" y="7203"/>
                    <a:pt x="9620" y="6982"/>
                    <a:pt x="9551" y="6761"/>
                  </a:cubicBezTo>
                  <a:cubicBezTo>
                    <a:pt x="9435" y="6340"/>
                    <a:pt x="9296" y="5920"/>
                    <a:pt x="9150" y="5498"/>
                  </a:cubicBezTo>
                  <a:lnTo>
                    <a:pt x="9150" y="5486"/>
                  </a:lnTo>
                  <a:cubicBezTo>
                    <a:pt x="8600" y="3814"/>
                    <a:pt x="7957" y="2159"/>
                    <a:pt x="7191" y="501"/>
                  </a:cubicBezTo>
                  <a:close/>
                </a:path>
              </a:pathLst>
            </a:custGeom>
            <a:solidFill>
              <a:srgbClr val="60947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9" name="Google Shape;1190;p42"/>
            <p:cNvSpPr/>
            <p:nvPr/>
          </p:nvSpPr>
          <p:spPr>
            <a:xfrm>
              <a:off x="1191694" y="82067"/>
              <a:ext cx="37276" cy="222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54" y="0"/>
                  </a:moveTo>
                  <a:cubicBezTo>
                    <a:pt x="1582" y="221"/>
                    <a:pt x="768" y="434"/>
                    <a:pt x="0" y="647"/>
                  </a:cubicBezTo>
                  <a:lnTo>
                    <a:pt x="0" y="657"/>
                  </a:lnTo>
                  <a:cubicBezTo>
                    <a:pt x="3417" y="2779"/>
                    <a:pt x="6283" y="4898"/>
                    <a:pt x="8736" y="7037"/>
                  </a:cubicBezTo>
                  <a:lnTo>
                    <a:pt x="8736" y="7053"/>
                  </a:lnTo>
                  <a:cubicBezTo>
                    <a:pt x="9390" y="7592"/>
                    <a:pt x="10009" y="8130"/>
                    <a:pt x="10525" y="8670"/>
                  </a:cubicBezTo>
                  <a:cubicBezTo>
                    <a:pt x="10834" y="8952"/>
                    <a:pt x="11075" y="9235"/>
                    <a:pt x="11327" y="9517"/>
                  </a:cubicBezTo>
                  <a:lnTo>
                    <a:pt x="11327" y="9532"/>
                  </a:lnTo>
                  <a:cubicBezTo>
                    <a:pt x="15214" y="13545"/>
                    <a:pt x="17404" y="17572"/>
                    <a:pt x="17874" y="21600"/>
                  </a:cubicBezTo>
                  <a:cubicBezTo>
                    <a:pt x="19192" y="21333"/>
                    <a:pt x="20419" y="21078"/>
                    <a:pt x="21600" y="20820"/>
                  </a:cubicBezTo>
                  <a:lnTo>
                    <a:pt x="21600" y="20813"/>
                  </a:lnTo>
                  <a:cubicBezTo>
                    <a:pt x="20878" y="16810"/>
                    <a:pt x="18585" y="12817"/>
                    <a:pt x="14549" y="8833"/>
                  </a:cubicBezTo>
                  <a:lnTo>
                    <a:pt x="14549" y="8826"/>
                  </a:lnTo>
                  <a:cubicBezTo>
                    <a:pt x="14297" y="8541"/>
                    <a:pt x="13941" y="8261"/>
                    <a:pt x="13632" y="7977"/>
                  </a:cubicBezTo>
                  <a:cubicBezTo>
                    <a:pt x="12978" y="7337"/>
                    <a:pt x="12199" y="6694"/>
                    <a:pt x="11442" y="6054"/>
                  </a:cubicBezTo>
                  <a:lnTo>
                    <a:pt x="11442" y="6035"/>
                  </a:lnTo>
                  <a:cubicBezTo>
                    <a:pt x="9046" y="4026"/>
                    <a:pt x="6168" y="2024"/>
                    <a:pt x="2866" y="15"/>
                  </a:cubicBezTo>
                  <a:cubicBezTo>
                    <a:pt x="2752" y="8"/>
                    <a:pt x="2614" y="0"/>
                    <a:pt x="245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0" name="Google Shape;1191;p42"/>
            <p:cNvSpPr/>
            <p:nvPr/>
          </p:nvSpPr>
          <p:spPr>
            <a:xfrm>
              <a:off x="1188660" y="93701"/>
              <a:ext cx="345916" cy="47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600" fill="norm" stroke="1" extrusionOk="0">
                  <a:moveTo>
                    <a:pt x="3142" y="0"/>
                  </a:moveTo>
                  <a:cubicBezTo>
                    <a:pt x="2508" y="758"/>
                    <a:pt x="1905" y="1518"/>
                    <a:pt x="1402" y="2317"/>
                  </a:cubicBezTo>
                  <a:lnTo>
                    <a:pt x="1402" y="2326"/>
                  </a:lnTo>
                  <a:cubicBezTo>
                    <a:pt x="1297" y="2479"/>
                    <a:pt x="1207" y="2628"/>
                    <a:pt x="1115" y="2790"/>
                  </a:cubicBezTo>
                  <a:lnTo>
                    <a:pt x="1115" y="2798"/>
                  </a:lnTo>
                  <a:cubicBezTo>
                    <a:pt x="794" y="3356"/>
                    <a:pt x="529" y="3929"/>
                    <a:pt x="344" y="4527"/>
                  </a:cubicBezTo>
                  <a:cubicBezTo>
                    <a:pt x="334" y="4547"/>
                    <a:pt x="328" y="4559"/>
                    <a:pt x="328" y="4584"/>
                  </a:cubicBezTo>
                  <a:cubicBezTo>
                    <a:pt x="237" y="4838"/>
                    <a:pt x="182" y="5093"/>
                    <a:pt x="133" y="5347"/>
                  </a:cubicBezTo>
                  <a:cubicBezTo>
                    <a:pt x="-209" y="7111"/>
                    <a:pt x="127" y="8918"/>
                    <a:pt x="925" y="10626"/>
                  </a:cubicBezTo>
                  <a:cubicBezTo>
                    <a:pt x="947" y="10682"/>
                    <a:pt x="967" y="10736"/>
                    <a:pt x="994" y="10792"/>
                  </a:cubicBezTo>
                  <a:cubicBezTo>
                    <a:pt x="1011" y="10824"/>
                    <a:pt x="1027" y="10860"/>
                    <a:pt x="1044" y="10893"/>
                  </a:cubicBezTo>
                  <a:cubicBezTo>
                    <a:pt x="1087" y="10969"/>
                    <a:pt x="1124" y="11046"/>
                    <a:pt x="1174" y="11131"/>
                  </a:cubicBezTo>
                  <a:lnTo>
                    <a:pt x="1174" y="11135"/>
                  </a:lnTo>
                  <a:cubicBezTo>
                    <a:pt x="1770" y="12266"/>
                    <a:pt x="2545" y="13344"/>
                    <a:pt x="3472" y="14333"/>
                  </a:cubicBezTo>
                  <a:cubicBezTo>
                    <a:pt x="4080" y="14980"/>
                    <a:pt x="4725" y="15594"/>
                    <a:pt x="5419" y="16180"/>
                  </a:cubicBezTo>
                  <a:cubicBezTo>
                    <a:pt x="5511" y="16256"/>
                    <a:pt x="5598" y="16333"/>
                    <a:pt x="5690" y="16410"/>
                  </a:cubicBezTo>
                  <a:cubicBezTo>
                    <a:pt x="7869" y="18219"/>
                    <a:pt x="10406" y="19794"/>
                    <a:pt x="12961" y="21350"/>
                  </a:cubicBezTo>
                  <a:cubicBezTo>
                    <a:pt x="12961" y="21353"/>
                    <a:pt x="12966" y="21353"/>
                    <a:pt x="12966" y="21353"/>
                  </a:cubicBezTo>
                  <a:cubicBezTo>
                    <a:pt x="13091" y="21442"/>
                    <a:pt x="13231" y="21519"/>
                    <a:pt x="13361" y="21600"/>
                  </a:cubicBezTo>
                  <a:cubicBezTo>
                    <a:pt x="13399" y="21551"/>
                    <a:pt x="13426" y="21511"/>
                    <a:pt x="13459" y="21462"/>
                  </a:cubicBezTo>
                  <a:lnTo>
                    <a:pt x="13459" y="21458"/>
                  </a:lnTo>
                  <a:cubicBezTo>
                    <a:pt x="14732" y="19612"/>
                    <a:pt x="16289" y="17884"/>
                    <a:pt x="17688" y="16099"/>
                  </a:cubicBezTo>
                  <a:cubicBezTo>
                    <a:pt x="17721" y="16054"/>
                    <a:pt x="17757" y="16014"/>
                    <a:pt x="17790" y="15970"/>
                  </a:cubicBezTo>
                  <a:cubicBezTo>
                    <a:pt x="17823" y="15926"/>
                    <a:pt x="17862" y="15885"/>
                    <a:pt x="17895" y="15840"/>
                  </a:cubicBezTo>
                  <a:cubicBezTo>
                    <a:pt x="18798" y="14645"/>
                    <a:pt x="19640" y="13420"/>
                    <a:pt x="20257" y="12128"/>
                  </a:cubicBezTo>
                  <a:cubicBezTo>
                    <a:pt x="20301" y="12024"/>
                    <a:pt x="20350" y="11923"/>
                    <a:pt x="20388" y="11817"/>
                  </a:cubicBezTo>
                  <a:lnTo>
                    <a:pt x="20388" y="11813"/>
                  </a:lnTo>
                  <a:cubicBezTo>
                    <a:pt x="20475" y="11627"/>
                    <a:pt x="20556" y="11450"/>
                    <a:pt x="20627" y="11264"/>
                  </a:cubicBezTo>
                  <a:cubicBezTo>
                    <a:pt x="21185" y="9815"/>
                    <a:pt x="21391" y="8295"/>
                    <a:pt x="21245" y="6793"/>
                  </a:cubicBezTo>
                  <a:cubicBezTo>
                    <a:pt x="19684" y="5917"/>
                    <a:pt x="18068" y="5104"/>
                    <a:pt x="16392" y="4349"/>
                  </a:cubicBezTo>
                  <a:cubicBezTo>
                    <a:pt x="14034" y="3290"/>
                    <a:pt x="11562" y="2354"/>
                    <a:pt x="8992" y="1554"/>
                  </a:cubicBezTo>
                  <a:cubicBezTo>
                    <a:pt x="8851" y="1510"/>
                    <a:pt x="8721" y="1469"/>
                    <a:pt x="8579" y="1424"/>
                  </a:cubicBezTo>
                  <a:cubicBezTo>
                    <a:pt x="7778" y="1178"/>
                    <a:pt x="6969" y="953"/>
                    <a:pt x="6151" y="730"/>
                  </a:cubicBezTo>
                  <a:cubicBezTo>
                    <a:pt x="6054" y="706"/>
                    <a:pt x="5956" y="682"/>
                    <a:pt x="5859" y="654"/>
                  </a:cubicBezTo>
                  <a:cubicBezTo>
                    <a:pt x="5701" y="613"/>
                    <a:pt x="5539" y="572"/>
                    <a:pt x="5375" y="533"/>
                  </a:cubicBezTo>
                  <a:cubicBezTo>
                    <a:pt x="4675" y="355"/>
                    <a:pt x="3965" y="185"/>
                    <a:pt x="3249" y="27"/>
                  </a:cubicBezTo>
                  <a:cubicBezTo>
                    <a:pt x="3218" y="19"/>
                    <a:pt x="3174" y="11"/>
                    <a:pt x="314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1" name="Google Shape;1192;p42"/>
            <p:cNvSpPr/>
            <p:nvPr/>
          </p:nvSpPr>
          <p:spPr>
            <a:xfrm>
              <a:off x="1328052" y="124763"/>
              <a:ext cx="81009" cy="444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8" h="21600" fill="norm" stroke="1" extrusionOk="0">
                  <a:moveTo>
                    <a:pt x="0" y="0"/>
                  </a:moveTo>
                  <a:cubicBezTo>
                    <a:pt x="21" y="61"/>
                    <a:pt x="21" y="116"/>
                    <a:pt x="53" y="172"/>
                  </a:cubicBezTo>
                  <a:cubicBezTo>
                    <a:pt x="473" y="1814"/>
                    <a:pt x="867" y="3486"/>
                    <a:pt x="1477" y="5163"/>
                  </a:cubicBezTo>
                  <a:lnTo>
                    <a:pt x="1477" y="5167"/>
                  </a:lnTo>
                  <a:cubicBezTo>
                    <a:pt x="1524" y="5273"/>
                    <a:pt x="1524" y="5385"/>
                    <a:pt x="1566" y="5491"/>
                  </a:cubicBezTo>
                  <a:cubicBezTo>
                    <a:pt x="1966" y="6595"/>
                    <a:pt x="2481" y="7694"/>
                    <a:pt x="3090" y="8781"/>
                  </a:cubicBezTo>
                  <a:cubicBezTo>
                    <a:pt x="3584" y="9628"/>
                    <a:pt x="4120" y="10444"/>
                    <a:pt x="4751" y="11231"/>
                  </a:cubicBezTo>
                  <a:cubicBezTo>
                    <a:pt x="4846" y="11373"/>
                    <a:pt x="4966" y="11513"/>
                    <a:pt x="5077" y="11655"/>
                  </a:cubicBezTo>
                  <a:lnTo>
                    <a:pt x="5077" y="11659"/>
                  </a:lnTo>
                  <a:cubicBezTo>
                    <a:pt x="8051" y="15294"/>
                    <a:pt x="12545" y="18343"/>
                    <a:pt x="18909" y="21098"/>
                  </a:cubicBezTo>
                  <a:cubicBezTo>
                    <a:pt x="18909" y="21101"/>
                    <a:pt x="18930" y="21101"/>
                    <a:pt x="18930" y="21101"/>
                  </a:cubicBezTo>
                  <a:cubicBezTo>
                    <a:pt x="19188" y="21239"/>
                    <a:pt x="19514" y="21370"/>
                    <a:pt x="19845" y="21503"/>
                  </a:cubicBezTo>
                  <a:cubicBezTo>
                    <a:pt x="19997" y="21563"/>
                    <a:pt x="20318" y="21600"/>
                    <a:pt x="20644" y="21600"/>
                  </a:cubicBezTo>
                  <a:cubicBezTo>
                    <a:pt x="20764" y="21600"/>
                    <a:pt x="20880" y="21595"/>
                    <a:pt x="20990" y="21586"/>
                  </a:cubicBezTo>
                  <a:cubicBezTo>
                    <a:pt x="21111" y="21576"/>
                    <a:pt x="21222" y="21563"/>
                    <a:pt x="21295" y="21550"/>
                  </a:cubicBezTo>
                  <a:cubicBezTo>
                    <a:pt x="21500" y="21503"/>
                    <a:pt x="21600" y="21436"/>
                    <a:pt x="21437" y="21375"/>
                  </a:cubicBezTo>
                  <a:cubicBezTo>
                    <a:pt x="21316" y="21320"/>
                    <a:pt x="21201" y="21272"/>
                    <a:pt x="21059" y="21217"/>
                  </a:cubicBezTo>
                  <a:lnTo>
                    <a:pt x="21059" y="21213"/>
                  </a:lnTo>
                  <a:cubicBezTo>
                    <a:pt x="14321" y="18373"/>
                    <a:pt x="9665" y="15205"/>
                    <a:pt x="6648" y="11398"/>
                  </a:cubicBezTo>
                  <a:cubicBezTo>
                    <a:pt x="6506" y="11270"/>
                    <a:pt x="6412" y="11141"/>
                    <a:pt x="6338" y="11014"/>
                  </a:cubicBezTo>
                  <a:cubicBezTo>
                    <a:pt x="5755" y="10286"/>
                    <a:pt x="5266" y="9530"/>
                    <a:pt x="4846" y="8751"/>
                  </a:cubicBezTo>
                  <a:cubicBezTo>
                    <a:pt x="4236" y="7686"/>
                    <a:pt x="3747" y="6609"/>
                    <a:pt x="3348" y="5531"/>
                  </a:cubicBezTo>
                  <a:lnTo>
                    <a:pt x="3348" y="5522"/>
                  </a:lnTo>
                  <a:cubicBezTo>
                    <a:pt x="3300" y="5402"/>
                    <a:pt x="3253" y="5286"/>
                    <a:pt x="3227" y="5167"/>
                  </a:cubicBezTo>
                  <a:lnTo>
                    <a:pt x="3227" y="5163"/>
                  </a:lnTo>
                  <a:cubicBezTo>
                    <a:pt x="2601" y="3477"/>
                    <a:pt x="2181" y="1802"/>
                    <a:pt x="1782" y="155"/>
                  </a:cubicBezTo>
                  <a:lnTo>
                    <a:pt x="1782" y="137"/>
                  </a:lnTo>
                  <a:cubicBezTo>
                    <a:pt x="1172" y="90"/>
                    <a:pt x="610" y="47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2" name="Google Shape;1193;p42"/>
            <p:cNvSpPr/>
            <p:nvPr/>
          </p:nvSpPr>
          <p:spPr>
            <a:xfrm>
              <a:off x="1276710" y="351598"/>
              <a:ext cx="202579" cy="99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934" y="0"/>
                  </a:moveTo>
                  <a:cubicBezTo>
                    <a:pt x="7841" y="0"/>
                    <a:pt x="7748" y="81"/>
                    <a:pt x="7681" y="231"/>
                  </a:cubicBezTo>
                  <a:cubicBezTo>
                    <a:pt x="7580" y="479"/>
                    <a:pt x="7485" y="727"/>
                    <a:pt x="7381" y="970"/>
                  </a:cubicBezTo>
                  <a:cubicBezTo>
                    <a:pt x="4797" y="7270"/>
                    <a:pt x="2327" y="13796"/>
                    <a:pt x="0" y="20514"/>
                  </a:cubicBezTo>
                  <a:cubicBezTo>
                    <a:pt x="150" y="20895"/>
                    <a:pt x="310" y="21237"/>
                    <a:pt x="468" y="21600"/>
                  </a:cubicBezTo>
                  <a:cubicBezTo>
                    <a:pt x="2704" y="15164"/>
                    <a:pt x="5071" y="8907"/>
                    <a:pt x="7512" y="2859"/>
                  </a:cubicBezTo>
                  <a:cubicBezTo>
                    <a:pt x="7681" y="2436"/>
                    <a:pt x="7850" y="2000"/>
                    <a:pt x="8031" y="1577"/>
                  </a:cubicBezTo>
                  <a:cubicBezTo>
                    <a:pt x="8067" y="1620"/>
                    <a:pt x="8105" y="1675"/>
                    <a:pt x="8132" y="1714"/>
                  </a:cubicBezTo>
                  <a:cubicBezTo>
                    <a:pt x="12830" y="7154"/>
                    <a:pt x="17225" y="13283"/>
                    <a:pt x="21254" y="20134"/>
                  </a:cubicBezTo>
                  <a:cubicBezTo>
                    <a:pt x="21374" y="19715"/>
                    <a:pt x="21488" y="19318"/>
                    <a:pt x="21600" y="18916"/>
                  </a:cubicBezTo>
                  <a:cubicBezTo>
                    <a:pt x="17469" y="11894"/>
                    <a:pt x="12951" y="5599"/>
                    <a:pt x="8113" y="77"/>
                  </a:cubicBezTo>
                  <a:cubicBezTo>
                    <a:pt x="8092" y="47"/>
                    <a:pt x="8069" y="17"/>
                    <a:pt x="8035" y="17"/>
                  </a:cubicBezTo>
                  <a:cubicBezTo>
                    <a:pt x="8027" y="17"/>
                    <a:pt x="8019" y="17"/>
                    <a:pt x="8010" y="21"/>
                  </a:cubicBezTo>
                  <a:cubicBezTo>
                    <a:pt x="7985" y="9"/>
                    <a:pt x="7959" y="0"/>
                    <a:pt x="793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3" name="Google Shape;1194;p42"/>
            <p:cNvSpPr/>
            <p:nvPr/>
          </p:nvSpPr>
          <p:spPr>
            <a:xfrm>
              <a:off x="1204910" y="230039"/>
              <a:ext cx="315077" cy="128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071" y="0"/>
                  </a:moveTo>
                  <a:cubicBezTo>
                    <a:pt x="9047" y="0"/>
                    <a:pt x="9022" y="10"/>
                    <a:pt x="8998" y="30"/>
                  </a:cubicBezTo>
                  <a:cubicBezTo>
                    <a:pt x="8944" y="73"/>
                    <a:pt x="8883" y="120"/>
                    <a:pt x="8823" y="180"/>
                  </a:cubicBezTo>
                  <a:lnTo>
                    <a:pt x="8823" y="193"/>
                  </a:lnTo>
                  <a:cubicBezTo>
                    <a:pt x="5290" y="3238"/>
                    <a:pt x="2167" y="9143"/>
                    <a:pt x="0" y="16688"/>
                  </a:cubicBezTo>
                  <a:cubicBezTo>
                    <a:pt x="61" y="17105"/>
                    <a:pt x="127" y="17502"/>
                    <a:pt x="194" y="17936"/>
                  </a:cubicBezTo>
                  <a:cubicBezTo>
                    <a:pt x="2276" y="10390"/>
                    <a:pt x="5356" y="4425"/>
                    <a:pt x="8846" y="1320"/>
                  </a:cubicBezTo>
                  <a:cubicBezTo>
                    <a:pt x="8913" y="1264"/>
                    <a:pt x="8986" y="1217"/>
                    <a:pt x="9052" y="1144"/>
                  </a:cubicBezTo>
                  <a:cubicBezTo>
                    <a:pt x="9131" y="1250"/>
                    <a:pt x="9216" y="1320"/>
                    <a:pt x="9301" y="1427"/>
                  </a:cubicBezTo>
                  <a:cubicBezTo>
                    <a:pt x="13695" y="6459"/>
                    <a:pt x="17893" y="13434"/>
                    <a:pt x="21449" y="21600"/>
                  </a:cubicBezTo>
                  <a:cubicBezTo>
                    <a:pt x="21498" y="21217"/>
                    <a:pt x="21553" y="20846"/>
                    <a:pt x="21600" y="20456"/>
                  </a:cubicBezTo>
                  <a:cubicBezTo>
                    <a:pt x="17977" y="12234"/>
                    <a:pt x="13721" y="5212"/>
                    <a:pt x="9269" y="180"/>
                  </a:cubicBezTo>
                  <a:lnTo>
                    <a:pt x="9264" y="163"/>
                  </a:lnTo>
                  <a:cubicBezTo>
                    <a:pt x="9227" y="120"/>
                    <a:pt x="9197" y="90"/>
                    <a:pt x="9161" y="60"/>
                  </a:cubicBezTo>
                  <a:cubicBezTo>
                    <a:pt x="9134" y="17"/>
                    <a:pt x="9104" y="0"/>
                    <a:pt x="907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4" name="Google Shape;1195;p42"/>
            <p:cNvSpPr/>
            <p:nvPr/>
          </p:nvSpPr>
          <p:spPr>
            <a:xfrm>
              <a:off x="1190823" y="105314"/>
              <a:ext cx="93030" cy="105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776" y="0"/>
                  </a:moveTo>
                  <a:cubicBezTo>
                    <a:pt x="15362" y="2772"/>
                    <a:pt x="11145" y="6309"/>
                    <a:pt x="7175" y="10509"/>
                  </a:cubicBezTo>
                  <a:cubicBezTo>
                    <a:pt x="6647" y="11050"/>
                    <a:pt x="6156" y="11596"/>
                    <a:pt x="5664" y="12121"/>
                  </a:cubicBezTo>
                  <a:cubicBezTo>
                    <a:pt x="5232" y="12613"/>
                    <a:pt x="4823" y="13102"/>
                    <a:pt x="4419" y="13590"/>
                  </a:cubicBezTo>
                  <a:cubicBezTo>
                    <a:pt x="3110" y="15055"/>
                    <a:pt x="1902" y="16598"/>
                    <a:pt x="735" y="18177"/>
                  </a:cubicBezTo>
                  <a:cubicBezTo>
                    <a:pt x="390" y="19317"/>
                    <a:pt x="184" y="20460"/>
                    <a:pt x="0" y="21600"/>
                  </a:cubicBezTo>
                  <a:cubicBezTo>
                    <a:pt x="1493" y="19479"/>
                    <a:pt x="3069" y="17416"/>
                    <a:pt x="4741" y="15418"/>
                  </a:cubicBezTo>
                  <a:lnTo>
                    <a:pt x="4741" y="15385"/>
                  </a:lnTo>
                  <a:cubicBezTo>
                    <a:pt x="5173" y="14913"/>
                    <a:pt x="5600" y="14420"/>
                    <a:pt x="6032" y="13936"/>
                  </a:cubicBezTo>
                  <a:lnTo>
                    <a:pt x="6032" y="13920"/>
                  </a:lnTo>
                  <a:cubicBezTo>
                    <a:pt x="6771" y="13049"/>
                    <a:pt x="7543" y="12194"/>
                    <a:pt x="8319" y="11343"/>
                  </a:cubicBezTo>
                  <a:cubicBezTo>
                    <a:pt x="12536" y="6919"/>
                    <a:pt x="16956" y="3313"/>
                    <a:pt x="21600" y="545"/>
                  </a:cubicBezTo>
                  <a:cubicBezTo>
                    <a:pt x="21003" y="362"/>
                    <a:pt x="20392" y="179"/>
                    <a:pt x="197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5" name="Google Shape;1196;p42"/>
            <p:cNvSpPr/>
            <p:nvPr/>
          </p:nvSpPr>
          <p:spPr>
            <a:xfrm>
              <a:off x="338741" y="327046"/>
              <a:ext cx="150543" cy="143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4" h="21600" fill="norm" stroke="1" extrusionOk="0">
                  <a:moveTo>
                    <a:pt x="20407" y="0"/>
                  </a:moveTo>
                  <a:cubicBezTo>
                    <a:pt x="15279" y="0"/>
                    <a:pt x="9487" y="2432"/>
                    <a:pt x="5851" y="6181"/>
                  </a:cubicBezTo>
                  <a:cubicBezTo>
                    <a:pt x="2091" y="10070"/>
                    <a:pt x="-25" y="15813"/>
                    <a:pt x="0" y="21359"/>
                  </a:cubicBezTo>
                  <a:cubicBezTo>
                    <a:pt x="957" y="21520"/>
                    <a:pt x="1925" y="21600"/>
                    <a:pt x="2893" y="21600"/>
                  </a:cubicBezTo>
                  <a:cubicBezTo>
                    <a:pt x="6662" y="21600"/>
                    <a:pt x="10433" y="20390"/>
                    <a:pt x="13520" y="18110"/>
                  </a:cubicBezTo>
                  <a:cubicBezTo>
                    <a:pt x="17418" y="15255"/>
                    <a:pt x="20199" y="10758"/>
                    <a:pt x="21139" y="5850"/>
                  </a:cubicBezTo>
                  <a:cubicBezTo>
                    <a:pt x="21502" y="3910"/>
                    <a:pt x="21575" y="1854"/>
                    <a:pt x="20928" y="9"/>
                  </a:cubicBezTo>
                  <a:cubicBezTo>
                    <a:pt x="20753" y="3"/>
                    <a:pt x="20582" y="0"/>
                    <a:pt x="2040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6" name="Google Shape;1197;p42"/>
            <p:cNvSpPr/>
            <p:nvPr/>
          </p:nvSpPr>
          <p:spPr>
            <a:xfrm>
              <a:off x="1381984" y="630487"/>
              <a:ext cx="105000" cy="223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9" h="21600" fill="norm" stroke="1" extrusionOk="0">
                  <a:moveTo>
                    <a:pt x="10972" y="0"/>
                  </a:moveTo>
                  <a:cubicBezTo>
                    <a:pt x="5278" y="2140"/>
                    <a:pt x="1365" y="5395"/>
                    <a:pt x="308" y="8870"/>
                  </a:cubicBezTo>
                  <a:cubicBezTo>
                    <a:pt x="-768" y="12355"/>
                    <a:pt x="1003" y="16027"/>
                    <a:pt x="5157" y="18898"/>
                  </a:cubicBezTo>
                  <a:cubicBezTo>
                    <a:pt x="6783" y="20031"/>
                    <a:pt x="8850" y="21070"/>
                    <a:pt x="11456" y="21600"/>
                  </a:cubicBezTo>
                  <a:cubicBezTo>
                    <a:pt x="17084" y="18848"/>
                    <a:pt x="20832" y="14374"/>
                    <a:pt x="20695" y="10472"/>
                  </a:cubicBezTo>
                  <a:cubicBezTo>
                    <a:pt x="20559" y="6570"/>
                    <a:pt x="16787" y="2658"/>
                    <a:pt x="1097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7" name="Google Shape;1198;p42"/>
            <p:cNvSpPr/>
            <p:nvPr/>
          </p:nvSpPr>
          <p:spPr>
            <a:xfrm>
              <a:off x="784993" y="1259848"/>
              <a:ext cx="235363" cy="13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38" y="0"/>
                  </a:moveTo>
                  <a:cubicBezTo>
                    <a:pt x="12825" y="0"/>
                    <a:pt x="10511" y="736"/>
                    <a:pt x="8545" y="2212"/>
                  </a:cubicBezTo>
                  <a:cubicBezTo>
                    <a:pt x="4650" y="5141"/>
                    <a:pt x="1496" y="11217"/>
                    <a:pt x="0" y="18112"/>
                  </a:cubicBezTo>
                  <a:cubicBezTo>
                    <a:pt x="2281" y="20406"/>
                    <a:pt x="4913" y="21600"/>
                    <a:pt x="7544" y="21600"/>
                  </a:cubicBezTo>
                  <a:cubicBezTo>
                    <a:pt x="8737" y="21600"/>
                    <a:pt x="9930" y="21354"/>
                    <a:pt x="11091" y="20854"/>
                  </a:cubicBezTo>
                  <a:cubicBezTo>
                    <a:pt x="14802" y="19262"/>
                    <a:pt x="18134" y="15088"/>
                    <a:pt x="20171" y="9457"/>
                  </a:cubicBezTo>
                  <a:cubicBezTo>
                    <a:pt x="20977" y="7236"/>
                    <a:pt x="21600" y="4717"/>
                    <a:pt x="21600" y="2101"/>
                  </a:cubicBezTo>
                  <a:cubicBezTo>
                    <a:pt x="19663" y="701"/>
                    <a:pt x="17400" y="0"/>
                    <a:pt x="1513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708" name="Google Shape;1199;p42"/>
          <p:cNvGrpSpPr/>
          <p:nvPr/>
        </p:nvGrpSpPr>
        <p:grpSpPr>
          <a:xfrm>
            <a:off x="715126" y="535038"/>
            <a:ext cx="1964478" cy="1964507"/>
            <a:chOff x="29" y="29"/>
            <a:chExt cx="1964477" cy="1964506"/>
          </a:xfrm>
        </p:grpSpPr>
        <p:sp>
          <p:nvSpPr>
            <p:cNvPr id="1659" name="Google Shape;1200;p42"/>
            <p:cNvSpPr/>
            <p:nvPr/>
          </p:nvSpPr>
          <p:spPr>
            <a:xfrm>
              <a:off x="29" y="29"/>
              <a:ext cx="1964478" cy="1964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5421" y="0"/>
                    <a:pt x="822" y="4013"/>
                    <a:pt x="98" y="9333"/>
                  </a:cubicBezTo>
                  <a:cubicBezTo>
                    <a:pt x="32" y="9816"/>
                    <a:pt x="0" y="10310"/>
                    <a:pt x="0" y="10801"/>
                  </a:cubicBezTo>
                  <a:cubicBezTo>
                    <a:pt x="0" y="11285"/>
                    <a:pt x="32" y="11768"/>
                    <a:pt x="94" y="12236"/>
                  </a:cubicBezTo>
                  <a:cubicBezTo>
                    <a:pt x="94" y="12243"/>
                    <a:pt x="124" y="12442"/>
                    <a:pt x="124" y="12442"/>
                  </a:cubicBezTo>
                  <a:cubicBezTo>
                    <a:pt x="154" y="12639"/>
                    <a:pt x="191" y="12844"/>
                    <a:pt x="235" y="13048"/>
                  </a:cubicBezTo>
                  <a:cubicBezTo>
                    <a:pt x="237" y="13062"/>
                    <a:pt x="241" y="13079"/>
                    <a:pt x="245" y="13094"/>
                  </a:cubicBezTo>
                  <a:cubicBezTo>
                    <a:pt x="255" y="13141"/>
                    <a:pt x="265" y="13189"/>
                    <a:pt x="277" y="13237"/>
                  </a:cubicBezTo>
                  <a:lnTo>
                    <a:pt x="281" y="13255"/>
                  </a:lnTo>
                  <a:cubicBezTo>
                    <a:pt x="287" y="13281"/>
                    <a:pt x="291" y="13305"/>
                    <a:pt x="299" y="13329"/>
                  </a:cubicBezTo>
                  <a:lnTo>
                    <a:pt x="301" y="13335"/>
                  </a:lnTo>
                  <a:cubicBezTo>
                    <a:pt x="307" y="13366"/>
                    <a:pt x="313" y="13393"/>
                    <a:pt x="321" y="13423"/>
                  </a:cubicBezTo>
                  <a:cubicBezTo>
                    <a:pt x="329" y="13456"/>
                    <a:pt x="337" y="13488"/>
                    <a:pt x="345" y="13522"/>
                  </a:cubicBezTo>
                  <a:cubicBezTo>
                    <a:pt x="347" y="13528"/>
                    <a:pt x="353" y="13546"/>
                    <a:pt x="353" y="13550"/>
                  </a:cubicBezTo>
                  <a:cubicBezTo>
                    <a:pt x="369" y="13610"/>
                    <a:pt x="385" y="13670"/>
                    <a:pt x="403" y="13734"/>
                  </a:cubicBezTo>
                  <a:lnTo>
                    <a:pt x="431" y="13833"/>
                  </a:lnTo>
                  <a:cubicBezTo>
                    <a:pt x="443" y="13879"/>
                    <a:pt x="457" y="13923"/>
                    <a:pt x="470" y="13959"/>
                  </a:cubicBezTo>
                  <a:cubicBezTo>
                    <a:pt x="544" y="14206"/>
                    <a:pt x="632" y="14458"/>
                    <a:pt x="728" y="14706"/>
                  </a:cubicBezTo>
                  <a:cubicBezTo>
                    <a:pt x="1214" y="15958"/>
                    <a:pt x="1922" y="17098"/>
                    <a:pt x="2839" y="18099"/>
                  </a:cubicBezTo>
                  <a:cubicBezTo>
                    <a:pt x="2853" y="18115"/>
                    <a:pt x="2869" y="18130"/>
                    <a:pt x="2885" y="18147"/>
                  </a:cubicBezTo>
                  <a:cubicBezTo>
                    <a:pt x="3166" y="18450"/>
                    <a:pt x="3469" y="18741"/>
                    <a:pt x="3792" y="19018"/>
                  </a:cubicBezTo>
                  <a:cubicBezTo>
                    <a:pt x="3792" y="19018"/>
                    <a:pt x="3792" y="19019"/>
                    <a:pt x="3790" y="19021"/>
                  </a:cubicBezTo>
                  <a:cubicBezTo>
                    <a:pt x="3688" y="19322"/>
                    <a:pt x="3734" y="19642"/>
                    <a:pt x="3917" y="19898"/>
                  </a:cubicBezTo>
                  <a:cubicBezTo>
                    <a:pt x="4101" y="20155"/>
                    <a:pt x="4396" y="20308"/>
                    <a:pt x="4709" y="20308"/>
                  </a:cubicBezTo>
                  <a:cubicBezTo>
                    <a:pt x="4896" y="20308"/>
                    <a:pt x="5078" y="20254"/>
                    <a:pt x="5239" y="20149"/>
                  </a:cubicBezTo>
                  <a:cubicBezTo>
                    <a:pt x="5263" y="20135"/>
                    <a:pt x="5287" y="20119"/>
                    <a:pt x="5311" y="20103"/>
                  </a:cubicBezTo>
                  <a:cubicBezTo>
                    <a:pt x="5471" y="20197"/>
                    <a:pt x="5638" y="20290"/>
                    <a:pt x="5803" y="20376"/>
                  </a:cubicBezTo>
                  <a:cubicBezTo>
                    <a:pt x="6095" y="20529"/>
                    <a:pt x="6391" y="20667"/>
                    <a:pt x="6680" y="20785"/>
                  </a:cubicBezTo>
                  <a:cubicBezTo>
                    <a:pt x="6689" y="20789"/>
                    <a:pt x="6698" y="20793"/>
                    <a:pt x="6708" y="20797"/>
                  </a:cubicBezTo>
                  <a:cubicBezTo>
                    <a:pt x="6914" y="20882"/>
                    <a:pt x="7109" y="20956"/>
                    <a:pt x="7298" y="21018"/>
                  </a:cubicBezTo>
                  <a:cubicBezTo>
                    <a:pt x="7416" y="21060"/>
                    <a:pt x="7537" y="21098"/>
                    <a:pt x="7667" y="21136"/>
                  </a:cubicBezTo>
                  <a:cubicBezTo>
                    <a:pt x="7687" y="21143"/>
                    <a:pt x="7707" y="21150"/>
                    <a:pt x="7733" y="21157"/>
                  </a:cubicBezTo>
                  <a:cubicBezTo>
                    <a:pt x="7737" y="21159"/>
                    <a:pt x="7741" y="21160"/>
                    <a:pt x="7745" y="21160"/>
                  </a:cubicBezTo>
                  <a:cubicBezTo>
                    <a:pt x="7861" y="21195"/>
                    <a:pt x="7978" y="21227"/>
                    <a:pt x="8092" y="21257"/>
                  </a:cubicBezTo>
                  <a:cubicBezTo>
                    <a:pt x="8122" y="21265"/>
                    <a:pt x="8152" y="21273"/>
                    <a:pt x="8182" y="21279"/>
                  </a:cubicBezTo>
                  <a:cubicBezTo>
                    <a:pt x="8517" y="21365"/>
                    <a:pt x="8864" y="21434"/>
                    <a:pt x="9214" y="21484"/>
                  </a:cubicBezTo>
                  <a:cubicBezTo>
                    <a:pt x="9420" y="21516"/>
                    <a:pt x="9631" y="21540"/>
                    <a:pt x="9842" y="21558"/>
                  </a:cubicBezTo>
                  <a:cubicBezTo>
                    <a:pt x="10135" y="21584"/>
                    <a:pt x="10430" y="21598"/>
                    <a:pt x="10719" y="21598"/>
                  </a:cubicBezTo>
                  <a:cubicBezTo>
                    <a:pt x="10745" y="21600"/>
                    <a:pt x="10771" y="21600"/>
                    <a:pt x="10799" y="21600"/>
                  </a:cubicBezTo>
                  <a:cubicBezTo>
                    <a:pt x="10951" y="21600"/>
                    <a:pt x="11090" y="21598"/>
                    <a:pt x="11224" y="21592"/>
                  </a:cubicBezTo>
                  <a:cubicBezTo>
                    <a:pt x="11527" y="21580"/>
                    <a:pt x="11826" y="21556"/>
                    <a:pt x="12115" y="21520"/>
                  </a:cubicBezTo>
                  <a:cubicBezTo>
                    <a:pt x="12318" y="21496"/>
                    <a:pt x="12516" y="21465"/>
                    <a:pt x="12699" y="21432"/>
                  </a:cubicBezTo>
                  <a:cubicBezTo>
                    <a:pt x="12930" y="21391"/>
                    <a:pt x="13157" y="21343"/>
                    <a:pt x="13373" y="21291"/>
                  </a:cubicBezTo>
                  <a:cubicBezTo>
                    <a:pt x="13825" y="21181"/>
                    <a:pt x="14276" y="21038"/>
                    <a:pt x="14718" y="20866"/>
                  </a:cubicBezTo>
                  <a:cubicBezTo>
                    <a:pt x="15025" y="20745"/>
                    <a:pt x="15332" y="20608"/>
                    <a:pt x="15627" y="20460"/>
                  </a:cubicBezTo>
                  <a:cubicBezTo>
                    <a:pt x="15693" y="20430"/>
                    <a:pt x="15757" y="20396"/>
                    <a:pt x="15819" y="20364"/>
                  </a:cubicBezTo>
                  <a:cubicBezTo>
                    <a:pt x="17035" y="19724"/>
                    <a:pt x="18107" y="18869"/>
                    <a:pt x="19003" y="17824"/>
                  </a:cubicBezTo>
                  <a:cubicBezTo>
                    <a:pt x="19529" y="17210"/>
                    <a:pt x="19987" y="16536"/>
                    <a:pt x="20362" y="15825"/>
                  </a:cubicBezTo>
                  <a:cubicBezTo>
                    <a:pt x="20396" y="15763"/>
                    <a:pt x="20428" y="15701"/>
                    <a:pt x="20456" y="15641"/>
                  </a:cubicBezTo>
                  <a:cubicBezTo>
                    <a:pt x="20568" y="15416"/>
                    <a:pt x="20665" y="15205"/>
                    <a:pt x="20751" y="15000"/>
                  </a:cubicBezTo>
                  <a:cubicBezTo>
                    <a:pt x="21313" y="13670"/>
                    <a:pt x="21600" y="12258"/>
                    <a:pt x="21600" y="10801"/>
                  </a:cubicBezTo>
                  <a:cubicBezTo>
                    <a:pt x="21600" y="8971"/>
                    <a:pt x="21134" y="7173"/>
                    <a:pt x="20254" y="5580"/>
                  </a:cubicBezTo>
                  <a:cubicBezTo>
                    <a:pt x="20290" y="5442"/>
                    <a:pt x="20306" y="5303"/>
                    <a:pt x="20304" y="5167"/>
                  </a:cubicBezTo>
                  <a:cubicBezTo>
                    <a:pt x="20298" y="4954"/>
                    <a:pt x="20241" y="4766"/>
                    <a:pt x="20133" y="4609"/>
                  </a:cubicBezTo>
                  <a:cubicBezTo>
                    <a:pt x="20021" y="4448"/>
                    <a:pt x="19856" y="4328"/>
                    <a:pt x="19667" y="4264"/>
                  </a:cubicBezTo>
                  <a:cubicBezTo>
                    <a:pt x="19664" y="4226"/>
                    <a:pt x="19660" y="4188"/>
                    <a:pt x="19655" y="4148"/>
                  </a:cubicBezTo>
                  <a:lnTo>
                    <a:pt x="19652" y="4109"/>
                  </a:lnTo>
                  <a:cubicBezTo>
                    <a:pt x="19619" y="3855"/>
                    <a:pt x="19539" y="3174"/>
                    <a:pt x="18895" y="2990"/>
                  </a:cubicBezTo>
                  <a:cubicBezTo>
                    <a:pt x="18805" y="2966"/>
                    <a:pt x="18712" y="2952"/>
                    <a:pt x="18620" y="2952"/>
                  </a:cubicBezTo>
                  <a:cubicBezTo>
                    <a:pt x="18524" y="2952"/>
                    <a:pt x="18408" y="2966"/>
                    <a:pt x="18281" y="3012"/>
                  </a:cubicBezTo>
                  <a:cubicBezTo>
                    <a:pt x="18095" y="2833"/>
                    <a:pt x="17902" y="2660"/>
                    <a:pt x="17710" y="2500"/>
                  </a:cubicBezTo>
                  <a:cubicBezTo>
                    <a:pt x="17653" y="2454"/>
                    <a:pt x="17597" y="2408"/>
                    <a:pt x="17541" y="2364"/>
                  </a:cubicBezTo>
                  <a:cubicBezTo>
                    <a:pt x="17491" y="2089"/>
                    <a:pt x="17412" y="1840"/>
                    <a:pt x="17304" y="1613"/>
                  </a:cubicBezTo>
                  <a:cubicBezTo>
                    <a:pt x="17075" y="1140"/>
                    <a:pt x="16682" y="859"/>
                    <a:pt x="16247" y="859"/>
                  </a:cubicBezTo>
                  <a:cubicBezTo>
                    <a:pt x="16191" y="859"/>
                    <a:pt x="16134" y="863"/>
                    <a:pt x="16078" y="873"/>
                  </a:cubicBezTo>
                  <a:cubicBezTo>
                    <a:pt x="15896" y="905"/>
                    <a:pt x="15729" y="985"/>
                    <a:pt x="15577" y="1114"/>
                  </a:cubicBezTo>
                  <a:cubicBezTo>
                    <a:pt x="14325" y="493"/>
                    <a:pt x="12982" y="129"/>
                    <a:pt x="11577" y="28"/>
                  </a:cubicBezTo>
                  <a:cubicBezTo>
                    <a:pt x="11355" y="12"/>
                    <a:pt x="11132" y="4"/>
                    <a:pt x="10915" y="2"/>
                  </a:cubicBezTo>
                  <a:cubicBezTo>
                    <a:pt x="10901" y="0"/>
                    <a:pt x="10889" y="0"/>
                    <a:pt x="108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720000">
                <a:srgbClr val="000000">
                  <a:alpha val="21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0" name="Google Shape;1201;p42"/>
            <p:cNvSpPr/>
            <p:nvPr/>
          </p:nvSpPr>
          <p:spPr>
            <a:xfrm>
              <a:off x="66074" y="59901"/>
              <a:ext cx="1844792" cy="184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5333" y="0"/>
                    <a:pt x="816" y="4062"/>
                    <a:pt x="100" y="9331"/>
                  </a:cubicBezTo>
                  <a:cubicBezTo>
                    <a:pt x="34" y="9811"/>
                    <a:pt x="0" y="10301"/>
                    <a:pt x="0" y="10801"/>
                  </a:cubicBezTo>
                  <a:cubicBezTo>
                    <a:pt x="0" y="11286"/>
                    <a:pt x="32" y="11767"/>
                    <a:pt x="96" y="12235"/>
                  </a:cubicBezTo>
                  <a:cubicBezTo>
                    <a:pt x="98" y="12250"/>
                    <a:pt x="98" y="12263"/>
                    <a:pt x="100" y="12278"/>
                  </a:cubicBezTo>
                  <a:cubicBezTo>
                    <a:pt x="109" y="12333"/>
                    <a:pt x="117" y="12388"/>
                    <a:pt x="126" y="12444"/>
                  </a:cubicBezTo>
                  <a:cubicBezTo>
                    <a:pt x="158" y="12655"/>
                    <a:pt x="197" y="12863"/>
                    <a:pt x="240" y="13068"/>
                  </a:cubicBezTo>
                  <a:cubicBezTo>
                    <a:pt x="240" y="13073"/>
                    <a:pt x="242" y="13077"/>
                    <a:pt x="242" y="13081"/>
                  </a:cubicBezTo>
                  <a:cubicBezTo>
                    <a:pt x="252" y="13132"/>
                    <a:pt x="265" y="13183"/>
                    <a:pt x="276" y="13233"/>
                  </a:cubicBezTo>
                  <a:cubicBezTo>
                    <a:pt x="284" y="13263"/>
                    <a:pt x="289" y="13293"/>
                    <a:pt x="297" y="13320"/>
                  </a:cubicBezTo>
                  <a:cubicBezTo>
                    <a:pt x="306" y="13354"/>
                    <a:pt x="314" y="13391"/>
                    <a:pt x="322" y="13427"/>
                  </a:cubicBezTo>
                  <a:cubicBezTo>
                    <a:pt x="329" y="13457"/>
                    <a:pt x="337" y="13489"/>
                    <a:pt x="346" y="13521"/>
                  </a:cubicBezTo>
                  <a:cubicBezTo>
                    <a:pt x="348" y="13529"/>
                    <a:pt x="350" y="13536"/>
                    <a:pt x="353" y="13545"/>
                  </a:cubicBezTo>
                  <a:cubicBezTo>
                    <a:pt x="370" y="13606"/>
                    <a:pt x="384" y="13666"/>
                    <a:pt x="402" y="13729"/>
                  </a:cubicBezTo>
                  <a:cubicBezTo>
                    <a:pt x="412" y="13765"/>
                    <a:pt x="423" y="13801"/>
                    <a:pt x="434" y="13840"/>
                  </a:cubicBezTo>
                  <a:cubicBezTo>
                    <a:pt x="447" y="13880"/>
                    <a:pt x="459" y="13921"/>
                    <a:pt x="472" y="13961"/>
                  </a:cubicBezTo>
                  <a:cubicBezTo>
                    <a:pt x="547" y="14213"/>
                    <a:pt x="635" y="14461"/>
                    <a:pt x="731" y="14705"/>
                  </a:cubicBezTo>
                  <a:cubicBezTo>
                    <a:pt x="1218" y="15968"/>
                    <a:pt x="1938" y="17115"/>
                    <a:pt x="2835" y="18093"/>
                  </a:cubicBezTo>
                  <a:cubicBezTo>
                    <a:pt x="2850" y="18109"/>
                    <a:pt x="2866" y="18126"/>
                    <a:pt x="2881" y="18141"/>
                  </a:cubicBezTo>
                  <a:cubicBezTo>
                    <a:pt x="3308" y="18604"/>
                    <a:pt x="3780" y="19032"/>
                    <a:pt x="4286" y="19414"/>
                  </a:cubicBezTo>
                  <a:cubicBezTo>
                    <a:pt x="4438" y="19529"/>
                    <a:pt x="4594" y="19641"/>
                    <a:pt x="4752" y="19750"/>
                  </a:cubicBezTo>
                  <a:lnTo>
                    <a:pt x="4887" y="19837"/>
                  </a:lnTo>
                  <a:cubicBezTo>
                    <a:pt x="5011" y="19916"/>
                    <a:pt x="5135" y="19996"/>
                    <a:pt x="5260" y="20072"/>
                  </a:cubicBezTo>
                  <a:cubicBezTo>
                    <a:pt x="5438" y="20179"/>
                    <a:pt x="5619" y="20282"/>
                    <a:pt x="5805" y="20376"/>
                  </a:cubicBezTo>
                  <a:cubicBezTo>
                    <a:pt x="6094" y="20527"/>
                    <a:pt x="6388" y="20666"/>
                    <a:pt x="6694" y="20790"/>
                  </a:cubicBezTo>
                  <a:cubicBezTo>
                    <a:pt x="6699" y="20792"/>
                    <a:pt x="6705" y="20794"/>
                    <a:pt x="6709" y="20796"/>
                  </a:cubicBezTo>
                  <a:cubicBezTo>
                    <a:pt x="6904" y="20876"/>
                    <a:pt x="7100" y="20950"/>
                    <a:pt x="7301" y="21019"/>
                  </a:cubicBezTo>
                  <a:cubicBezTo>
                    <a:pt x="7425" y="21062"/>
                    <a:pt x="7551" y="21102"/>
                    <a:pt x="7677" y="21138"/>
                  </a:cubicBezTo>
                  <a:cubicBezTo>
                    <a:pt x="7701" y="21147"/>
                    <a:pt x="7722" y="21153"/>
                    <a:pt x="7745" y="21160"/>
                  </a:cubicBezTo>
                  <a:cubicBezTo>
                    <a:pt x="7861" y="21194"/>
                    <a:pt x="7978" y="21226"/>
                    <a:pt x="8096" y="21258"/>
                  </a:cubicBezTo>
                  <a:cubicBezTo>
                    <a:pt x="8122" y="21265"/>
                    <a:pt x="8149" y="21271"/>
                    <a:pt x="8177" y="21278"/>
                  </a:cubicBezTo>
                  <a:cubicBezTo>
                    <a:pt x="8515" y="21363"/>
                    <a:pt x="8861" y="21433"/>
                    <a:pt x="9213" y="21485"/>
                  </a:cubicBezTo>
                  <a:cubicBezTo>
                    <a:pt x="9421" y="21514"/>
                    <a:pt x="9630" y="21538"/>
                    <a:pt x="9842" y="21558"/>
                  </a:cubicBezTo>
                  <a:cubicBezTo>
                    <a:pt x="10134" y="21583"/>
                    <a:pt x="10431" y="21598"/>
                    <a:pt x="10730" y="21598"/>
                  </a:cubicBezTo>
                  <a:cubicBezTo>
                    <a:pt x="10754" y="21600"/>
                    <a:pt x="10776" y="21600"/>
                    <a:pt x="10799" y="21600"/>
                  </a:cubicBezTo>
                  <a:cubicBezTo>
                    <a:pt x="10942" y="21600"/>
                    <a:pt x="11083" y="21598"/>
                    <a:pt x="11224" y="21591"/>
                  </a:cubicBezTo>
                  <a:cubicBezTo>
                    <a:pt x="11523" y="21581"/>
                    <a:pt x="11820" y="21558"/>
                    <a:pt x="12115" y="21521"/>
                  </a:cubicBezTo>
                  <a:cubicBezTo>
                    <a:pt x="12311" y="21495"/>
                    <a:pt x="12508" y="21468"/>
                    <a:pt x="12703" y="21431"/>
                  </a:cubicBezTo>
                  <a:cubicBezTo>
                    <a:pt x="12929" y="21393"/>
                    <a:pt x="13154" y="21346"/>
                    <a:pt x="13376" y="21290"/>
                  </a:cubicBezTo>
                  <a:cubicBezTo>
                    <a:pt x="13835" y="21177"/>
                    <a:pt x="14282" y="21036"/>
                    <a:pt x="14717" y="20865"/>
                  </a:cubicBezTo>
                  <a:cubicBezTo>
                    <a:pt x="15029" y="20743"/>
                    <a:pt x="15337" y="20606"/>
                    <a:pt x="15635" y="20457"/>
                  </a:cubicBezTo>
                  <a:cubicBezTo>
                    <a:pt x="15696" y="20427"/>
                    <a:pt x="15758" y="20397"/>
                    <a:pt x="15820" y="20363"/>
                  </a:cubicBezTo>
                  <a:cubicBezTo>
                    <a:pt x="17038" y="19724"/>
                    <a:pt x="18117" y="18856"/>
                    <a:pt x="19003" y="17822"/>
                  </a:cubicBezTo>
                  <a:cubicBezTo>
                    <a:pt x="19529" y="17209"/>
                    <a:pt x="19987" y="16538"/>
                    <a:pt x="20365" y="15818"/>
                  </a:cubicBezTo>
                  <a:cubicBezTo>
                    <a:pt x="20397" y="15760"/>
                    <a:pt x="20426" y="15701"/>
                    <a:pt x="20457" y="15641"/>
                  </a:cubicBezTo>
                  <a:cubicBezTo>
                    <a:pt x="20561" y="15431"/>
                    <a:pt x="20662" y="15218"/>
                    <a:pt x="20752" y="15000"/>
                  </a:cubicBezTo>
                  <a:cubicBezTo>
                    <a:pt x="21298" y="13709"/>
                    <a:pt x="21600" y="12290"/>
                    <a:pt x="21600" y="10801"/>
                  </a:cubicBezTo>
                  <a:cubicBezTo>
                    <a:pt x="21600" y="8081"/>
                    <a:pt x="20593" y="5596"/>
                    <a:pt x="18935" y="3699"/>
                  </a:cubicBezTo>
                  <a:cubicBezTo>
                    <a:pt x="18906" y="3665"/>
                    <a:pt x="18878" y="3632"/>
                    <a:pt x="18848" y="3601"/>
                  </a:cubicBezTo>
                  <a:cubicBezTo>
                    <a:pt x="18719" y="3455"/>
                    <a:pt x="18589" y="3316"/>
                    <a:pt x="18452" y="3179"/>
                  </a:cubicBezTo>
                  <a:cubicBezTo>
                    <a:pt x="18215" y="2940"/>
                    <a:pt x="17968" y="2714"/>
                    <a:pt x="17709" y="2500"/>
                  </a:cubicBezTo>
                  <a:cubicBezTo>
                    <a:pt x="17410" y="2250"/>
                    <a:pt x="17096" y="2017"/>
                    <a:pt x="16771" y="1799"/>
                  </a:cubicBezTo>
                  <a:cubicBezTo>
                    <a:pt x="15263" y="797"/>
                    <a:pt x="13491" y="165"/>
                    <a:pt x="11578" y="28"/>
                  </a:cubicBezTo>
                  <a:cubicBezTo>
                    <a:pt x="11354" y="13"/>
                    <a:pt x="11128" y="2"/>
                    <a:pt x="10899" y="2"/>
                  </a:cubicBezTo>
                  <a:cubicBezTo>
                    <a:pt x="10893" y="1"/>
                    <a:pt x="10887" y="0"/>
                    <a:pt x="10881" y="0"/>
                  </a:cubicBezTo>
                  <a:cubicBezTo>
                    <a:pt x="10875" y="0"/>
                    <a:pt x="10869" y="1"/>
                    <a:pt x="10863" y="2"/>
                  </a:cubicBezTo>
                  <a:cubicBezTo>
                    <a:pt x="10842" y="0"/>
                    <a:pt x="10820" y="0"/>
                    <a:pt x="1079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1" name="Google Shape;1202;p42"/>
            <p:cNvSpPr/>
            <p:nvPr/>
          </p:nvSpPr>
          <p:spPr>
            <a:xfrm>
              <a:off x="1300234" y="137938"/>
              <a:ext cx="262272" cy="333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6" h="21600" fill="norm" stroke="1" extrusionOk="0">
                  <a:moveTo>
                    <a:pt x="14397" y="0"/>
                  </a:moveTo>
                  <a:cubicBezTo>
                    <a:pt x="14264" y="0"/>
                    <a:pt x="14130" y="10"/>
                    <a:pt x="13994" y="29"/>
                  </a:cubicBezTo>
                  <a:cubicBezTo>
                    <a:pt x="13083" y="158"/>
                    <a:pt x="12364" y="726"/>
                    <a:pt x="11809" y="1325"/>
                  </a:cubicBezTo>
                  <a:cubicBezTo>
                    <a:pt x="10838" y="2353"/>
                    <a:pt x="10165" y="3558"/>
                    <a:pt x="9850" y="4819"/>
                  </a:cubicBezTo>
                  <a:cubicBezTo>
                    <a:pt x="8413" y="3806"/>
                    <a:pt x="6350" y="3271"/>
                    <a:pt x="4381" y="3271"/>
                  </a:cubicBezTo>
                  <a:cubicBezTo>
                    <a:pt x="4080" y="3271"/>
                    <a:pt x="3783" y="3283"/>
                    <a:pt x="3488" y="3308"/>
                  </a:cubicBezTo>
                  <a:cubicBezTo>
                    <a:pt x="2189" y="3416"/>
                    <a:pt x="771" y="3874"/>
                    <a:pt x="230" y="4844"/>
                  </a:cubicBezTo>
                  <a:cubicBezTo>
                    <a:pt x="-470" y="6081"/>
                    <a:pt x="545" y="7474"/>
                    <a:pt x="1660" y="8478"/>
                  </a:cubicBezTo>
                  <a:cubicBezTo>
                    <a:pt x="4404" y="10934"/>
                    <a:pt x="7962" y="12692"/>
                    <a:pt x="11236" y="14686"/>
                  </a:cubicBezTo>
                  <a:cubicBezTo>
                    <a:pt x="14568" y="16703"/>
                    <a:pt x="17798" y="19066"/>
                    <a:pt x="20545" y="21600"/>
                  </a:cubicBezTo>
                  <a:cubicBezTo>
                    <a:pt x="17900" y="15430"/>
                    <a:pt x="21130" y="8161"/>
                    <a:pt x="17683" y="2247"/>
                  </a:cubicBezTo>
                  <a:cubicBezTo>
                    <a:pt x="17041" y="1142"/>
                    <a:pt x="15846" y="0"/>
                    <a:pt x="1439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2" name="Google Shape;1203;p42"/>
            <p:cNvSpPr/>
            <p:nvPr/>
          </p:nvSpPr>
          <p:spPr>
            <a:xfrm>
              <a:off x="1452597" y="234875"/>
              <a:ext cx="158714" cy="1132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6" h="21600" fill="norm" stroke="1" extrusionOk="0">
                  <a:moveTo>
                    <a:pt x="476" y="0"/>
                  </a:moveTo>
                  <a:cubicBezTo>
                    <a:pt x="389" y="0"/>
                    <a:pt x="298" y="3"/>
                    <a:pt x="226" y="11"/>
                  </a:cubicBezTo>
                  <a:cubicBezTo>
                    <a:pt x="1" y="31"/>
                    <a:pt x="-70" y="73"/>
                    <a:pt x="76" y="105"/>
                  </a:cubicBezTo>
                  <a:cubicBezTo>
                    <a:pt x="5698" y="1376"/>
                    <a:pt x="10161" y="2779"/>
                    <a:pt x="13430" y="4318"/>
                  </a:cubicBezTo>
                  <a:cubicBezTo>
                    <a:pt x="16818" y="5881"/>
                    <a:pt x="18929" y="7578"/>
                    <a:pt x="19858" y="9405"/>
                  </a:cubicBezTo>
                  <a:cubicBezTo>
                    <a:pt x="19882" y="9451"/>
                    <a:pt x="19909" y="9495"/>
                    <a:pt x="19909" y="9538"/>
                  </a:cubicBezTo>
                  <a:cubicBezTo>
                    <a:pt x="20083" y="9855"/>
                    <a:pt x="20174" y="10175"/>
                    <a:pt x="20253" y="10498"/>
                  </a:cubicBezTo>
                  <a:cubicBezTo>
                    <a:pt x="20301" y="10663"/>
                    <a:pt x="20324" y="10830"/>
                    <a:pt x="20352" y="10997"/>
                  </a:cubicBezTo>
                  <a:cubicBezTo>
                    <a:pt x="20447" y="11777"/>
                    <a:pt x="20324" y="12578"/>
                    <a:pt x="20004" y="13399"/>
                  </a:cubicBezTo>
                  <a:cubicBezTo>
                    <a:pt x="19617" y="14353"/>
                    <a:pt x="18972" y="15325"/>
                    <a:pt x="18383" y="16269"/>
                  </a:cubicBezTo>
                  <a:cubicBezTo>
                    <a:pt x="17921" y="16975"/>
                    <a:pt x="17454" y="17693"/>
                    <a:pt x="17083" y="18413"/>
                  </a:cubicBezTo>
                  <a:cubicBezTo>
                    <a:pt x="17012" y="18542"/>
                    <a:pt x="16936" y="18667"/>
                    <a:pt x="16889" y="18797"/>
                  </a:cubicBezTo>
                  <a:cubicBezTo>
                    <a:pt x="16470" y="19730"/>
                    <a:pt x="16276" y="20666"/>
                    <a:pt x="16525" y="21600"/>
                  </a:cubicBezTo>
                  <a:cubicBezTo>
                    <a:pt x="16842" y="21523"/>
                    <a:pt x="17138" y="21443"/>
                    <a:pt x="17431" y="21362"/>
                  </a:cubicBezTo>
                  <a:cubicBezTo>
                    <a:pt x="17229" y="20248"/>
                    <a:pt x="17648" y="19127"/>
                    <a:pt x="18261" y="18013"/>
                  </a:cubicBezTo>
                  <a:cubicBezTo>
                    <a:pt x="18316" y="17961"/>
                    <a:pt x="18340" y="17909"/>
                    <a:pt x="18364" y="17853"/>
                  </a:cubicBezTo>
                  <a:cubicBezTo>
                    <a:pt x="18407" y="17766"/>
                    <a:pt x="18462" y="17682"/>
                    <a:pt x="18510" y="17598"/>
                  </a:cubicBezTo>
                  <a:cubicBezTo>
                    <a:pt x="18632" y="17411"/>
                    <a:pt x="18755" y="17223"/>
                    <a:pt x="18881" y="17038"/>
                  </a:cubicBezTo>
                  <a:cubicBezTo>
                    <a:pt x="19028" y="16784"/>
                    <a:pt x="19198" y="16529"/>
                    <a:pt x="19344" y="16279"/>
                  </a:cubicBezTo>
                  <a:cubicBezTo>
                    <a:pt x="19957" y="15335"/>
                    <a:pt x="20593" y="14360"/>
                    <a:pt x="20965" y="13407"/>
                  </a:cubicBezTo>
                  <a:cubicBezTo>
                    <a:pt x="21530" y="12014"/>
                    <a:pt x="21455" y="10683"/>
                    <a:pt x="20818" y="9412"/>
                  </a:cubicBezTo>
                  <a:cubicBezTo>
                    <a:pt x="20763" y="9249"/>
                    <a:pt x="20672" y="9086"/>
                    <a:pt x="20546" y="8925"/>
                  </a:cubicBezTo>
                  <a:cubicBezTo>
                    <a:pt x="19470" y="7149"/>
                    <a:pt x="17185" y="5498"/>
                    <a:pt x="13726" y="3977"/>
                  </a:cubicBezTo>
                  <a:cubicBezTo>
                    <a:pt x="10485" y="2546"/>
                    <a:pt x="6216" y="1230"/>
                    <a:pt x="914" y="36"/>
                  </a:cubicBezTo>
                  <a:cubicBezTo>
                    <a:pt x="816" y="13"/>
                    <a:pt x="646" y="0"/>
                    <a:pt x="4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3" name="Google Shape;1204;p42"/>
            <p:cNvSpPr/>
            <p:nvPr/>
          </p:nvSpPr>
          <p:spPr>
            <a:xfrm>
              <a:off x="1269965" y="694397"/>
              <a:ext cx="289342" cy="399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9" h="21600" fill="norm" stroke="1" extrusionOk="0">
                  <a:moveTo>
                    <a:pt x="4654" y="0"/>
                  </a:moveTo>
                  <a:cubicBezTo>
                    <a:pt x="3431" y="0"/>
                    <a:pt x="2241" y="267"/>
                    <a:pt x="1369" y="878"/>
                  </a:cubicBezTo>
                  <a:cubicBezTo>
                    <a:pt x="-177" y="1945"/>
                    <a:pt x="-309" y="3734"/>
                    <a:pt x="453" y="5156"/>
                  </a:cubicBezTo>
                  <a:cubicBezTo>
                    <a:pt x="1233" y="6566"/>
                    <a:pt x="2719" y="7703"/>
                    <a:pt x="4183" y="8807"/>
                  </a:cubicBezTo>
                  <a:cubicBezTo>
                    <a:pt x="7936" y="11682"/>
                    <a:pt x="11599" y="14622"/>
                    <a:pt x="15151" y="17634"/>
                  </a:cubicBezTo>
                  <a:cubicBezTo>
                    <a:pt x="15771" y="18156"/>
                    <a:pt x="19274" y="21600"/>
                    <a:pt x="20095" y="21600"/>
                  </a:cubicBezTo>
                  <a:cubicBezTo>
                    <a:pt x="20125" y="21600"/>
                    <a:pt x="20153" y="21594"/>
                    <a:pt x="20177" y="21584"/>
                  </a:cubicBezTo>
                  <a:cubicBezTo>
                    <a:pt x="20740" y="21328"/>
                    <a:pt x="20596" y="19501"/>
                    <a:pt x="20647" y="19056"/>
                  </a:cubicBezTo>
                  <a:cubicBezTo>
                    <a:pt x="20768" y="18070"/>
                    <a:pt x="20874" y="17081"/>
                    <a:pt x="20969" y="16093"/>
                  </a:cubicBezTo>
                  <a:cubicBezTo>
                    <a:pt x="21159" y="13961"/>
                    <a:pt x="21291" y="11828"/>
                    <a:pt x="21252" y="9696"/>
                  </a:cubicBezTo>
                  <a:cubicBezTo>
                    <a:pt x="21239" y="8126"/>
                    <a:pt x="21129" y="6528"/>
                    <a:pt x="20434" y="5046"/>
                  </a:cubicBezTo>
                  <a:cubicBezTo>
                    <a:pt x="20071" y="4267"/>
                    <a:pt x="19533" y="3506"/>
                    <a:pt x="18691" y="2951"/>
                  </a:cubicBezTo>
                  <a:cubicBezTo>
                    <a:pt x="17983" y="2489"/>
                    <a:pt x="17041" y="2187"/>
                    <a:pt x="16091" y="2187"/>
                  </a:cubicBezTo>
                  <a:cubicBezTo>
                    <a:pt x="15907" y="2187"/>
                    <a:pt x="15724" y="2198"/>
                    <a:pt x="15540" y="2222"/>
                  </a:cubicBezTo>
                  <a:cubicBezTo>
                    <a:pt x="14279" y="2400"/>
                    <a:pt x="13314" y="3110"/>
                    <a:pt x="12469" y="3802"/>
                  </a:cubicBezTo>
                  <a:cubicBezTo>
                    <a:pt x="11074" y="2559"/>
                    <a:pt x="9625" y="1264"/>
                    <a:pt x="7643" y="523"/>
                  </a:cubicBezTo>
                  <a:cubicBezTo>
                    <a:pt x="6736" y="189"/>
                    <a:pt x="5684" y="0"/>
                    <a:pt x="465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4" name="Google Shape;1205;p42"/>
            <p:cNvSpPr/>
            <p:nvPr/>
          </p:nvSpPr>
          <p:spPr>
            <a:xfrm>
              <a:off x="1430557" y="791128"/>
              <a:ext cx="153735" cy="429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2" h="21600" fill="norm" stroke="1" extrusionOk="0">
                  <a:moveTo>
                    <a:pt x="527" y="0"/>
                  </a:moveTo>
                  <a:cubicBezTo>
                    <a:pt x="453" y="0"/>
                    <a:pt x="379" y="6"/>
                    <a:pt x="301" y="18"/>
                  </a:cubicBezTo>
                  <a:cubicBezTo>
                    <a:pt x="50" y="55"/>
                    <a:pt x="-77" y="157"/>
                    <a:pt x="50" y="247"/>
                  </a:cubicBezTo>
                  <a:cubicBezTo>
                    <a:pt x="8187" y="7120"/>
                    <a:pt x="15071" y="14257"/>
                    <a:pt x="20476" y="21468"/>
                  </a:cubicBezTo>
                  <a:cubicBezTo>
                    <a:pt x="20500" y="21516"/>
                    <a:pt x="20578" y="21542"/>
                    <a:pt x="20652" y="21570"/>
                  </a:cubicBezTo>
                  <a:cubicBezTo>
                    <a:pt x="20747" y="21590"/>
                    <a:pt x="20858" y="21600"/>
                    <a:pt x="20973" y="21600"/>
                  </a:cubicBezTo>
                  <a:cubicBezTo>
                    <a:pt x="21010" y="21600"/>
                    <a:pt x="21047" y="21599"/>
                    <a:pt x="21088" y="21597"/>
                  </a:cubicBezTo>
                  <a:cubicBezTo>
                    <a:pt x="21367" y="21570"/>
                    <a:pt x="21523" y="21468"/>
                    <a:pt x="21474" y="21377"/>
                  </a:cubicBezTo>
                  <a:cubicBezTo>
                    <a:pt x="16036" y="14157"/>
                    <a:pt x="9152" y="7000"/>
                    <a:pt x="970" y="111"/>
                  </a:cubicBezTo>
                  <a:cubicBezTo>
                    <a:pt x="892" y="43"/>
                    <a:pt x="724" y="0"/>
                    <a:pt x="52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5" name="Google Shape;1206;p42"/>
            <p:cNvSpPr/>
            <p:nvPr/>
          </p:nvSpPr>
          <p:spPr>
            <a:xfrm>
              <a:off x="1587355" y="681229"/>
              <a:ext cx="290594" cy="489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5" h="21600" fill="norm" stroke="1" extrusionOk="0">
                  <a:moveTo>
                    <a:pt x="11838" y="0"/>
                  </a:moveTo>
                  <a:cubicBezTo>
                    <a:pt x="10751" y="0"/>
                    <a:pt x="9628" y="205"/>
                    <a:pt x="8717" y="565"/>
                  </a:cubicBezTo>
                  <a:cubicBezTo>
                    <a:pt x="6931" y="1265"/>
                    <a:pt x="5833" y="2440"/>
                    <a:pt x="5025" y="3615"/>
                  </a:cubicBezTo>
                  <a:cubicBezTo>
                    <a:pt x="2589" y="7158"/>
                    <a:pt x="2340" y="11045"/>
                    <a:pt x="1662" y="14837"/>
                  </a:cubicBezTo>
                  <a:cubicBezTo>
                    <a:pt x="1453" y="16012"/>
                    <a:pt x="1201" y="17179"/>
                    <a:pt x="909" y="18346"/>
                  </a:cubicBezTo>
                  <a:cubicBezTo>
                    <a:pt x="683" y="19264"/>
                    <a:pt x="-244" y="20722"/>
                    <a:pt x="61" y="21600"/>
                  </a:cubicBezTo>
                  <a:cubicBezTo>
                    <a:pt x="1252" y="21333"/>
                    <a:pt x="2101" y="20118"/>
                    <a:pt x="2949" y="19571"/>
                  </a:cubicBezTo>
                  <a:cubicBezTo>
                    <a:pt x="4324" y="18676"/>
                    <a:pt x="5938" y="17920"/>
                    <a:pt x="7635" y="17245"/>
                  </a:cubicBezTo>
                  <a:cubicBezTo>
                    <a:pt x="11128" y="15853"/>
                    <a:pt x="14965" y="14741"/>
                    <a:pt x="18050" y="13051"/>
                  </a:cubicBezTo>
                  <a:cubicBezTo>
                    <a:pt x="19357" y="12326"/>
                    <a:pt x="20561" y="11473"/>
                    <a:pt x="20957" y="10442"/>
                  </a:cubicBezTo>
                  <a:cubicBezTo>
                    <a:pt x="21356" y="9411"/>
                    <a:pt x="20736" y="8195"/>
                    <a:pt x="19160" y="7721"/>
                  </a:cubicBezTo>
                  <a:cubicBezTo>
                    <a:pt x="18570" y="7542"/>
                    <a:pt x="17920" y="7481"/>
                    <a:pt x="17253" y="7481"/>
                  </a:cubicBezTo>
                  <a:cubicBezTo>
                    <a:pt x="16575" y="7481"/>
                    <a:pt x="15878" y="7543"/>
                    <a:pt x="15202" y="7608"/>
                  </a:cubicBezTo>
                  <a:cubicBezTo>
                    <a:pt x="16315" y="5829"/>
                    <a:pt x="16937" y="3866"/>
                    <a:pt x="16035" y="2061"/>
                  </a:cubicBezTo>
                  <a:cubicBezTo>
                    <a:pt x="15771" y="1523"/>
                    <a:pt x="15349" y="1000"/>
                    <a:pt x="14660" y="613"/>
                  </a:cubicBezTo>
                  <a:cubicBezTo>
                    <a:pt x="13899" y="191"/>
                    <a:pt x="12885" y="0"/>
                    <a:pt x="1183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6" name="Google Shape;1207;p42"/>
            <p:cNvSpPr/>
            <p:nvPr/>
          </p:nvSpPr>
          <p:spPr>
            <a:xfrm>
              <a:off x="1582158" y="903260"/>
              <a:ext cx="180794" cy="276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21600" fill="norm" stroke="1" extrusionOk="0">
                  <a:moveTo>
                    <a:pt x="21070" y="0"/>
                  </a:moveTo>
                  <a:cubicBezTo>
                    <a:pt x="20951" y="0"/>
                    <a:pt x="20835" y="32"/>
                    <a:pt x="20755" y="92"/>
                  </a:cubicBezTo>
                  <a:cubicBezTo>
                    <a:pt x="11920" y="6324"/>
                    <a:pt x="4955" y="13443"/>
                    <a:pt x="25" y="21226"/>
                  </a:cubicBezTo>
                  <a:cubicBezTo>
                    <a:pt x="-41" y="21339"/>
                    <a:pt x="25" y="21481"/>
                    <a:pt x="176" y="21554"/>
                  </a:cubicBezTo>
                  <a:cubicBezTo>
                    <a:pt x="197" y="21568"/>
                    <a:pt x="218" y="21579"/>
                    <a:pt x="267" y="21579"/>
                  </a:cubicBezTo>
                  <a:cubicBezTo>
                    <a:pt x="316" y="21593"/>
                    <a:pt x="368" y="21600"/>
                    <a:pt x="421" y="21600"/>
                  </a:cubicBezTo>
                  <a:cubicBezTo>
                    <a:pt x="592" y="21600"/>
                    <a:pt x="760" y="21534"/>
                    <a:pt x="830" y="21424"/>
                  </a:cubicBezTo>
                  <a:cubicBezTo>
                    <a:pt x="5714" y="13697"/>
                    <a:pt x="12619" y="6651"/>
                    <a:pt x="21384" y="463"/>
                  </a:cubicBezTo>
                  <a:cubicBezTo>
                    <a:pt x="21559" y="348"/>
                    <a:pt x="21538" y="176"/>
                    <a:pt x="21363" y="78"/>
                  </a:cubicBezTo>
                  <a:cubicBezTo>
                    <a:pt x="21283" y="25"/>
                    <a:pt x="21174" y="0"/>
                    <a:pt x="2107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7" name="Google Shape;1208;p42"/>
            <p:cNvSpPr/>
            <p:nvPr/>
          </p:nvSpPr>
          <p:spPr>
            <a:xfrm>
              <a:off x="1607874" y="328372"/>
              <a:ext cx="185092" cy="400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9" h="21600" fill="norm" stroke="1" extrusionOk="0">
                  <a:moveTo>
                    <a:pt x="10225" y="0"/>
                  </a:moveTo>
                  <a:cubicBezTo>
                    <a:pt x="5972" y="0"/>
                    <a:pt x="3026" y="3961"/>
                    <a:pt x="2173" y="5356"/>
                  </a:cubicBezTo>
                  <a:cubicBezTo>
                    <a:pt x="-969" y="10517"/>
                    <a:pt x="311" y="16300"/>
                    <a:pt x="24" y="21600"/>
                  </a:cubicBezTo>
                  <a:cubicBezTo>
                    <a:pt x="1484" y="19994"/>
                    <a:pt x="2278" y="19796"/>
                    <a:pt x="3310" y="19077"/>
                  </a:cubicBezTo>
                  <a:cubicBezTo>
                    <a:pt x="4691" y="18132"/>
                    <a:pt x="6292" y="17264"/>
                    <a:pt x="7932" y="16426"/>
                  </a:cubicBezTo>
                  <a:cubicBezTo>
                    <a:pt x="11384" y="14694"/>
                    <a:pt x="15134" y="13081"/>
                    <a:pt x="17953" y="11109"/>
                  </a:cubicBezTo>
                  <a:cubicBezTo>
                    <a:pt x="19413" y="10095"/>
                    <a:pt x="20631" y="8943"/>
                    <a:pt x="20566" y="7721"/>
                  </a:cubicBezTo>
                  <a:cubicBezTo>
                    <a:pt x="20546" y="7376"/>
                    <a:pt x="20425" y="7030"/>
                    <a:pt x="20040" y="6757"/>
                  </a:cubicBezTo>
                  <a:cubicBezTo>
                    <a:pt x="19462" y="6349"/>
                    <a:pt x="18413" y="6165"/>
                    <a:pt x="17365" y="6165"/>
                  </a:cubicBezTo>
                  <a:cubicBezTo>
                    <a:pt x="17090" y="6165"/>
                    <a:pt x="16816" y="6178"/>
                    <a:pt x="16551" y="6203"/>
                  </a:cubicBezTo>
                  <a:cubicBezTo>
                    <a:pt x="15278" y="6330"/>
                    <a:pt x="14160" y="6676"/>
                    <a:pt x="13066" y="7020"/>
                  </a:cubicBezTo>
                  <a:cubicBezTo>
                    <a:pt x="13752" y="6803"/>
                    <a:pt x="13978" y="5484"/>
                    <a:pt x="14079" y="5120"/>
                  </a:cubicBezTo>
                  <a:cubicBezTo>
                    <a:pt x="14258" y="4429"/>
                    <a:pt x="14258" y="3730"/>
                    <a:pt x="14079" y="3052"/>
                  </a:cubicBezTo>
                  <a:cubicBezTo>
                    <a:pt x="13818" y="2066"/>
                    <a:pt x="13573" y="401"/>
                    <a:pt x="11178" y="67"/>
                  </a:cubicBezTo>
                  <a:cubicBezTo>
                    <a:pt x="10855" y="21"/>
                    <a:pt x="10535" y="0"/>
                    <a:pt x="1022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8" name="Google Shape;1209;p42"/>
            <p:cNvSpPr/>
            <p:nvPr/>
          </p:nvSpPr>
          <p:spPr>
            <a:xfrm>
              <a:off x="1599302" y="466635"/>
              <a:ext cx="111573" cy="268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600" fill="norm" stroke="1" extrusionOk="0">
                  <a:moveTo>
                    <a:pt x="20780" y="0"/>
                  </a:moveTo>
                  <a:cubicBezTo>
                    <a:pt x="20543" y="0"/>
                    <a:pt x="20311" y="50"/>
                    <a:pt x="20198" y="135"/>
                  </a:cubicBezTo>
                  <a:cubicBezTo>
                    <a:pt x="10226" y="6540"/>
                    <a:pt x="3275" y="13841"/>
                    <a:pt x="6" y="21272"/>
                  </a:cubicBezTo>
                  <a:cubicBezTo>
                    <a:pt x="-28" y="21392"/>
                    <a:pt x="79" y="21494"/>
                    <a:pt x="289" y="21553"/>
                  </a:cubicBezTo>
                  <a:cubicBezTo>
                    <a:pt x="391" y="21581"/>
                    <a:pt x="470" y="21595"/>
                    <a:pt x="605" y="21595"/>
                  </a:cubicBezTo>
                  <a:cubicBezTo>
                    <a:pt x="645" y="21600"/>
                    <a:pt x="685" y="21600"/>
                    <a:pt x="724" y="21600"/>
                  </a:cubicBezTo>
                  <a:cubicBezTo>
                    <a:pt x="1041" y="21600"/>
                    <a:pt x="1352" y="21506"/>
                    <a:pt x="1414" y="21378"/>
                  </a:cubicBezTo>
                  <a:cubicBezTo>
                    <a:pt x="4604" y="14018"/>
                    <a:pt x="11527" y="6777"/>
                    <a:pt x="21363" y="444"/>
                  </a:cubicBezTo>
                  <a:cubicBezTo>
                    <a:pt x="21572" y="309"/>
                    <a:pt x="21459" y="135"/>
                    <a:pt x="21148" y="45"/>
                  </a:cubicBezTo>
                  <a:cubicBezTo>
                    <a:pt x="21035" y="14"/>
                    <a:pt x="20910" y="0"/>
                    <a:pt x="2078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9" name="Google Shape;1210;p42"/>
            <p:cNvSpPr/>
            <p:nvPr/>
          </p:nvSpPr>
          <p:spPr>
            <a:xfrm>
              <a:off x="1244352" y="418372"/>
              <a:ext cx="295328" cy="232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600" fill="norm" stroke="1" extrusionOk="0">
                  <a:moveTo>
                    <a:pt x="11662" y="0"/>
                  </a:moveTo>
                  <a:cubicBezTo>
                    <a:pt x="11326" y="0"/>
                    <a:pt x="10993" y="87"/>
                    <a:pt x="10691" y="281"/>
                  </a:cubicBezTo>
                  <a:cubicBezTo>
                    <a:pt x="10026" y="705"/>
                    <a:pt x="9615" y="1587"/>
                    <a:pt x="9454" y="2485"/>
                  </a:cubicBezTo>
                  <a:cubicBezTo>
                    <a:pt x="9295" y="3387"/>
                    <a:pt x="9347" y="4318"/>
                    <a:pt x="9413" y="5249"/>
                  </a:cubicBezTo>
                  <a:cubicBezTo>
                    <a:pt x="8149" y="3826"/>
                    <a:pt x="6644" y="2758"/>
                    <a:pt x="5008" y="2149"/>
                  </a:cubicBezTo>
                  <a:cubicBezTo>
                    <a:pt x="4371" y="1906"/>
                    <a:pt x="3681" y="1745"/>
                    <a:pt x="3006" y="1745"/>
                  </a:cubicBezTo>
                  <a:cubicBezTo>
                    <a:pt x="2258" y="1745"/>
                    <a:pt x="1524" y="1945"/>
                    <a:pt x="894" y="2455"/>
                  </a:cubicBezTo>
                  <a:cubicBezTo>
                    <a:pt x="444" y="2824"/>
                    <a:pt x="43" y="3387"/>
                    <a:pt x="2" y="4061"/>
                  </a:cubicBezTo>
                  <a:cubicBezTo>
                    <a:pt x="-49" y="5031"/>
                    <a:pt x="628" y="5790"/>
                    <a:pt x="1242" y="6385"/>
                  </a:cubicBezTo>
                  <a:cubicBezTo>
                    <a:pt x="5992" y="11017"/>
                    <a:pt x="11356" y="14540"/>
                    <a:pt x="16453" y="18593"/>
                  </a:cubicBezTo>
                  <a:cubicBezTo>
                    <a:pt x="17272" y="19246"/>
                    <a:pt x="20198" y="21600"/>
                    <a:pt x="21199" y="21600"/>
                  </a:cubicBezTo>
                  <a:cubicBezTo>
                    <a:pt x="21422" y="21600"/>
                    <a:pt x="21551" y="21485"/>
                    <a:pt x="21538" y="21207"/>
                  </a:cubicBezTo>
                  <a:cubicBezTo>
                    <a:pt x="21392" y="18271"/>
                    <a:pt x="20155" y="14540"/>
                    <a:pt x="19277" y="11864"/>
                  </a:cubicBezTo>
                  <a:cubicBezTo>
                    <a:pt x="18130" y="8436"/>
                    <a:pt x="16642" y="5181"/>
                    <a:pt x="14708" y="2351"/>
                  </a:cubicBezTo>
                  <a:cubicBezTo>
                    <a:pt x="14205" y="1603"/>
                    <a:pt x="13658" y="874"/>
                    <a:pt x="12968" y="418"/>
                  </a:cubicBezTo>
                  <a:cubicBezTo>
                    <a:pt x="12571" y="156"/>
                    <a:pt x="12112" y="0"/>
                    <a:pt x="1166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0" name="Google Shape;1211;p42"/>
            <p:cNvSpPr/>
            <p:nvPr/>
          </p:nvSpPr>
          <p:spPr>
            <a:xfrm>
              <a:off x="1400238" y="482154"/>
              <a:ext cx="209835" cy="330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fill="norm" stroke="1" extrusionOk="0">
                  <a:moveTo>
                    <a:pt x="391" y="0"/>
                  </a:moveTo>
                  <a:cubicBezTo>
                    <a:pt x="298" y="0"/>
                    <a:pt x="204" y="21"/>
                    <a:pt x="135" y="62"/>
                  </a:cubicBezTo>
                  <a:cubicBezTo>
                    <a:pt x="-37" y="146"/>
                    <a:pt x="-37" y="288"/>
                    <a:pt x="93" y="383"/>
                  </a:cubicBezTo>
                  <a:cubicBezTo>
                    <a:pt x="4288" y="3260"/>
                    <a:pt x="9039" y="6521"/>
                    <a:pt x="12804" y="10054"/>
                  </a:cubicBezTo>
                  <a:cubicBezTo>
                    <a:pt x="16210" y="13256"/>
                    <a:pt x="18826" y="16981"/>
                    <a:pt x="20794" y="21433"/>
                  </a:cubicBezTo>
                  <a:cubicBezTo>
                    <a:pt x="20812" y="21483"/>
                    <a:pt x="20867" y="21529"/>
                    <a:pt x="20924" y="21554"/>
                  </a:cubicBezTo>
                  <a:cubicBezTo>
                    <a:pt x="20987" y="21585"/>
                    <a:pt x="21057" y="21600"/>
                    <a:pt x="21132" y="21600"/>
                  </a:cubicBezTo>
                  <a:cubicBezTo>
                    <a:pt x="21168" y="21600"/>
                    <a:pt x="21204" y="21596"/>
                    <a:pt x="21243" y="21588"/>
                  </a:cubicBezTo>
                  <a:cubicBezTo>
                    <a:pt x="21448" y="21554"/>
                    <a:pt x="21563" y="21433"/>
                    <a:pt x="21503" y="21302"/>
                  </a:cubicBezTo>
                  <a:cubicBezTo>
                    <a:pt x="19519" y="16800"/>
                    <a:pt x="16882" y="13040"/>
                    <a:pt x="13437" y="9790"/>
                  </a:cubicBezTo>
                  <a:cubicBezTo>
                    <a:pt x="9639" y="6235"/>
                    <a:pt x="4867" y="2962"/>
                    <a:pt x="653" y="73"/>
                  </a:cubicBezTo>
                  <a:cubicBezTo>
                    <a:pt x="587" y="23"/>
                    <a:pt x="490" y="0"/>
                    <a:pt x="39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1" name="Google Shape;1212;p42"/>
            <p:cNvSpPr/>
            <p:nvPr/>
          </p:nvSpPr>
          <p:spPr>
            <a:xfrm>
              <a:off x="312089" y="1005899"/>
              <a:ext cx="1493317" cy="756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4" fill="norm" stroke="1" extrusionOk="0">
                  <a:moveTo>
                    <a:pt x="18052" y="0"/>
                  </a:moveTo>
                  <a:cubicBezTo>
                    <a:pt x="16465" y="4101"/>
                    <a:pt x="14813" y="8115"/>
                    <a:pt x="13100" y="12013"/>
                  </a:cubicBezTo>
                  <a:lnTo>
                    <a:pt x="9930" y="12189"/>
                  </a:lnTo>
                  <a:lnTo>
                    <a:pt x="0" y="17207"/>
                  </a:lnTo>
                  <a:cubicBezTo>
                    <a:pt x="528" y="18336"/>
                    <a:pt x="1111" y="19378"/>
                    <a:pt x="1736" y="20308"/>
                  </a:cubicBezTo>
                  <a:cubicBezTo>
                    <a:pt x="1924" y="20589"/>
                    <a:pt x="2116" y="20861"/>
                    <a:pt x="2312" y="21126"/>
                  </a:cubicBezTo>
                  <a:lnTo>
                    <a:pt x="6810" y="18372"/>
                  </a:lnTo>
                  <a:cubicBezTo>
                    <a:pt x="8446" y="19347"/>
                    <a:pt x="10070" y="20413"/>
                    <a:pt x="11672" y="21574"/>
                  </a:cubicBezTo>
                  <a:cubicBezTo>
                    <a:pt x="11754" y="21381"/>
                    <a:pt x="11812" y="21027"/>
                    <a:pt x="11894" y="20834"/>
                  </a:cubicBezTo>
                  <a:cubicBezTo>
                    <a:pt x="10917" y="19534"/>
                    <a:pt x="9883" y="18285"/>
                    <a:pt x="8845" y="17123"/>
                  </a:cubicBezTo>
                  <a:lnTo>
                    <a:pt x="10263" y="16260"/>
                  </a:lnTo>
                  <a:lnTo>
                    <a:pt x="19918" y="16431"/>
                  </a:lnTo>
                  <a:cubicBezTo>
                    <a:pt x="20567" y="14937"/>
                    <a:pt x="21132" y="13304"/>
                    <a:pt x="21600" y="11550"/>
                  </a:cubicBezTo>
                  <a:lnTo>
                    <a:pt x="14906" y="11920"/>
                  </a:lnTo>
                  <a:cubicBezTo>
                    <a:pt x="16228" y="8141"/>
                    <a:pt x="17397" y="4248"/>
                    <a:pt x="18445" y="120"/>
                  </a:cubicBezTo>
                  <a:cubicBezTo>
                    <a:pt x="18321" y="-26"/>
                    <a:pt x="18195" y="48"/>
                    <a:pt x="1805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2" name="Google Shape;1213;p42"/>
            <p:cNvSpPr/>
            <p:nvPr/>
          </p:nvSpPr>
          <p:spPr>
            <a:xfrm>
              <a:off x="910769" y="1410163"/>
              <a:ext cx="247751" cy="254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2" h="21600" fill="norm" stroke="1" extrusionOk="0">
                  <a:moveTo>
                    <a:pt x="7737" y="0"/>
                  </a:moveTo>
                  <a:cubicBezTo>
                    <a:pt x="5696" y="0"/>
                    <a:pt x="3644" y="340"/>
                    <a:pt x="1831" y="1254"/>
                  </a:cubicBezTo>
                  <a:cubicBezTo>
                    <a:pt x="880" y="1733"/>
                    <a:pt x="-88" y="2570"/>
                    <a:pt x="6" y="3624"/>
                  </a:cubicBezTo>
                  <a:lnTo>
                    <a:pt x="957" y="4246"/>
                  </a:lnTo>
                  <a:cubicBezTo>
                    <a:pt x="1566" y="3994"/>
                    <a:pt x="2220" y="3874"/>
                    <a:pt x="2874" y="3874"/>
                  </a:cubicBezTo>
                  <a:cubicBezTo>
                    <a:pt x="4149" y="3874"/>
                    <a:pt x="5436" y="4323"/>
                    <a:pt x="6462" y="5113"/>
                  </a:cubicBezTo>
                  <a:cubicBezTo>
                    <a:pt x="7997" y="6294"/>
                    <a:pt x="8968" y="8155"/>
                    <a:pt x="9275" y="10093"/>
                  </a:cubicBezTo>
                  <a:cubicBezTo>
                    <a:pt x="9579" y="12031"/>
                    <a:pt x="9275" y="14015"/>
                    <a:pt x="8643" y="15878"/>
                  </a:cubicBezTo>
                  <a:cubicBezTo>
                    <a:pt x="8289" y="16869"/>
                    <a:pt x="7861" y="17846"/>
                    <a:pt x="7663" y="18885"/>
                  </a:cubicBezTo>
                  <a:cubicBezTo>
                    <a:pt x="7507" y="19722"/>
                    <a:pt x="7568" y="20686"/>
                    <a:pt x="8197" y="21243"/>
                  </a:cubicBezTo>
                  <a:cubicBezTo>
                    <a:pt x="8490" y="21490"/>
                    <a:pt x="8866" y="21600"/>
                    <a:pt x="9255" y="21600"/>
                  </a:cubicBezTo>
                  <a:cubicBezTo>
                    <a:pt x="9601" y="21600"/>
                    <a:pt x="9953" y="21510"/>
                    <a:pt x="10260" y="21350"/>
                  </a:cubicBezTo>
                  <a:cubicBezTo>
                    <a:pt x="10904" y="21008"/>
                    <a:pt x="11367" y="20406"/>
                    <a:pt x="11736" y="19754"/>
                  </a:cubicBezTo>
                  <a:cubicBezTo>
                    <a:pt x="12610" y="18218"/>
                    <a:pt x="13011" y="16435"/>
                    <a:pt x="13147" y="14651"/>
                  </a:cubicBezTo>
                  <a:cubicBezTo>
                    <a:pt x="13333" y="12386"/>
                    <a:pt x="13103" y="10061"/>
                    <a:pt x="12256" y="7953"/>
                  </a:cubicBezTo>
                  <a:cubicBezTo>
                    <a:pt x="11409" y="5857"/>
                    <a:pt x="9891" y="3981"/>
                    <a:pt x="7890" y="2942"/>
                  </a:cubicBezTo>
                  <a:cubicBezTo>
                    <a:pt x="11352" y="3145"/>
                    <a:pt x="14579" y="5520"/>
                    <a:pt x="15839" y="8774"/>
                  </a:cubicBezTo>
                  <a:cubicBezTo>
                    <a:pt x="16609" y="10760"/>
                    <a:pt x="16669" y="12963"/>
                    <a:pt x="17085" y="15054"/>
                  </a:cubicBezTo>
                  <a:cubicBezTo>
                    <a:pt x="17191" y="15568"/>
                    <a:pt x="17330" y="16093"/>
                    <a:pt x="17624" y="16512"/>
                  </a:cubicBezTo>
                  <a:cubicBezTo>
                    <a:pt x="17897" y="16917"/>
                    <a:pt x="18342" y="17229"/>
                    <a:pt x="18828" y="17229"/>
                  </a:cubicBezTo>
                  <a:cubicBezTo>
                    <a:pt x="18860" y="17229"/>
                    <a:pt x="18895" y="17227"/>
                    <a:pt x="18929" y="17224"/>
                  </a:cubicBezTo>
                  <a:cubicBezTo>
                    <a:pt x="19667" y="17164"/>
                    <a:pt x="20143" y="16420"/>
                    <a:pt x="20405" y="15720"/>
                  </a:cubicBezTo>
                  <a:cubicBezTo>
                    <a:pt x="21512" y="12698"/>
                    <a:pt x="20499" y="9271"/>
                    <a:pt x="18944" y="6432"/>
                  </a:cubicBezTo>
                  <a:cubicBezTo>
                    <a:pt x="18159" y="5035"/>
                    <a:pt x="17236" y="3674"/>
                    <a:pt x="16007" y="2635"/>
                  </a:cubicBezTo>
                  <a:cubicBezTo>
                    <a:pt x="13915" y="849"/>
                    <a:pt x="11104" y="122"/>
                    <a:pt x="8366" y="10"/>
                  </a:cubicBezTo>
                  <a:cubicBezTo>
                    <a:pt x="8155" y="5"/>
                    <a:pt x="7947" y="0"/>
                    <a:pt x="773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3" name="Google Shape;1214;p42"/>
            <p:cNvSpPr/>
            <p:nvPr/>
          </p:nvSpPr>
          <p:spPr>
            <a:xfrm>
              <a:off x="515338" y="1479089"/>
              <a:ext cx="174328" cy="375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57" y="0"/>
                  </a:moveTo>
                  <a:lnTo>
                    <a:pt x="229" y="9082"/>
                  </a:lnTo>
                  <a:cubicBezTo>
                    <a:pt x="229" y="9082"/>
                    <a:pt x="113" y="12214"/>
                    <a:pt x="0" y="16954"/>
                  </a:cubicBezTo>
                  <a:cubicBezTo>
                    <a:pt x="1879" y="17478"/>
                    <a:pt x="3798" y="17981"/>
                    <a:pt x="5769" y="18442"/>
                  </a:cubicBezTo>
                  <a:cubicBezTo>
                    <a:pt x="8821" y="19187"/>
                    <a:pt x="11938" y="19869"/>
                    <a:pt x="15172" y="20477"/>
                  </a:cubicBezTo>
                  <a:cubicBezTo>
                    <a:pt x="15223" y="20487"/>
                    <a:pt x="15289" y="20497"/>
                    <a:pt x="15332" y="20507"/>
                  </a:cubicBezTo>
                  <a:cubicBezTo>
                    <a:pt x="17394" y="20896"/>
                    <a:pt x="19473" y="21262"/>
                    <a:pt x="21600" y="21600"/>
                  </a:cubicBezTo>
                  <a:cubicBezTo>
                    <a:pt x="21462" y="9847"/>
                    <a:pt x="21057" y="0"/>
                    <a:pt x="21057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4" name="Google Shape;1215;p42"/>
            <p:cNvSpPr/>
            <p:nvPr/>
          </p:nvSpPr>
          <p:spPr>
            <a:xfrm>
              <a:off x="406078" y="229525"/>
              <a:ext cx="1001904" cy="1557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8" h="21600" fill="norm" stroke="1" extrusionOk="0">
                  <a:moveTo>
                    <a:pt x="16326" y="0"/>
                  </a:moveTo>
                  <a:cubicBezTo>
                    <a:pt x="11290" y="0"/>
                    <a:pt x="7382" y="3654"/>
                    <a:pt x="5623" y="6383"/>
                  </a:cubicBezTo>
                  <a:cubicBezTo>
                    <a:pt x="5522" y="6535"/>
                    <a:pt x="5429" y="6687"/>
                    <a:pt x="5336" y="6841"/>
                  </a:cubicBezTo>
                  <a:cubicBezTo>
                    <a:pt x="3852" y="9334"/>
                    <a:pt x="3294" y="11963"/>
                    <a:pt x="2596" y="14579"/>
                  </a:cubicBezTo>
                  <a:cubicBezTo>
                    <a:pt x="2573" y="14655"/>
                    <a:pt x="2554" y="14731"/>
                    <a:pt x="2535" y="14807"/>
                  </a:cubicBezTo>
                  <a:cubicBezTo>
                    <a:pt x="1957" y="16933"/>
                    <a:pt x="1108" y="19036"/>
                    <a:pt x="35" y="21077"/>
                  </a:cubicBezTo>
                  <a:cubicBezTo>
                    <a:pt x="-110" y="21353"/>
                    <a:pt x="224" y="21600"/>
                    <a:pt x="608" y="21600"/>
                  </a:cubicBezTo>
                  <a:cubicBezTo>
                    <a:pt x="717" y="21600"/>
                    <a:pt x="830" y="21580"/>
                    <a:pt x="937" y="21535"/>
                  </a:cubicBezTo>
                  <a:cubicBezTo>
                    <a:pt x="1558" y="21270"/>
                    <a:pt x="2260" y="20840"/>
                    <a:pt x="2934" y="20366"/>
                  </a:cubicBezTo>
                  <a:cubicBezTo>
                    <a:pt x="4472" y="19291"/>
                    <a:pt x="5875" y="17997"/>
                    <a:pt x="5875" y="17997"/>
                  </a:cubicBezTo>
                  <a:lnTo>
                    <a:pt x="11394" y="17047"/>
                  </a:lnTo>
                  <a:cubicBezTo>
                    <a:pt x="11394" y="17047"/>
                    <a:pt x="18645" y="15420"/>
                    <a:pt x="18971" y="11958"/>
                  </a:cubicBezTo>
                  <a:cubicBezTo>
                    <a:pt x="18998" y="11634"/>
                    <a:pt x="19006" y="11320"/>
                    <a:pt x="18986" y="11019"/>
                  </a:cubicBezTo>
                  <a:cubicBezTo>
                    <a:pt x="18820" y="8111"/>
                    <a:pt x="16641" y="6340"/>
                    <a:pt x="16641" y="6340"/>
                  </a:cubicBezTo>
                  <a:lnTo>
                    <a:pt x="17766" y="5642"/>
                  </a:lnTo>
                  <a:lnTo>
                    <a:pt x="21242" y="3478"/>
                  </a:lnTo>
                  <a:cubicBezTo>
                    <a:pt x="21490" y="1973"/>
                    <a:pt x="20478" y="563"/>
                    <a:pt x="18142" y="158"/>
                  </a:cubicBezTo>
                  <a:cubicBezTo>
                    <a:pt x="17522" y="50"/>
                    <a:pt x="16916" y="0"/>
                    <a:pt x="16326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5" name="Google Shape;1216;p42"/>
            <p:cNvSpPr/>
            <p:nvPr/>
          </p:nvSpPr>
          <p:spPr>
            <a:xfrm>
              <a:off x="514175" y="1028237"/>
              <a:ext cx="457664" cy="750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3" h="21600" fill="norm" stroke="1" extrusionOk="0">
                  <a:moveTo>
                    <a:pt x="18390" y="0"/>
                  </a:moveTo>
                  <a:cubicBezTo>
                    <a:pt x="17686" y="0"/>
                    <a:pt x="16950" y="325"/>
                    <a:pt x="16410" y="655"/>
                  </a:cubicBezTo>
                  <a:cubicBezTo>
                    <a:pt x="12010" y="3345"/>
                    <a:pt x="10084" y="7194"/>
                    <a:pt x="7335" y="10640"/>
                  </a:cubicBezTo>
                  <a:cubicBezTo>
                    <a:pt x="5936" y="12394"/>
                    <a:pt x="4295" y="14064"/>
                    <a:pt x="2585" y="15698"/>
                  </a:cubicBezTo>
                  <a:cubicBezTo>
                    <a:pt x="1411" y="16816"/>
                    <a:pt x="-272" y="17919"/>
                    <a:pt x="37" y="19342"/>
                  </a:cubicBezTo>
                  <a:cubicBezTo>
                    <a:pt x="180" y="20009"/>
                    <a:pt x="482" y="21417"/>
                    <a:pt x="1789" y="21585"/>
                  </a:cubicBezTo>
                  <a:cubicBezTo>
                    <a:pt x="1864" y="21595"/>
                    <a:pt x="1940" y="21600"/>
                    <a:pt x="2014" y="21600"/>
                  </a:cubicBezTo>
                  <a:cubicBezTo>
                    <a:pt x="2675" y="21600"/>
                    <a:pt x="3250" y="21217"/>
                    <a:pt x="3590" y="20834"/>
                  </a:cubicBezTo>
                  <a:cubicBezTo>
                    <a:pt x="4797" y="19480"/>
                    <a:pt x="4755" y="17841"/>
                    <a:pt x="4654" y="16291"/>
                  </a:cubicBezTo>
                  <a:cubicBezTo>
                    <a:pt x="4840" y="17068"/>
                    <a:pt x="5165" y="17824"/>
                    <a:pt x="5625" y="18549"/>
                  </a:cubicBezTo>
                  <a:cubicBezTo>
                    <a:pt x="5895" y="18969"/>
                    <a:pt x="6322" y="19432"/>
                    <a:pt x="7041" y="19489"/>
                  </a:cubicBezTo>
                  <a:cubicBezTo>
                    <a:pt x="7087" y="19494"/>
                    <a:pt x="7131" y="19495"/>
                    <a:pt x="7176" y="19495"/>
                  </a:cubicBezTo>
                  <a:cubicBezTo>
                    <a:pt x="7941" y="19495"/>
                    <a:pt x="8525" y="18995"/>
                    <a:pt x="8810" y="18534"/>
                  </a:cubicBezTo>
                  <a:cubicBezTo>
                    <a:pt x="9907" y="16763"/>
                    <a:pt x="9363" y="14784"/>
                    <a:pt x="8801" y="12919"/>
                  </a:cubicBezTo>
                  <a:cubicBezTo>
                    <a:pt x="9313" y="13408"/>
                    <a:pt x="9531" y="14002"/>
                    <a:pt x="10018" y="14506"/>
                  </a:cubicBezTo>
                  <a:cubicBezTo>
                    <a:pt x="10425" y="14930"/>
                    <a:pt x="11149" y="15298"/>
                    <a:pt x="11903" y="15298"/>
                  </a:cubicBezTo>
                  <a:cubicBezTo>
                    <a:pt x="12045" y="15298"/>
                    <a:pt x="12188" y="15285"/>
                    <a:pt x="12330" y="15257"/>
                  </a:cubicBezTo>
                  <a:cubicBezTo>
                    <a:pt x="12973" y="15131"/>
                    <a:pt x="13385" y="14736"/>
                    <a:pt x="13626" y="14342"/>
                  </a:cubicBezTo>
                  <a:cubicBezTo>
                    <a:pt x="14114" y="13580"/>
                    <a:pt x="14189" y="12746"/>
                    <a:pt x="14189" y="11926"/>
                  </a:cubicBezTo>
                  <a:cubicBezTo>
                    <a:pt x="14180" y="10813"/>
                    <a:pt x="14029" y="9694"/>
                    <a:pt x="13728" y="8596"/>
                  </a:cubicBezTo>
                  <a:cubicBezTo>
                    <a:pt x="13946" y="8927"/>
                    <a:pt x="14164" y="9262"/>
                    <a:pt x="14381" y="9594"/>
                  </a:cubicBezTo>
                  <a:cubicBezTo>
                    <a:pt x="14767" y="10188"/>
                    <a:pt x="15328" y="10870"/>
                    <a:pt x="16342" y="10954"/>
                  </a:cubicBezTo>
                  <a:cubicBezTo>
                    <a:pt x="16410" y="10960"/>
                    <a:pt x="16478" y="10963"/>
                    <a:pt x="16545" y="10963"/>
                  </a:cubicBezTo>
                  <a:cubicBezTo>
                    <a:pt x="17616" y="10963"/>
                    <a:pt x="18406" y="10235"/>
                    <a:pt x="18714" y="9563"/>
                  </a:cubicBezTo>
                  <a:cubicBezTo>
                    <a:pt x="19535" y="7824"/>
                    <a:pt x="18915" y="5960"/>
                    <a:pt x="18286" y="4184"/>
                  </a:cubicBezTo>
                  <a:cubicBezTo>
                    <a:pt x="18746" y="4567"/>
                    <a:pt x="19198" y="4951"/>
                    <a:pt x="19652" y="5335"/>
                  </a:cubicBezTo>
                  <a:cubicBezTo>
                    <a:pt x="19760" y="5418"/>
                    <a:pt x="19879" y="5512"/>
                    <a:pt x="20046" y="5534"/>
                  </a:cubicBezTo>
                  <a:cubicBezTo>
                    <a:pt x="20070" y="5537"/>
                    <a:pt x="20095" y="5539"/>
                    <a:pt x="20118" y="5539"/>
                  </a:cubicBezTo>
                  <a:cubicBezTo>
                    <a:pt x="20413" y="5539"/>
                    <a:pt x="20605" y="5308"/>
                    <a:pt x="20691" y="5120"/>
                  </a:cubicBezTo>
                  <a:cubicBezTo>
                    <a:pt x="21328" y="3644"/>
                    <a:pt x="21008" y="2010"/>
                    <a:pt x="19821" y="676"/>
                  </a:cubicBezTo>
                  <a:cubicBezTo>
                    <a:pt x="19620" y="450"/>
                    <a:pt x="19375" y="225"/>
                    <a:pt x="19016" y="99"/>
                  </a:cubicBezTo>
                  <a:cubicBezTo>
                    <a:pt x="18815" y="30"/>
                    <a:pt x="18603" y="0"/>
                    <a:pt x="1839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6" name="Google Shape;1217;p42"/>
            <p:cNvSpPr/>
            <p:nvPr/>
          </p:nvSpPr>
          <p:spPr>
            <a:xfrm>
              <a:off x="860964" y="641403"/>
              <a:ext cx="89567" cy="407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fill="norm" stroke="1" extrusionOk="0">
                  <a:moveTo>
                    <a:pt x="554" y="0"/>
                  </a:moveTo>
                  <a:cubicBezTo>
                    <a:pt x="468" y="0"/>
                    <a:pt x="376" y="5"/>
                    <a:pt x="290" y="12"/>
                  </a:cubicBezTo>
                  <a:cubicBezTo>
                    <a:pt x="47" y="44"/>
                    <a:pt x="-72" y="129"/>
                    <a:pt x="47" y="187"/>
                  </a:cubicBezTo>
                  <a:cubicBezTo>
                    <a:pt x="13957" y="6768"/>
                    <a:pt x="20421" y="14121"/>
                    <a:pt x="18662" y="21463"/>
                  </a:cubicBezTo>
                  <a:cubicBezTo>
                    <a:pt x="18662" y="21532"/>
                    <a:pt x="18905" y="21600"/>
                    <a:pt x="19195" y="21600"/>
                  </a:cubicBezTo>
                  <a:lnTo>
                    <a:pt x="19228" y="21600"/>
                  </a:lnTo>
                  <a:cubicBezTo>
                    <a:pt x="19525" y="21600"/>
                    <a:pt x="19769" y="21541"/>
                    <a:pt x="19808" y="21474"/>
                  </a:cubicBezTo>
                  <a:cubicBezTo>
                    <a:pt x="21528" y="14091"/>
                    <a:pt x="15057" y="6692"/>
                    <a:pt x="1068" y="72"/>
                  </a:cubicBezTo>
                  <a:cubicBezTo>
                    <a:pt x="956" y="23"/>
                    <a:pt x="758" y="0"/>
                    <a:pt x="55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7" name="Google Shape;1218;p42"/>
            <p:cNvSpPr/>
            <p:nvPr/>
          </p:nvSpPr>
          <p:spPr>
            <a:xfrm>
              <a:off x="1000977" y="1113740"/>
              <a:ext cx="174281" cy="88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3" h="21600" fill="norm" stroke="1" extrusionOk="0">
                  <a:moveTo>
                    <a:pt x="823" y="0"/>
                  </a:moveTo>
                  <a:cubicBezTo>
                    <a:pt x="709" y="0"/>
                    <a:pt x="599" y="136"/>
                    <a:pt x="549" y="366"/>
                  </a:cubicBezTo>
                  <a:cubicBezTo>
                    <a:pt x="-468" y="5172"/>
                    <a:pt x="-45" y="11184"/>
                    <a:pt x="1588" y="15244"/>
                  </a:cubicBezTo>
                  <a:cubicBezTo>
                    <a:pt x="2250" y="16844"/>
                    <a:pt x="2958" y="17913"/>
                    <a:pt x="3751" y="18350"/>
                  </a:cubicBezTo>
                  <a:cubicBezTo>
                    <a:pt x="4064" y="18522"/>
                    <a:pt x="4398" y="18616"/>
                    <a:pt x="4751" y="18616"/>
                  </a:cubicBezTo>
                  <a:cubicBezTo>
                    <a:pt x="5142" y="18616"/>
                    <a:pt x="5555" y="18501"/>
                    <a:pt x="5985" y="18271"/>
                  </a:cubicBezTo>
                  <a:cubicBezTo>
                    <a:pt x="7419" y="17468"/>
                    <a:pt x="8674" y="15596"/>
                    <a:pt x="9471" y="13106"/>
                  </a:cubicBezTo>
                  <a:cubicBezTo>
                    <a:pt x="10264" y="17554"/>
                    <a:pt x="12345" y="21026"/>
                    <a:pt x="14707" y="21557"/>
                  </a:cubicBezTo>
                  <a:cubicBezTo>
                    <a:pt x="14903" y="21600"/>
                    <a:pt x="15127" y="21600"/>
                    <a:pt x="15330" y="21600"/>
                  </a:cubicBezTo>
                  <a:cubicBezTo>
                    <a:pt x="17713" y="21600"/>
                    <a:pt x="20051" y="18666"/>
                    <a:pt x="21068" y="14261"/>
                  </a:cubicBezTo>
                  <a:cubicBezTo>
                    <a:pt x="21132" y="13996"/>
                    <a:pt x="21068" y="13587"/>
                    <a:pt x="20915" y="13458"/>
                  </a:cubicBezTo>
                  <a:cubicBezTo>
                    <a:pt x="20876" y="13422"/>
                    <a:pt x="20833" y="13400"/>
                    <a:pt x="20790" y="13400"/>
                  </a:cubicBezTo>
                  <a:cubicBezTo>
                    <a:pt x="20673" y="13400"/>
                    <a:pt x="20563" y="13537"/>
                    <a:pt x="20517" y="13766"/>
                  </a:cubicBezTo>
                  <a:cubicBezTo>
                    <a:pt x="19602" y="17726"/>
                    <a:pt x="17504" y="20388"/>
                    <a:pt x="15355" y="20388"/>
                  </a:cubicBezTo>
                  <a:cubicBezTo>
                    <a:pt x="15159" y="20388"/>
                    <a:pt x="14967" y="20366"/>
                    <a:pt x="14772" y="20323"/>
                  </a:cubicBezTo>
                  <a:cubicBezTo>
                    <a:pt x="12413" y="19828"/>
                    <a:pt x="10357" y="16048"/>
                    <a:pt x="9870" y="11406"/>
                  </a:cubicBezTo>
                  <a:cubicBezTo>
                    <a:pt x="9848" y="11141"/>
                    <a:pt x="9734" y="10969"/>
                    <a:pt x="9603" y="10911"/>
                  </a:cubicBezTo>
                  <a:cubicBezTo>
                    <a:pt x="9589" y="10911"/>
                    <a:pt x="9571" y="10904"/>
                    <a:pt x="9557" y="10904"/>
                  </a:cubicBezTo>
                  <a:cubicBezTo>
                    <a:pt x="9446" y="10904"/>
                    <a:pt x="9357" y="11040"/>
                    <a:pt x="9297" y="11234"/>
                  </a:cubicBezTo>
                  <a:cubicBezTo>
                    <a:pt x="8635" y="14075"/>
                    <a:pt x="7330" y="16256"/>
                    <a:pt x="5828" y="17059"/>
                  </a:cubicBezTo>
                  <a:cubicBezTo>
                    <a:pt x="5434" y="17289"/>
                    <a:pt x="5057" y="17403"/>
                    <a:pt x="4697" y="17403"/>
                  </a:cubicBezTo>
                  <a:cubicBezTo>
                    <a:pt x="4423" y="17403"/>
                    <a:pt x="4157" y="17332"/>
                    <a:pt x="3904" y="17203"/>
                  </a:cubicBezTo>
                  <a:cubicBezTo>
                    <a:pt x="3242" y="16794"/>
                    <a:pt x="2627" y="15904"/>
                    <a:pt x="2051" y="14484"/>
                  </a:cubicBezTo>
                  <a:cubicBezTo>
                    <a:pt x="549" y="10746"/>
                    <a:pt x="172" y="5258"/>
                    <a:pt x="1101" y="854"/>
                  </a:cubicBezTo>
                  <a:cubicBezTo>
                    <a:pt x="1172" y="545"/>
                    <a:pt x="1101" y="179"/>
                    <a:pt x="948" y="50"/>
                  </a:cubicBezTo>
                  <a:cubicBezTo>
                    <a:pt x="909" y="14"/>
                    <a:pt x="866" y="0"/>
                    <a:pt x="82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8" name="Google Shape;1219;p42"/>
            <p:cNvSpPr/>
            <p:nvPr/>
          </p:nvSpPr>
          <p:spPr>
            <a:xfrm>
              <a:off x="930915" y="1270608"/>
              <a:ext cx="187887" cy="85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4" h="21600" fill="norm" stroke="1" extrusionOk="0">
                  <a:moveTo>
                    <a:pt x="431" y="0"/>
                  </a:moveTo>
                  <a:cubicBezTo>
                    <a:pt x="304" y="0"/>
                    <a:pt x="197" y="171"/>
                    <a:pt x="160" y="440"/>
                  </a:cubicBezTo>
                  <a:cubicBezTo>
                    <a:pt x="-230" y="3870"/>
                    <a:pt x="100" y="7717"/>
                    <a:pt x="1051" y="10945"/>
                  </a:cubicBezTo>
                  <a:cubicBezTo>
                    <a:pt x="2005" y="14189"/>
                    <a:pt x="3456" y="16366"/>
                    <a:pt x="5007" y="16925"/>
                  </a:cubicBezTo>
                  <a:cubicBezTo>
                    <a:pt x="5314" y="17029"/>
                    <a:pt x="5628" y="17074"/>
                    <a:pt x="5945" y="17074"/>
                  </a:cubicBezTo>
                  <a:cubicBezTo>
                    <a:pt x="7756" y="17074"/>
                    <a:pt x="9698" y="15397"/>
                    <a:pt x="11763" y="11967"/>
                  </a:cubicBezTo>
                  <a:cubicBezTo>
                    <a:pt x="12443" y="15710"/>
                    <a:pt x="13811" y="18826"/>
                    <a:pt x="15492" y="20392"/>
                  </a:cubicBezTo>
                  <a:cubicBezTo>
                    <a:pt x="16336" y="21227"/>
                    <a:pt x="17250" y="21600"/>
                    <a:pt x="18181" y="21600"/>
                  </a:cubicBezTo>
                  <a:cubicBezTo>
                    <a:pt x="19218" y="21600"/>
                    <a:pt x="20232" y="21093"/>
                    <a:pt x="21163" y="20109"/>
                  </a:cubicBezTo>
                  <a:cubicBezTo>
                    <a:pt x="21307" y="19982"/>
                    <a:pt x="21370" y="19602"/>
                    <a:pt x="21287" y="19281"/>
                  </a:cubicBezTo>
                  <a:cubicBezTo>
                    <a:pt x="21243" y="19043"/>
                    <a:pt x="21140" y="18908"/>
                    <a:pt x="21030" y="18908"/>
                  </a:cubicBezTo>
                  <a:cubicBezTo>
                    <a:pt x="20990" y="18908"/>
                    <a:pt x="20953" y="18923"/>
                    <a:pt x="20913" y="18961"/>
                  </a:cubicBezTo>
                  <a:cubicBezTo>
                    <a:pt x="20056" y="19870"/>
                    <a:pt x="19102" y="20332"/>
                    <a:pt x="18151" y="20332"/>
                  </a:cubicBezTo>
                  <a:cubicBezTo>
                    <a:pt x="17317" y="20332"/>
                    <a:pt x="16483" y="19975"/>
                    <a:pt x="15716" y="19236"/>
                  </a:cubicBezTo>
                  <a:cubicBezTo>
                    <a:pt x="14061" y="17715"/>
                    <a:pt x="12733" y="14517"/>
                    <a:pt x="12156" y="10714"/>
                  </a:cubicBezTo>
                  <a:cubicBezTo>
                    <a:pt x="12110" y="10535"/>
                    <a:pt x="12053" y="10394"/>
                    <a:pt x="11966" y="10349"/>
                  </a:cubicBezTo>
                  <a:cubicBezTo>
                    <a:pt x="11936" y="10334"/>
                    <a:pt x="11906" y="10319"/>
                    <a:pt x="11873" y="10319"/>
                  </a:cubicBezTo>
                  <a:cubicBezTo>
                    <a:pt x="11813" y="10319"/>
                    <a:pt x="11753" y="10349"/>
                    <a:pt x="11699" y="10438"/>
                  </a:cubicBezTo>
                  <a:cubicBezTo>
                    <a:pt x="9654" y="14010"/>
                    <a:pt x="7733" y="15814"/>
                    <a:pt x="5961" y="15814"/>
                  </a:cubicBezTo>
                  <a:cubicBezTo>
                    <a:pt x="5668" y="15814"/>
                    <a:pt x="5378" y="15769"/>
                    <a:pt x="5091" y="15665"/>
                  </a:cubicBezTo>
                  <a:cubicBezTo>
                    <a:pt x="3686" y="15158"/>
                    <a:pt x="2399" y="13212"/>
                    <a:pt x="1528" y="10259"/>
                  </a:cubicBezTo>
                  <a:cubicBezTo>
                    <a:pt x="657" y="7292"/>
                    <a:pt x="370" y="3870"/>
                    <a:pt x="724" y="768"/>
                  </a:cubicBezTo>
                  <a:cubicBezTo>
                    <a:pt x="764" y="440"/>
                    <a:pt x="657" y="67"/>
                    <a:pt x="514" y="22"/>
                  </a:cubicBezTo>
                  <a:cubicBezTo>
                    <a:pt x="487" y="7"/>
                    <a:pt x="457" y="0"/>
                    <a:pt x="43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9" name="Google Shape;1220;p42"/>
            <p:cNvSpPr/>
            <p:nvPr/>
          </p:nvSpPr>
          <p:spPr>
            <a:xfrm>
              <a:off x="406078" y="991408"/>
              <a:ext cx="538256" cy="795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6" h="21600" fill="norm" stroke="1" extrusionOk="0">
                  <a:moveTo>
                    <a:pt x="18961" y="0"/>
                  </a:moveTo>
                  <a:cubicBezTo>
                    <a:pt x="18848" y="0"/>
                    <a:pt x="18737" y="6"/>
                    <a:pt x="18628" y="17"/>
                  </a:cubicBezTo>
                  <a:cubicBezTo>
                    <a:pt x="17432" y="146"/>
                    <a:pt x="16465" y="759"/>
                    <a:pt x="15746" y="1424"/>
                  </a:cubicBezTo>
                  <a:cubicBezTo>
                    <a:pt x="14340" y="2727"/>
                    <a:pt x="13568" y="4341"/>
                    <a:pt x="13577" y="5960"/>
                  </a:cubicBezTo>
                  <a:cubicBezTo>
                    <a:pt x="13201" y="5347"/>
                    <a:pt x="12703" y="4659"/>
                    <a:pt x="11768" y="4495"/>
                  </a:cubicBezTo>
                  <a:cubicBezTo>
                    <a:pt x="11632" y="4471"/>
                    <a:pt x="11499" y="4460"/>
                    <a:pt x="11366" y="4460"/>
                  </a:cubicBezTo>
                  <a:cubicBezTo>
                    <a:pt x="10419" y="4460"/>
                    <a:pt x="9563" y="5027"/>
                    <a:pt x="9058" y="5615"/>
                  </a:cubicBezTo>
                  <a:cubicBezTo>
                    <a:pt x="7890" y="6961"/>
                    <a:pt x="7587" y="8562"/>
                    <a:pt x="7307" y="10112"/>
                  </a:cubicBezTo>
                  <a:cubicBezTo>
                    <a:pt x="7177" y="9592"/>
                    <a:pt x="7032" y="9062"/>
                    <a:pt x="6629" y="8611"/>
                  </a:cubicBezTo>
                  <a:cubicBezTo>
                    <a:pt x="6260" y="8195"/>
                    <a:pt x="5602" y="7856"/>
                    <a:pt x="4901" y="7856"/>
                  </a:cubicBezTo>
                  <a:cubicBezTo>
                    <a:pt x="4877" y="7856"/>
                    <a:pt x="4852" y="7857"/>
                    <a:pt x="4827" y="7858"/>
                  </a:cubicBezTo>
                  <a:cubicBezTo>
                    <a:pt x="4784" y="8006"/>
                    <a:pt x="4748" y="8155"/>
                    <a:pt x="4713" y="8303"/>
                  </a:cubicBezTo>
                  <a:cubicBezTo>
                    <a:pt x="3639" y="12464"/>
                    <a:pt x="2060" y="16581"/>
                    <a:pt x="64" y="20576"/>
                  </a:cubicBezTo>
                  <a:cubicBezTo>
                    <a:pt x="-205" y="21117"/>
                    <a:pt x="416" y="21600"/>
                    <a:pt x="1130" y="21600"/>
                  </a:cubicBezTo>
                  <a:cubicBezTo>
                    <a:pt x="1333" y="21600"/>
                    <a:pt x="1543" y="21561"/>
                    <a:pt x="1743" y="21473"/>
                  </a:cubicBezTo>
                  <a:cubicBezTo>
                    <a:pt x="2896" y="20954"/>
                    <a:pt x="4201" y="20112"/>
                    <a:pt x="5455" y="19185"/>
                  </a:cubicBezTo>
                  <a:cubicBezTo>
                    <a:pt x="6182" y="18512"/>
                    <a:pt x="7241" y="17918"/>
                    <a:pt x="7977" y="17264"/>
                  </a:cubicBezTo>
                  <a:cubicBezTo>
                    <a:pt x="9217" y="16183"/>
                    <a:pt x="10247" y="15099"/>
                    <a:pt x="11529" y="14049"/>
                  </a:cubicBezTo>
                  <a:cubicBezTo>
                    <a:pt x="13102" y="12756"/>
                    <a:pt x="14506" y="11369"/>
                    <a:pt x="15869" y="9968"/>
                  </a:cubicBezTo>
                  <a:cubicBezTo>
                    <a:pt x="18448" y="7323"/>
                    <a:pt x="21395" y="4480"/>
                    <a:pt x="21251" y="1290"/>
                  </a:cubicBezTo>
                  <a:cubicBezTo>
                    <a:pt x="21219" y="538"/>
                    <a:pt x="20068" y="0"/>
                    <a:pt x="1896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0" name="Google Shape;1221;p42"/>
            <p:cNvSpPr/>
            <p:nvPr/>
          </p:nvSpPr>
          <p:spPr>
            <a:xfrm>
              <a:off x="1016506" y="616331"/>
              <a:ext cx="283554" cy="408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600" fill="norm" stroke="1" extrusionOk="0">
                  <a:moveTo>
                    <a:pt x="11303" y="0"/>
                  </a:moveTo>
                  <a:cubicBezTo>
                    <a:pt x="10266" y="0"/>
                    <a:pt x="9305" y="140"/>
                    <a:pt x="8514" y="471"/>
                  </a:cubicBezTo>
                  <a:cubicBezTo>
                    <a:pt x="3424" y="2613"/>
                    <a:pt x="233" y="6678"/>
                    <a:pt x="12" y="10808"/>
                  </a:cubicBezTo>
                  <a:cubicBezTo>
                    <a:pt x="-42" y="11695"/>
                    <a:pt x="67" y="12661"/>
                    <a:pt x="888" y="13355"/>
                  </a:cubicBezTo>
                  <a:cubicBezTo>
                    <a:pt x="1343" y="13746"/>
                    <a:pt x="2105" y="13982"/>
                    <a:pt x="2825" y="13982"/>
                  </a:cubicBezTo>
                  <a:cubicBezTo>
                    <a:pt x="3368" y="13982"/>
                    <a:pt x="3889" y="13847"/>
                    <a:pt x="4231" y="13539"/>
                  </a:cubicBezTo>
                  <a:cubicBezTo>
                    <a:pt x="3786" y="14986"/>
                    <a:pt x="4354" y="16559"/>
                    <a:pt x="4769" y="17997"/>
                  </a:cubicBezTo>
                  <a:cubicBezTo>
                    <a:pt x="5230" y="19551"/>
                    <a:pt x="6602" y="21249"/>
                    <a:pt x="8865" y="21347"/>
                  </a:cubicBezTo>
                  <a:cubicBezTo>
                    <a:pt x="8935" y="21350"/>
                    <a:pt x="9004" y="21351"/>
                    <a:pt x="9073" y="21351"/>
                  </a:cubicBezTo>
                  <a:cubicBezTo>
                    <a:pt x="10396" y="21351"/>
                    <a:pt x="11636" y="20754"/>
                    <a:pt x="12400" y="19996"/>
                  </a:cubicBezTo>
                  <a:cubicBezTo>
                    <a:pt x="13221" y="19194"/>
                    <a:pt x="13623" y="18238"/>
                    <a:pt x="14025" y="17293"/>
                  </a:cubicBezTo>
                  <a:cubicBezTo>
                    <a:pt x="14776" y="18286"/>
                    <a:pt x="15538" y="19301"/>
                    <a:pt x="16646" y="20130"/>
                  </a:cubicBezTo>
                  <a:cubicBezTo>
                    <a:pt x="17755" y="20950"/>
                    <a:pt x="19270" y="21578"/>
                    <a:pt x="20879" y="21597"/>
                  </a:cubicBezTo>
                  <a:cubicBezTo>
                    <a:pt x="20937" y="21598"/>
                    <a:pt x="20995" y="21600"/>
                    <a:pt x="21053" y="21600"/>
                  </a:cubicBezTo>
                  <a:cubicBezTo>
                    <a:pt x="21225" y="21600"/>
                    <a:pt x="21390" y="21589"/>
                    <a:pt x="21558" y="21569"/>
                  </a:cubicBezTo>
                  <a:cubicBezTo>
                    <a:pt x="20961" y="10478"/>
                    <a:pt x="13162" y="3724"/>
                    <a:pt x="13162" y="3724"/>
                  </a:cubicBezTo>
                  <a:lnTo>
                    <a:pt x="17189" y="1062"/>
                  </a:lnTo>
                  <a:cubicBezTo>
                    <a:pt x="15341" y="463"/>
                    <a:pt x="13194" y="0"/>
                    <a:pt x="1130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1" name="Google Shape;1222;p42"/>
            <p:cNvSpPr/>
            <p:nvPr/>
          </p:nvSpPr>
          <p:spPr>
            <a:xfrm>
              <a:off x="1107010" y="453291"/>
              <a:ext cx="306092" cy="332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4" h="21600" fill="norm" stroke="1" extrusionOk="0">
                  <a:moveTo>
                    <a:pt x="18888" y="0"/>
                  </a:moveTo>
                  <a:cubicBezTo>
                    <a:pt x="16606" y="0"/>
                    <a:pt x="14607" y="2610"/>
                    <a:pt x="13585" y="3332"/>
                  </a:cubicBezTo>
                  <a:cubicBezTo>
                    <a:pt x="13293" y="3534"/>
                    <a:pt x="13042" y="3610"/>
                    <a:pt x="12791" y="3610"/>
                  </a:cubicBezTo>
                  <a:cubicBezTo>
                    <a:pt x="12031" y="3610"/>
                    <a:pt x="11288" y="2897"/>
                    <a:pt x="9438" y="2834"/>
                  </a:cubicBezTo>
                  <a:cubicBezTo>
                    <a:pt x="9395" y="2832"/>
                    <a:pt x="9354" y="2832"/>
                    <a:pt x="9312" y="2832"/>
                  </a:cubicBezTo>
                  <a:cubicBezTo>
                    <a:pt x="6981" y="2832"/>
                    <a:pt x="6572" y="5062"/>
                    <a:pt x="6572" y="5062"/>
                  </a:cubicBezTo>
                  <a:cubicBezTo>
                    <a:pt x="6572" y="5062"/>
                    <a:pt x="5907" y="4139"/>
                    <a:pt x="4314" y="4139"/>
                  </a:cubicBezTo>
                  <a:cubicBezTo>
                    <a:pt x="3938" y="4139"/>
                    <a:pt x="3514" y="4190"/>
                    <a:pt x="3033" y="4316"/>
                  </a:cubicBezTo>
                  <a:cubicBezTo>
                    <a:pt x="496" y="4978"/>
                    <a:pt x="0" y="12418"/>
                    <a:pt x="0" y="12418"/>
                  </a:cubicBezTo>
                  <a:cubicBezTo>
                    <a:pt x="1049" y="14454"/>
                    <a:pt x="2599" y="15137"/>
                    <a:pt x="4207" y="15137"/>
                  </a:cubicBezTo>
                  <a:cubicBezTo>
                    <a:pt x="7503" y="15137"/>
                    <a:pt x="11046" y="12265"/>
                    <a:pt x="11046" y="12265"/>
                  </a:cubicBezTo>
                  <a:cubicBezTo>
                    <a:pt x="11046" y="12265"/>
                    <a:pt x="11385" y="12584"/>
                    <a:pt x="11469" y="15654"/>
                  </a:cubicBezTo>
                  <a:cubicBezTo>
                    <a:pt x="11554" y="18711"/>
                    <a:pt x="6997" y="21600"/>
                    <a:pt x="6997" y="21600"/>
                  </a:cubicBezTo>
                  <a:cubicBezTo>
                    <a:pt x="6997" y="21600"/>
                    <a:pt x="7003" y="21600"/>
                    <a:pt x="7012" y="21600"/>
                  </a:cubicBezTo>
                  <a:cubicBezTo>
                    <a:pt x="7384" y="21600"/>
                    <a:pt x="13951" y="21522"/>
                    <a:pt x="17718" y="16066"/>
                  </a:cubicBezTo>
                  <a:cubicBezTo>
                    <a:pt x="21600" y="10439"/>
                    <a:pt x="19906" y="181"/>
                    <a:pt x="19906" y="181"/>
                  </a:cubicBezTo>
                  <a:cubicBezTo>
                    <a:pt x="19562" y="55"/>
                    <a:pt x="19223" y="0"/>
                    <a:pt x="1888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2" name="Google Shape;1223;p42"/>
            <p:cNvSpPr/>
            <p:nvPr/>
          </p:nvSpPr>
          <p:spPr>
            <a:xfrm>
              <a:off x="1065202" y="324052"/>
              <a:ext cx="135602" cy="145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6" h="21600" fill="norm" stroke="1" extrusionOk="0">
                  <a:moveTo>
                    <a:pt x="10439" y="0"/>
                  </a:moveTo>
                  <a:cubicBezTo>
                    <a:pt x="10161" y="0"/>
                    <a:pt x="9879" y="13"/>
                    <a:pt x="9597" y="44"/>
                  </a:cubicBezTo>
                  <a:cubicBezTo>
                    <a:pt x="2679" y="722"/>
                    <a:pt x="-738" y="8458"/>
                    <a:pt x="134" y="14511"/>
                  </a:cubicBezTo>
                  <a:cubicBezTo>
                    <a:pt x="385" y="16199"/>
                    <a:pt x="847" y="17905"/>
                    <a:pt x="1887" y="19295"/>
                  </a:cubicBezTo>
                  <a:cubicBezTo>
                    <a:pt x="2895" y="20616"/>
                    <a:pt x="4480" y="21600"/>
                    <a:pt x="6158" y="21600"/>
                  </a:cubicBezTo>
                  <a:cubicBezTo>
                    <a:pt x="6202" y="21600"/>
                    <a:pt x="6246" y="21600"/>
                    <a:pt x="6290" y="21600"/>
                  </a:cubicBezTo>
                  <a:cubicBezTo>
                    <a:pt x="8312" y="21517"/>
                    <a:pt x="10011" y="20021"/>
                    <a:pt x="11918" y="19343"/>
                  </a:cubicBezTo>
                  <a:cubicBezTo>
                    <a:pt x="13975" y="18582"/>
                    <a:pt x="16405" y="18692"/>
                    <a:pt x="18101" y="17336"/>
                  </a:cubicBezTo>
                  <a:cubicBezTo>
                    <a:pt x="19466" y="16251"/>
                    <a:pt x="20069" y="14458"/>
                    <a:pt x="20259" y="12718"/>
                  </a:cubicBezTo>
                  <a:cubicBezTo>
                    <a:pt x="20862" y="7133"/>
                    <a:pt x="16656" y="0"/>
                    <a:pt x="1043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3" name="Google Shape;1224;p42"/>
            <p:cNvSpPr/>
            <p:nvPr/>
          </p:nvSpPr>
          <p:spPr>
            <a:xfrm>
              <a:off x="1095488" y="363203"/>
              <a:ext cx="81594" cy="81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69" y="0"/>
                  </a:moveTo>
                  <a:cubicBezTo>
                    <a:pt x="4832" y="0"/>
                    <a:pt x="0" y="4846"/>
                    <a:pt x="0" y="10800"/>
                  </a:cubicBezTo>
                  <a:cubicBezTo>
                    <a:pt x="0" y="16762"/>
                    <a:pt x="4832" y="21600"/>
                    <a:pt x="10769" y="21600"/>
                  </a:cubicBezTo>
                  <a:cubicBezTo>
                    <a:pt x="16760" y="21600"/>
                    <a:pt x="21600" y="16762"/>
                    <a:pt x="21600" y="10800"/>
                  </a:cubicBezTo>
                  <a:cubicBezTo>
                    <a:pt x="21600" y="4846"/>
                    <a:pt x="16760" y="0"/>
                    <a:pt x="1076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4" name="Google Shape;1225;p42"/>
            <p:cNvSpPr/>
            <p:nvPr/>
          </p:nvSpPr>
          <p:spPr>
            <a:xfrm>
              <a:off x="1205704" y="528712"/>
              <a:ext cx="78360" cy="258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8" h="21600" fill="norm" stroke="1" extrusionOk="0">
                  <a:moveTo>
                    <a:pt x="669" y="0"/>
                  </a:moveTo>
                  <a:cubicBezTo>
                    <a:pt x="293" y="0"/>
                    <a:pt x="1" y="91"/>
                    <a:pt x="1" y="197"/>
                  </a:cubicBezTo>
                  <a:cubicBezTo>
                    <a:pt x="-45" y="1281"/>
                    <a:pt x="954" y="2365"/>
                    <a:pt x="2774" y="3268"/>
                  </a:cubicBezTo>
                  <a:cubicBezTo>
                    <a:pt x="4249" y="3986"/>
                    <a:pt x="6154" y="4563"/>
                    <a:pt x="8013" y="5129"/>
                  </a:cubicBezTo>
                  <a:cubicBezTo>
                    <a:pt x="8873" y="5402"/>
                    <a:pt x="9779" y="5677"/>
                    <a:pt x="10594" y="5967"/>
                  </a:cubicBezTo>
                  <a:cubicBezTo>
                    <a:pt x="16977" y="8136"/>
                    <a:pt x="20226" y="11448"/>
                    <a:pt x="18890" y="14379"/>
                  </a:cubicBezTo>
                  <a:cubicBezTo>
                    <a:pt x="17599" y="17265"/>
                    <a:pt x="10502" y="20073"/>
                    <a:pt x="1676" y="21204"/>
                  </a:cubicBezTo>
                  <a:cubicBezTo>
                    <a:pt x="1345" y="21248"/>
                    <a:pt x="1146" y="21374"/>
                    <a:pt x="1284" y="21480"/>
                  </a:cubicBezTo>
                  <a:cubicBezTo>
                    <a:pt x="1391" y="21556"/>
                    <a:pt x="1630" y="21600"/>
                    <a:pt x="1914" y="21600"/>
                  </a:cubicBezTo>
                  <a:cubicBezTo>
                    <a:pt x="1960" y="21600"/>
                    <a:pt x="2052" y="21600"/>
                    <a:pt x="2144" y="21585"/>
                  </a:cubicBezTo>
                  <a:cubicBezTo>
                    <a:pt x="11400" y="20395"/>
                    <a:pt x="18843" y="17464"/>
                    <a:pt x="20172" y="14440"/>
                  </a:cubicBezTo>
                  <a:cubicBezTo>
                    <a:pt x="21555" y="11389"/>
                    <a:pt x="18168" y="7939"/>
                    <a:pt x="11538" y="5677"/>
                  </a:cubicBezTo>
                  <a:cubicBezTo>
                    <a:pt x="10686" y="5387"/>
                    <a:pt x="9779" y="5114"/>
                    <a:pt x="8919" y="4839"/>
                  </a:cubicBezTo>
                  <a:cubicBezTo>
                    <a:pt x="7114" y="4288"/>
                    <a:pt x="5247" y="3710"/>
                    <a:pt x="3857" y="3037"/>
                  </a:cubicBezTo>
                  <a:cubicBezTo>
                    <a:pt x="2198" y="2213"/>
                    <a:pt x="1284" y="1205"/>
                    <a:pt x="1284" y="197"/>
                  </a:cubicBezTo>
                  <a:cubicBezTo>
                    <a:pt x="1284" y="91"/>
                    <a:pt x="1000" y="0"/>
                    <a:pt x="66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5" name="Google Shape;1226;p42"/>
            <p:cNvSpPr/>
            <p:nvPr/>
          </p:nvSpPr>
          <p:spPr>
            <a:xfrm>
              <a:off x="74304" y="546671"/>
              <a:ext cx="268679" cy="643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4" h="21600" fill="norm" stroke="1" extrusionOk="0">
                  <a:moveTo>
                    <a:pt x="20181" y="0"/>
                  </a:moveTo>
                  <a:cubicBezTo>
                    <a:pt x="19894" y="0"/>
                    <a:pt x="19597" y="44"/>
                    <a:pt x="19342" y="145"/>
                  </a:cubicBezTo>
                  <a:cubicBezTo>
                    <a:pt x="18354" y="530"/>
                    <a:pt x="17501" y="983"/>
                    <a:pt x="16715" y="1432"/>
                  </a:cubicBezTo>
                  <a:cubicBezTo>
                    <a:pt x="10489" y="5027"/>
                    <a:pt x="6878" y="9236"/>
                    <a:pt x="3583" y="13403"/>
                  </a:cubicBezTo>
                  <a:cubicBezTo>
                    <a:pt x="2452" y="14830"/>
                    <a:pt x="958" y="17061"/>
                    <a:pt x="0" y="18738"/>
                  </a:cubicBezTo>
                  <a:cubicBezTo>
                    <a:pt x="14" y="18783"/>
                    <a:pt x="14" y="18819"/>
                    <a:pt x="28" y="18862"/>
                  </a:cubicBezTo>
                  <a:cubicBezTo>
                    <a:pt x="86" y="19021"/>
                    <a:pt x="143" y="19179"/>
                    <a:pt x="201" y="19339"/>
                  </a:cubicBezTo>
                  <a:cubicBezTo>
                    <a:pt x="418" y="19945"/>
                    <a:pt x="680" y="20539"/>
                    <a:pt x="972" y="21127"/>
                  </a:cubicBezTo>
                  <a:cubicBezTo>
                    <a:pt x="972" y="21141"/>
                    <a:pt x="986" y="21153"/>
                    <a:pt x="986" y="21165"/>
                  </a:cubicBezTo>
                  <a:cubicBezTo>
                    <a:pt x="1059" y="21312"/>
                    <a:pt x="1145" y="21459"/>
                    <a:pt x="1220" y="21600"/>
                  </a:cubicBezTo>
                  <a:cubicBezTo>
                    <a:pt x="1435" y="21361"/>
                    <a:pt x="1636" y="21115"/>
                    <a:pt x="1811" y="20871"/>
                  </a:cubicBezTo>
                  <a:cubicBezTo>
                    <a:pt x="2003" y="20638"/>
                    <a:pt x="2160" y="20406"/>
                    <a:pt x="2318" y="20197"/>
                  </a:cubicBezTo>
                  <a:cubicBezTo>
                    <a:pt x="2681" y="19689"/>
                    <a:pt x="2989" y="19266"/>
                    <a:pt x="3162" y="19063"/>
                  </a:cubicBezTo>
                  <a:cubicBezTo>
                    <a:pt x="8862" y="12876"/>
                    <a:pt x="15598" y="6847"/>
                    <a:pt x="21270" y="646"/>
                  </a:cubicBezTo>
                  <a:lnTo>
                    <a:pt x="21284" y="640"/>
                  </a:lnTo>
                  <a:cubicBezTo>
                    <a:pt x="21600" y="292"/>
                    <a:pt x="20925" y="0"/>
                    <a:pt x="2018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6" name="Google Shape;1227;p42"/>
            <p:cNvSpPr/>
            <p:nvPr/>
          </p:nvSpPr>
          <p:spPr>
            <a:xfrm>
              <a:off x="86707" y="667679"/>
              <a:ext cx="471870" cy="549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8" h="21600" fill="norm" stroke="1" extrusionOk="0">
                  <a:moveTo>
                    <a:pt x="20675" y="0"/>
                  </a:moveTo>
                  <a:cubicBezTo>
                    <a:pt x="20582" y="0"/>
                    <a:pt x="20485" y="16"/>
                    <a:pt x="20386" y="53"/>
                  </a:cubicBezTo>
                  <a:cubicBezTo>
                    <a:pt x="19693" y="327"/>
                    <a:pt x="19032" y="686"/>
                    <a:pt x="18411" y="1059"/>
                  </a:cubicBezTo>
                  <a:cubicBezTo>
                    <a:pt x="13470" y="4031"/>
                    <a:pt x="9661" y="8102"/>
                    <a:pt x="6050" y="12180"/>
                  </a:cubicBezTo>
                  <a:cubicBezTo>
                    <a:pt x="4611" y="13804"/>
                    <a:pt x="2421" y="16561"/>
                    <a:pt x="1190" y="18297"/>
                  </a:cubicBezTo>
                  <a:cubicBezTo>
                    <a:pt x="1049" y="18499"/>
                    <a:pt x="900" y="18699"/>
                    <a:pt x="759" y="18907"/>
                  </a:cubicBezTo>
                  <a:cubicBezTo>
                    <a:pt x="519" y="19251"/>
                    <a:pt x="281" y="19603"/>
                    <a:pt x="49" y="19964"/>
                  </a:cubicBezTo>
                  <a:cubicBezTo>
                    <a:pt x="33" y="19990"/>
                    <a:pt x="24" y="20013"/>
                    <a:pt x="0" y="20041"/>
                  </a:cubicBezTo>
                  <a:cubicBezTo>
                    <a:pt x="41" y="20214"/>
                    <a:pt x="91" y="20386"/>
                    <a:pt x="133" y="20551"/>
                  </a:cubicBezTo>
                  <a:cubicBezTo>
                    <a:pt x="164" y="20653"/>
                    <a:pt x="182" y="20752"/>
                    <a:pt x="214" y="20846"/>
                  </a:cubicBezTo>
                  <a:cubicBezTo>
                    <a:pt x="248" y="20961"/>
                    <a:pt x="281" y="21083"/>
                    <a:pt x="313" y="21203"/>
                  </a:cubicBezTo>
                  <a:cubicBezTo>
                    <a:pt x="339" y="21305"/>
                    <a:pt x="370" y="21413"/>
                    <a:pt x="405" y="21521"/>
                  </a:cubicBezTo>
                  <a:cubicBezTo>
                    <a:pt x="413" y="21548"/>
                    <a:pt x="421" y="21571"/>
                    <a:pt x="430" y="21600"/>
                  </a:cubicBezTo>
                  <a:cubicBezTo>
                    <a:pt x="503" y="21535"/>
                    <a:pt x="579" y="21462"/>
                    <a:pt x="652" y="21392"/>
                  </a:cubicBezTo>
                  <a:cubicBezTo>
                    <a:pt x="677" y="21363"/>
                    <a:pt x="709" y="21326"/>
                    <a:pt x="744" y="21298"/>
                  </a:cubicBezTo>
                  <a:cubicBezTo>
                    <a:pt x="950" y="21090"/>
                    <a:pt x="1163" y="20868"/>
                    <a:pt x="1372" y="20644"/>
                  </a:cubicBezTo>
                  <a:cubicBezTo>
                    <a:pt x="2215" y="19712"/>
                    <a:pt x="2999" y="18706"/>
                    <a:pt x="3322" y="18383"/>
                  </a:cubicBezTo>
                  <a:cubicBezTo>
                    <a:pt x="3627" y="18068"/>
                    <a:pt x="3933" y="17757"/>
                    <a:pt x="4249" y="17450"/>
                  </a:cubicBezTo>
                  <a:cubicBezTo>
                    <a:pt x="9783" y="11864"/>
                    <a:pt x="15718" y="6558"/>
                    <a:pt x="21206" y="930"/>
                  </a:cubicBezTo>
                  <a:lnTo>
                    <a:pt x="21214" y="923"/>
                  </a:lnTo>
                  <a:cubicBezTo>
                    <a:pt x="21600" y="526"/>
                    <a:pt x="21203" y="0"/>
                    <a:pt x="2067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7" name="Google Shape;1228;p42"/>
            <p:cNvSpPr/>
            <p:nvPr/>
          </p:nvSpPr>
          <p:spPr>
            <a:xfrm>
              <a:off x="86531" y="897676"/>
              <a:ext cx="596316" cy="317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2" h="21600" fill="norm" stroke="1" extrusionOk="0">
                  <a:moveTo>
                    <a:pt x="20829" y="0"/>
                  </a:moveTo>
                  <a:cubicBezTo>
                    <a:pt x="20822" y="0"/>
                    <a:pt x="20815" y="0"/>
                    <a:pt x="20807" y="0"/>
                  </a:cubicBezTo>
                  <a:cubicBezTo>
                    <a:pt x="20198" y="28"/>
                    <a:pt x="19598" y="236"/>
                    <a:pt x="19008" y="487"/>
                  </a:cubicBezTo>
                  <a:cubicBezTo>
                    <a:pt x="14363" y="2439"/>
                    <a:pt x="10175" y="6817"/>
                    <a:pt x="6118" y="11293"/>
                  </a:cubicBezTo>
                  <a:cubicBezTo>
                    <a:pt x="5345" y="12150"/>
                    <a:pt x="4358" y="13319"/>
                    <a:pt x="3370" y="14549"/>
                  </a:cubicBezTo>
                  <a:cubicBezTo>
                    <a:pt x="2295" y="15867"/>
                    <a:pt x="1235" y="17246"/>
                    <a:pt x="450" y="18330"/>
                  </a:cubicBezTo>
                  <a:cubicBezTo>
                    <a:pt x="426" y="18364"/>
                    <a:pt x="405" y="18404"/>
                    <a:pt x="378" y="18440"/>
                  </a:cubicBezTo>
                  <a:cubicBezTo>
                    <a:pt x="275" y="18588"/>
                    <a:pt x="163" y="18738"/>
                    <a:pt x="45" y="18903"/>
                  </a:cubicBezTo>
                  <a:cubicBezTo>
                    <a:pt x="33" y="18915"/>
                    <a:pt x="19" y="18949"/>
                    <a:pt x="0" y="18961"/>
                  </a:cubicBezTo>
                  <a:cubicBezTo>
                    <a:pt x="0" y="18989"/>
                    <a:pt x="6" y="19013"/>
                    <a:pt x="6" y="19037"/>
                  </a:cubicBezTo>
                  <a:cubicBezTo>
                    <a:pt x="39" y="19335"/>
                    <a:pt x="78" y="19633"/>
                    <a:pt x="112" y="19920"/>
                  </a:cubicBezTo>
                  <a:cubicBezTo>
                    <a:pt x="136" y="20096"/>
                    <a:pt x="151" y="20268"/>
                    <a:pt x="176" y="20430"/>
                  </a:cubicBezTo>
                  <a:cubicBezTo>
                    <a:pt x="202" y="20629"/>
                    <a:pt x="229" y="20841"/>
                    <a:pt x="254" y="21049"/>
                  </a:cubicBezTo>
                  <a:cubicBezTo>
                    <a:pt x="275" y="21226"/>
                    <a:pt x="299" y="21412"/>
                    <a:pt x="327" y="21600"/>
                  </a:cubicBezTo>
                  <a:cubicBezTo>
                    <a:pt x="392" y="21524"/>
                    <a:pt x="456" y="21450"/>
                    <a:pt x="523" y="21376"/>
                  </a:cubicBezTo>
                  <a:cubicBezTo>
                    <a:pt x="562" y="21326"/>
                    <a:pt x="601" y="21290"/>
                    <a:pt x="641" y="21226"/>
                  </a:cubicBezTo>
                  <a:cubicBezTo>
                    <a:pt x="1164" y="20629"/>
                    <a:pt x="1616" y="20080"/>
                    <a:pt x="1878" y="19798"/>
                  </a:cubicBezTo>
                  <a:cubicBezTo>
                    <a:pt x="1917" y="19758"/>
                    <a:pt x="1956" y="19708"/>
                    <a:pt x="1981" y="19684"/>
                  </a:cubicBezTo>
                  <a:cubicBezTo>
                    <a:pt x="8284" y="13479"/>
                    <a:pt x="14814" y="8096"/>
                    <a:pt x="21101" y="1866"/>
                  </a:cubicBezTo>
                  <a:cubicBezTo>
                    <a:pt x="21108" y="1854"/>
                    <a:pt x="21108" y="1854"/>
                    <a:pt x="21115" y="1854"/>
                  </a:cubicBezTo>
                  <a:cubicBezTo>
                    <a:pt x="21600" y="1376"/>
                    <a:pt x="21376" y="0"/>
                    <a:pt x="2082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8" name="Google Shape;1229;p42"/>
            <p:cNvSpPr/>
            <p:nvPr/>
          </p:nvSpPr>
          <p:spPr>
            <a:xfrm>
              <a:off x="91440" y="1155389"/>
              <a:ext cx="672788" cy="77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600" fill="norm" stroke="1" extrusionOk="0">
                  <a:moveTo>
                    <a:pt x="13098" y="0"/>
                  </a:moveTo>
                  <a:cubicBezTo>
                    <a:pt x="11090" y="0"/>
                    <a:pt x="9080" y="1261"/>
                    <a:pt x="7089" y="2704"/>
                  </a:cubicBezTo>
                  <a:cubicBezTo>
                    <a:pt x="5560" y="3834"/>
                    <a:pt x="3153" y="6645"/>
                    <a:pt x="1513" y="9217"/>
                  </a:cubicBezTo>
                  <a:cubicBezTo>
                    <a:pt x="1379" y="9407"/>
                    <a:pt x="1251" y="9671"/>
                    <a:pt x="1122" y="9877"/>
                  </a:cubicBezTo>
                  <a:cubicBezTo>
                    <a:pt x="1024" y="10025"/>
                    <a:pt x="920" y="10182"/>
                    <a:pt x="815" y="10380"/>
                  </a:cubicBezTo>
                  <a:cubicBezTo>
                    <a:pt x="547" y="10849"/>
                    <a:pt x="274" y="11303"/>
                    <a:pt x="0" y="11822"/>
                  </a:cubicBezTo>
                  <a:cubicBezTo>
                    <a:pt x="23" y="12638"/>
                    <a:pt x="47" y="13512"/>
                    <a:pt x="69" y="14370"/>
                  </a:cubicBezTo>
                  <a:cubicBezTo>
                    <a:pt x="88" y="15095"/>
                    <a:pt x="110" y="15862"/>
                    <a:pt x="134" y="16637"/>
                  </a:cubicBezTo>
                  <a:cubicBezTo>
                    <a:pt x="140" y="16827"/>
                    <a:pt x="145" y="16991"/>
                    <a:pt x="152" y="17198"/>
                  </a:cubicBezTo>
                  <a:cubicBezTo>
                    <a:pt x="198" y="18673"/>
                    <a:pt x="238" y="20108"/>
                    <a:pt x="285" y="21600"/>
                  </a:cubicBezTo>
                  <a:cubicBezTo>
                    <a:pt x="1071" y="20982"/>
                    <a:pt x="1792" y="20108"/>
                    <a:pt x="2082" y="20009"/>
                  </a:cubicBezTo>
                  <a:cubicBezTo>
                    <a:pt x="2169" y="20009"/>
                    <a:pt x="2262" y="19959"/>
                    <a:pt x="2350" y="19902"/>
                  </a:cubicBezTo>
                  <a:cubicBezTo>
                    <a:pt x="8562" y="18170"/>
                    <a:pt x="14796" y="20009"/>
                    <a:pt x="21006" y="18014"/>
                  </a:cubicBezTo>
                  <a:lnTo>
                    <a:pt x="21019" y="18014"/>
                  </a:lnTo>
                  <a:cubicBezTo>
                    <a:pt x="21513" y="17816"/>
                    <a:pt x="21600" y="11822"/>
                    <a:pt x="21140" y="10075"/>
                  </a:cubicBezTo>
                  <a:cubicBezTo>
                    <a:pt x="20652" y="8178"/>
                    <a:pt x="20123" y="6900"/>
                    <a:pt x="19599" y="5837"/>
                  </a:cubicBezTo>
                  <a:cubicBezTo>
                    <a:pt x="17456" y="1484"/>
                    <a:pt x="15279" y="0"/>
                    <a:pt x="1309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9" name="Google Shape;1230;p42"/>
            <p:cNvSpPr/>
            <p:nvPr/>
          </p:nvSpPr>
          <p:spPr>
            <a:xfrm>
              <a:off x="93615" y="1206620"/>
              <a:ext cx="574732" cy="289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600" fill="norm" stroke="1" extrusionOk="0">
                  <a:moveTo>
                    <a:pt x="0" y="0"/>
                  </a:moveTo>
                  <a:cubicBezTo>
                    <a:pt x="22" y="193"/>
                    <a:pt x="47" y="396"/>
                    <a:pt x="76" y="602"/>
                  </a:cubicBezTo>
                  <a:cubicBezTo>
                    <a:pt x="82" y="653"/>
                    <a:pt x="89" y="696"/>
                    <a:pt x="96" y="751"/>
                  </a:cubicBezTo>
                  <a:cubicBezTo>
                    <a:pt x="150" y="1143"/>
                    <a:pt x="197" y="1524"/>
                    <a:pt x="252" y="1920"/>
                  </a:cubicBezTo>
                  <a:cubicBezTo>
                    <a:pt x="286" y="2150"/>
                    <a:pt x="320" y="2382"/>
                    <a:pt x="355" y="2628"/>
                  </a:cubicBezTo>
                  <a:cubicBezTo>
                    <a:pt x="395" y="2886"/>
                    <a:pt x="436" y="3142"/>
                    <a:pt x="476" y="3401"/>
                  </a:cubicBezTo>
                  <a:lnTo>
                    <a:pt x="483" y="3414"/>
                  </a:lnTo>
                  <a:cubicBezTo>
                    <a:pt x="891" y="3753"/>
                    <a:pt x="1299" y="4108"/>
                    <a:pt x="1707" y="4447"/>
                  </a:cubicBezTo>
                  <a:cubicBezTo>
                    <a:pt x="8064" y="9926"/>
                    <a:pt x="14283" y="16152"/>
                    <a:pt x="20675" y="21497"/>
                  </a:cubicBezTo>
                  <a:cubicBezTo>
                    <a:pt x="20681" y="21497"/>
                    <a:pt x="20681" y="21510"/>
                    <a:pt x="20688" y="21510"/>
                  </a:cubicBezTo>
                  <a:cubicBezTo>
                    <a:pt x="20760" y="21572"/>
                    <a:pt x="20830" y="21600"/>
                    <a:pt x="20897" y="21600"/>
                  </a:cubicBezTo>
                  <a:cubicBezTo>
                    <a:pt x="21321" y="21600"/>
                    <a:pt x="21600" y="20479"/>
                    <a:pt x="21258" y="19717"/>
                  </a:cubicBezTo>
                  <a:cubicBezTo>
                    <a:pt x="20844" y="18780"/>
                    <a:pt x="20355" y="17947"/>
                    <a:pt x="19866" y="17188"/>
                  </a:cubicBezTo>
                  <a:cubicBezTo>
                    <a:pt x="15956" y="11124"/>
                    <a:pt x="11340" y="7493"/>
                    <a:pt x="6758" y="4147"/>
                  </a:cubicBezTo>
                  <a:cubicBezTo>
                    <a:pt x="5663" y="3346"/>
                    <a:pt x="4127" y="2354"/>
                    <a:pt x="2666" y="1469"/>
                  </a:cubicBezTo>
                  <a:cubicBezTo>
                    <a:pt x="1864" y="996"/>
                    <a:pt x="1075" y="558"/>
                    <a:pt x="402" y="193"/>
                  </a:cubicBezTo>
                  <a:cubicBezTo>
                    <a:pt x="389" y="193"/>
                    <a:pt x="367" y="180"/>
                    <a:pt x="355" y="180"/>
                  </a:cubicBezTo>
                  <a:cubicBezTo>
                    <a:pt x="245" y="112"/>
                    <a:pt x="137" y="70"/>
                    <a:pt x="34" y="18"/>
                  </a:cubicBezTo>
                  <a:cubicBezTo>
                    <a:pt x="22" y="0"/>
                    <a:pt x="1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0" name="Google Shape;1231;p42"/>
            <p:cNvSpPr/>
            <p:nvPr/>
          </p:nvSpPr>
          <p:spPr>
            <a:xfrm>
              <a:off x="103138" y="1241891"/>
              <a:ext cx="449606" cy="451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600" fill="norm" stroke="1" extrusionOk="0">
                  <a:moveTo>
                    <a:pt x="0" y="0"/>
                  </a:moveTo>
                  <a:cubicBezTo>
                    <a:pt x="52" y="166"/>
                    <a:pt x="104" y="330"/>
                    <a:pt x="156" y="496"/>
                  </a:cubicBezTo>
                  <a:cubicBezTo>
                    <a:pt x="461" y="1526"/>
                    <a:pt x="819" y="2538"/>
                    <a:pt x="1208" y="3533"/>
                  </a:cubicBezTo>
                  <a:cubicBezTo>
                    <a:pt x="7648" y="9405"/>
                    <a:pt x="13785" y="15635"/>
                    <a:pt x="20305" y="21422"/>
                  </a:cubicBezTo>
                  <a:cubicBezTo>
                    <a:pt x="20313" y="21422"/>
                    <a:pt x="20313" y="21430"/>
                    <a:pt x="20322" y="21430"/>
                  </a:cubicBezTo>
                  <a:cubicBezTo>
                    <a:pt x="20455" y="21549"/>
                    <a:pt x="20603" y="21600"/>
                    <a:pt x="20748" y="21600"/>
                  </a:cubicBezTo>
                  <a:cubicBezTo>
                    <a:pt x="21195" y="21600"/>
                    <a:pt x="21600" y="21102"/>
                    <a:pt x="21381" y="20575"/>
                  </a:cubicBezTo>
                  <a:cubicBezTo>
                    <a:pt x="21079" y="19832"/>
                    <a:pt x="20651" y="19135"/>
                    <a:pt x="20216" y="18462"/>
                  </a:cubicBezTo>
                  <a:cubicBezTo>
                    <a:pt x="16726" y="13166"/>
                    <a:pt x="11888" y="9038"/>
                    <a:pt x="7022" y="5112"/>
                  </a:cubicBezTo>
                  <a:cubicBezTo>
                    <a:pt x="5639" y="3996"/>
                    <a:pt x="3559" y="2450"/>
                    <a:pt x="1731" y="1168"/>
                  </a:cubicBezTo>
                  <a:cubicBezTo>
                    <a:pt x="1113" y="741"/>
                    <a:pt x="521" y="33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1" name="Google Shape;1232;p42"/>
            <p:cNvSpPr/>
            <p:nvPr/>
          </p:nvSpPr>
          <p:spPr>
            <a:xfrm>
              <a:off x="764469" y="1243420"/>
              <a:ext cx="1073945" cy="661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16" y="0"/>
                  </a:moveTo>
                  <a:cubicBezTo>
                    <a:pt x="16992" y="0"/>
                    <a:pt x="15961" y="608"/>
                    <a:pt x="15151" y="1649"/>
                  </a:cubicBezTo>
                  <a:cubicBezTo>
                    <a:pt x="13991" y="3126"/>
                    <a:pt x="13272" y="5404"/>
                    <a:pt x="13012" y="7765"/>
                  </a:cubicBezTo>
                  <a:cubicBezTo>
                    <a:pt x="12751" y="10125"/>
                    <a:pt x="12923" y="12568"/>
                    <a:pt x="13320" y="14876"/>
                  </a:cubicBezTo>
                  <a:cubicBezTo>
                    <a:pt x="12292" y="13617"/>
                    <a:pt x="11103" y="12407"/>
                    <a:pt x="9844" y="12407"/>
                  </a:cubicBezTo>
                  <a:cubicBezTo>
                    <a:pt x="9709" y="12407"/>
                    <a:pt x="9573" y="12420"/>
                    <a:pt x="9436" y="12450"/>
                  </a:cubicBezTo>
                  <a:cubicBezTo>
                    <a:pt x="8493" y="12653"/>
                    <a:pt x="7641" y="13606"/>
                    <a:pt x="7116" y="14888"/>
                  </a:cubicBezTo>
                  <a:cubicBezTo>
                    <a:pt x="6595" y="16175"/>
                    <a:pt x="6386" y="17767"/>
                    <a:pt x="6460" y="19305"/>
                  </a:cubicBezTo>
                  <a:cubicBezTo>
                    <a:pt x="5594" y="18549"/>
                    <a:pt x="4713" y="17773"/>
                    <a:pt x="3747" y="17451"/>
                  </a:cubicBezTo>
                  <a:cubicBezTo>
                    <a:pt x="3460" y="17354"/>
                    <a:pt x="3163" y="17302"/>
                    <a:pt x="2868" y="17302"/>
                  </a:cubicBezTo>
                  <a:cubicBezTo>
                    <a:pt x="2168" y="17302"/>
                    <a:pt x="1474" y="17596"/>
                    <a:pt x="932" y="18291"/>
                  </a:cubicBezTo>
                  <a:cubicBezTo>
                    <a:pt x="462" y="18893"/>
                    <a:pt x="151" y="19758"/>
                    <a:pt x="0" y="20700"/>
                  </a:cubicBezTo>
                  <a:cubicBezTo>
                    <a:pt x="579" y="20938"/>
                    <a:pt x="1174" y="21135"/>
                    <a:pt x="1780" y="21278"/>
                  </a:cubicBezTo>
                  <a:cubicBezTo>
                    <a:pt x="2136" y="21361"/>
                    <a:pt x="2495" y="21427"/>
                    <a:pt x="2859" y="21482"/>
                  </a:cubicBezTo>
                  <a:cubicBezTo>
                    <a:pt x="3362" y="21553"/>
                    <a:pt x="3872" y="21594"/>
                    <a:pt x="4386" y="21594"/>
                  </a:cubicBezTo>
                  <a:cubicBezTo>
                    <a:pt x="4426" y="21600"/>
                    <a:pt x="4463" y="21600"/>
                    <a:pt x="4503" y="21600"/>
                  </a:cubicBezTo>
                  <a:cubicBezTo>
                    <a:pt x="4749" y="21600"/>
                    <a:pt x="4992" y="21594"/>
                    <a:pt x="5234" y="21576"/>
                  </a:cubicBezTo>
                  <a:cubicBezTo>
                    <a:pt x="5748" y="21546"/>
                    <a:pt x="6257" y="21482"/>
                    <a:pt x="6764" y="21380"/>
                  </a:cubicBezTo>
                  <a:cubicBezTo>
                    <a:pt x="7102" y="21308"/>
                    <a:pt x="7440" y="21231"/>
                    <a:pt x="7774" y="21130"/>
                  </a:cubicBezTo>
                  <a:cubicBezTo>
                    <a:pt x="8163" y="21022"/>
                    <a:pt x="8548" y="20890"/>
                    <a:pt x="8930" y="20736"/>
                  </a:cubicBezTo>
                  <a:cubicBezTo>
                    <a:pt x="9719" y="20420"/>
                    <a:pt x="10486" y="20026"/>
                    <a:pt x="11235" y="19550"/>
                  </a:cubicBezTo>
                  <a:cubicBezTo>
                    <a:pt x="11770" y="19209"/>
                    <a:pt x="12299" y="18828"/>
                    <a:pt x="12810" y="18411"/>
                  </a:cubicBezTo>
                  <a:cubicBezTo>
                    <a:pt x="12915" y="18327"/>
                    <a:pt x="13022" y="18244"/>
                    <a:pt x="13129" y="18148"/>
                  </a:cubicBezTo>
                  <a:cubicBezTo>
                    <a:pt x="15221" y="16367"/>
                    <a:pt x="17074" y="13946"/>
                    <a:pt x="18597" y="11061"/>
                  </a:cubicBezTo>
                  <a:cubicBezTo>
                    <a:pt x="19500" y="9350"/>
                    <a:pt x="20286" y="7478"/>
                    <a:pt x="20936" y="5470"/>
                  </a:cubicBezTo>
                  <a:cubicBezTo>
                    <a:pt x="20991" y="5308"/>
                    <a:pt x="21041" y="5141"/>
                    <a:pt x="21093" y="4974"/>
                  </a:cubicBezTo>
                  <a:cubicBezTo>
                    <a:pt x="21273" y="4391"/>
                    <a:pt x="21446" y="3794"/>
                    <a:pt x="21600" y="3187"/>
                  </a:cubicBezTo>
                  <a:cubicBezTo>
                    <a:pt x="21544" y="3062"/>
                    <a:pt x="21486" y="2942"/>
                    <a:pt x="21424" y="2829"/>
                  </a:cubicBezTo>
                  <a:cubicBezTo>
                    <a:pt x="20855" y="1739"/>
                    <a:pt x="20146" y="820"/>
                    <a:pt x="19320" y="355"/>
                  </a:cubicBezTo>
                  <a:cubicBezTo>
                    <a:pt x="18900" y="114"/>
                    <a:pt x="18459" y="0"/>
                    <a:pt x="1801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2" name="Google Shape;1233;p42"/>
            <p:cNvSpPr/>
            <p:nvPr/>
          </p:nvSpPr>
          <p:spPr>
            <a:xfrm>
              <a:off x="609894" y="232906"/>
              <a:ext cx="12963" cy="224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71" y="0"/>
                  </a:moveTo>
                  <a:cubicBezTo>
                    <a:pt x="4849" y="0"/>
                    <a:pt x="0" y="280"/>
                    <a:pt x="0" y="630"/>
                  </a:cubicBezTo>
                  <a:lnTo>
                    <a:pt x="0" y="20987"/>
                  </a:lnTo>
                  <a:cubicBezTo>
                    <a:pt x="0" y="21340"/>
                    <a:pt x="4849" y="21600"/>
                    <a:pt x="10971" y="21600"/>
                  </a:cubicBezTo>
                  <a:cubicBezTo>
                    <a:pt x="16702" y="21600"/>
                    <a:pt x="21600" y="21340"/>
                    <a:pt x="21600" y="20987"/>
                  </a:cubicBezTo>
                  <a:lnTo>
                    <a:pt x="21600" y="630"/>
                  </a:lnTo>
                  <a:cubicBezTo>
                    <a:pt x="21600" y="280"/>
                    <a:pt x="16702" y="0"/>
                    <a:pt x="1097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3" name="Google Shape;1234;p42"/>
            <p:cNvSpPr/>
            <p:nvPr/>
          </p:nvSpPr>
          <p:spPr>
            <a:xfrm>
              <a:off x="504052" y="338748"/>
              <a:ext cx="224618" cy="12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0" y="0"/>
                  </a:moveTo>
                  <a:cubicBezTo>
                    <a:pt x="283" y="0"/>
                    <a:pt x="0" y="4800"/>
                    <a:pt x="0" y="10971"/>
                  </a:cubicBezTo>
                  <a:cubicBezTo>
                    <a:pt x="0" y="16996"/>
                    <a:pt x="283" y="21600"/>
                    <a:pt x="630" y="21600"/>
                  </a:cubicBezTo>
                  <a:lnTo>
                    <a:pt x="20987" y="21600"/>
                  </a:lnTo>
                  <a:cubicBezTo>
                    <a:pt x="21323" y="21600"/>
                    <a:pt x="21600" y="16996"/>
                    <a:pt x="21600" y="10971"/>
                  </a:cubicBezTo>
                  <a:cubicBezTo>
                    <a:pt x="21600" y="4800"/>
                    <a:pt x="21323" y="0"/>
                    <a:pt x="2098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4" name="Google Shape;1235;p42"/>
            <p:cNvSpPr/>
            <p:nvPr/>
          </p:nvSpPr>
          <p:spPr>
            <a:xfrm>
              <a:off x="559502" y="283137"/>
              <a:ext cx="118837" cy="132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600" fill="norm" stroke="1" extrusionOk="0">
                  <a:moveTo>
                    <a:pt x="1153" y="0"/>
                  </a:moveTo>
                  <a:cubicBezTo>
                    <a:pt x="889" y="0"/>
                    <a:pt x="620" y="81"/>
                    <a:pt x="398" y="253"/>
                  </a:cubicBezTo>
                  <a:cubicBezTo>
                    <a:pt x="-98" y="645"/>
                    <a:pt x="-130" y="1324"/>
                    <a:pt x="298" y="1745"/>
                  </a:cubicBezTo>
                  <a:lnTo>
                    <a:pt x="19306" y="21241"/>
                  </a:lnTo>
                  <a:cubicBezTo>
                    <a:pt x="19538" y="21485"/>
                    <a:pt x="19865" y="21600"/>
                    <a:pt x="20156" y="21600"/>
                  </a:cubicBezTo>
                  <a:cubicBezTo>
                    <a:pt x="20457" y="21600"/>
                    <a:pt x="20715" y="21514"/>
                    <a:pt x="20942" y="21332"/>
                  </a:cubicBezTo>
                  <a:cubicBezTo>
                    <a:pt x="21438" y="20950"/>
                    <a:pt x="21470" y="20295"/>
                    <a:pt x="21048" y="19845"/>
                  </a:cubicBezTo>
                  <a:lnTo>
                    <a:pt x="2034" y="349"/>
                  </a:lnTo>
                  <a:cubicBezTo>
                    <a:pt x="1802" y="120"/>
                    <a:pt x="1480" y="0"/>
                    <a:pt x="115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5" name="Google Shape;1236;p42"/>
            <p:cNvSpPr/>
            <p:nvPr/>
          </p:nvSpPr>
          <p:spPr>
            <a:xfrm>
              <a:off x="552468" y="290192"/>
              <a:ext cx="132905" cy="118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8" h="21600" fill="norm" stroke="1" extrusionOk="0">
                  <a:moveTo>
                    <a:pt x="20315" y="0"/>
                  </a:moveTo>
                  <a:cubicBezTo>
                    <a:pt x="20060" y="0"/>
                    <a:pt x="19805" y="102"/>
                    <a:pt x="19602" y="299"/>
                  </a:cubicBezTo>
                  <a:lnTo>
                    <a:pt x="339" y="19548"/>
                  </a:lnTo>
                  <a:cubicBezTo>
                    <a:pt x="-67" y="19975"/>
                    <a:pt x="-124" y="20702"/>
                    <a:pt x="254" y="21205"/>
                  </a:cubicBezTo>
                  <a:cubicBezTo>
                    <a:pt x="461" y="21466"/>
                    <a:pt x="754" y="21600"/>
                    <a:pt x="1042" y="21600"/>
                  </a:cubicBezTo>
                  <a:cubicBezTo>
                    <a:pt x="1283" y="21600"/>
                    <a:pt x="1543" y="21498"/>
                    <a:pt x="1717" y="21301"/>
                  </a:cubicBezTo>
                  <a:lnTo>
                    <a:pt x="20980" y="2057"/>
                  </a:lnTo>
                  <a:cubicBezTo>
                    <a:pt x="21419" y="1630"/>
                    <a:pt x="21476" y="898"/>
                    <a:pt x="21094" y="395"/>
                  </a:cubicBezTo>
                  <a:cubicBezTo>
                    <a:pt x="20891" y="134"/>
                    <a:pt x="20603" y="0"/>
                    <a:pt x="203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6" name="Google Shape;1237;p42"/>
            <p:cNvSpPr/>
            <p:nvPr/>
          </p:nvSpPr>
          <p:spPr>
            <a:xfrm>
              <a:off x="1693713" y="827428"/>
              <a:ext cx="12905" cy="224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28" y="0"/>
                  </a:moveTo>
                  <a:cubicBezTo>
                    <a:pt x="4822" y="0"/>
                    <a:pt x="0" y="283"/>
                    <a:pt x="0" y="633"/>
                  </a:cubicBezTo>
                  <a:lnTo>
                    <a:pt x="0" y="20984"/>
                  </a:lnTo>
                  <a:cubicBezTo>
                    <a:pt x="0" y="21323"/>
                    <a:pt x="4822" y="21600"/>
                    <a:pt x="10628" y="21600"/>
                  </a:cubicBezTo>
                  <a:cubicBezTo>
                    <a:pt x="16778" y="21600"/>
                    <a:pt x="21600" y="21323"/>
                    <a:pt x="21600" y="20984"/>
                  </a:cubicBezTo>
                  <a:lnTo>
                    <a:pt x="21600" y="633"/>
                  </a:lnTo>
                  <a:cubicBezTo>
                    <a:pt x="21600" y="283"/>
                    <a:pt x="16778" y="0"/>
                    <a:pt x="1062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7" name="Google Shape;1238;p42"/>
            <p:cNvSpPr/>
            <p:nvPr/>
          </p:nvSpPr>
          <p:spPr>
            <a:xfrm>
              <a:off x="1587842" y="933299"/>
              <a:ext cx="224647" cy="12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3" y="0"/>
                  </a:moveTo>
                  <a:cubicBezTo>
                    <a:pt x="283" y="0"/>
                    <a:pt x="0" y="4800"/>
                    <a:pt x="0" y="10922"/>
                  </a:cubicBezTo>
                  <a:cubicBezTo>
                    <a:pt x="0" y="16702"/>
                    <a:pt x="283" y="21600"/>
                    <a:pt x="633" y="21600"/>
                  </a:cubicBezTo>
                  <a:lnTo>
                    <a:pt x="20967" y="21600"/>
                  </a:lnTo>
                  <a:cubicBezTo>
                    <a:pt x="21317" y="21600"/>
                    <a:pt x="21600" y="16702"/>
                    <a:pt x="21600" y="10922"/>
                  </a:cubicBezTo>
                  <a:cubicBezTo>
                    <a:pt x="21600" y="4800"/>
                    <a:pt x="21317" y="0"/>
                    <a:pt x="2096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8" name="Google Shape;1239;p42"/>
            <p:cNvSpPr/>
            <p:nvPr/>
          </p:nvSpPr>
          <p:spPr>
            <a:xfrm>
              <a:off x="1643216" y="877601"/>
              <a:ext cx="118857" cy="132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fill="norm" stroke="1" extrusionOk="0">
                  <a:moveTo>
                    <a:pt x="1181" y="0"/>
                  </a:moveTo>
                  <a:cubicBezTo>
                    <a:pt x="902" y="0"/>
                    <a:pt x="628" y="91"/>
                    <a:pt x="417" y="268"/>
                  </a:cubicBezTo>
                  <a:cubicBezTo>
                    <a:pt x="-79" y="659"/>
                    <a:pt x="-142" y="1309"/>
                    <a:pt x="280" y="1759"/>
                  </a:cubicBezTo>
                  <a:lnTo>
                    <a:pt x="19265" y="21246"/>
                  </a:lnTo>
                  <a:cubicBezTo>
                    <a:pt x="19492" y="21490"/>
                    <a:pt x="19813" y="21600"/>
                    <a:pt x="20146" y="21600"/>
                  </a:cubicBezTo>
                  <a:cubicBezTo>
                    <a:pt x="20404" y="21600"/>
                    <a:pt x="20704" y="21519"/>
                    <a:pt x="20931" y="21337"/>
                  </a:cubicBezTo>
                  <a:cubicBezTo>
                    <a:pt x="21384" y="20955"/>
                    <a:pt x="21458" y="20300"/>
                    <a:pt x="21031" y="19851"/>
                  </a:cubicBezTo>
                  <a:lnTo>
                    <a:pt x="2051" y="358"/>
                  </a:lnTo>
                  <a:cubicBezTo>
                    <a:pt x="1824" y="119"/>
                    <a:pt x="1497" y="0"/>
                    <a:pt x="11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99" name="Google Shape;1240;p42"/>
            <p:cNvSpPr/>
            <p:nvPr/>
          </p:nvSpPr>
          <p:spPr>
            <a:xfrm>
              <a:off x="1636193" y="884743"/>
              <a:ext cx="132872" cy="118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1600" fill="norm" stroke="1" extrusionOk="0">
                  <a:moveTo>
                    <a:pt x="20338" y="0"/>
                  </a:moveTo>
                  <a:cubicBezTo>
                    <a:pt x="20088" y="0"/>
                    <a:pt x="19842" y="102"/>
                    <a:pt x="19639" y="299"/>
                  </a:cubicBezTo>
                  <a:lnTo>
                    <a:pt x="355" y="19548"/>
                  </a:lnTo>
                  <a:cubicBezTo>
                    <a:pt x="-85" y="19975"/>
                    <a:pt x="-118" y="20702"/>
                    <a:pt x="270" y="21199"/>
                  </a:cubicBezTo>
                  <a:cubicBezTo>
                    <a:pt x="473" y="21466"/>
                    <a:pt x="761" y="21600"/>
                    <a:pt x="1059" y="21600"/>
                  </a:cubicBezTo>
                  <a:cubicBezTo>
                    <a:pt x="1290" y="21600"/>
                    <a:pt x="1532" y="21498"/>
                    <a:pt x="1735" y="21295"/>
                  </a:cubicBezTo>
                  <a:lnTo>
                    <a:pt x="21009" y="2057"/>
                  </a:lnTo>
                  <a:cubicBezTo>
                    <a:pt x="21454" y="1630"/>
                    <a:pt x="21482" y="866"/>
                    <a:pt x="21104" y="395"/>
                  </a:cubicBezTo>
                  <a:cubicBezTo>
                    <a:pt x="20901" y="128"/>
                    <a:pt x="20617" y="0"/>
                    <a:pt x="2033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00" name="Google Shape;1241;p42"/>
            <p:cNvSpPr/>
            <p:nvPr/>
          </p:nvSpPr>
          <p:spPr>
            <a:xfrm>
              <a:off x="348389" y="922689"/>
              <a:ext cx="12963" cy="2246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66"/>
                    <a:pt x="0" y="616"/>
                  </a:cubicBezTo>
                  <a:lnTo>
                    <a:pt x="0" y="20967"/>
                  </a:lnTo>
                  <a:cubicBezTo>
                    <a:pt x="0" y="21323"/>
                    <a:pt x="4898" y="21600"/>
                    <a:pt x="10678" y="21600"/>
                  </a:cubicBezTo>
                  <a:cubicBezTo>
                    <a:pt x="16702" y="21600"/>
                    <a:pt x="21600" y="21323"/>
                    <a:pt x="21600" y="20967"/>
                  </a:cubicBezTo>
                  <a:lnTo>
                    <a:pt x="21600" y="616"/>
                  </a:lnTo>
                  <a:cubicBezTo>
                    <a:pt x="21600" y="266"/>
                    <a:pt x="16702" y="0"/>
                    <a:pt x="1067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01" name="Google Shape;1242;p42"/>
            <p:cNvSpPr/>
            <p:nvPr/>
          </p:nvSpPr>
          <p:spPr>
            <a:xfrm>
              <a:off x="242517" y="1028560"/>
              <a:ext cx="224648" cy="12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83" y="0"/>
                    <a:pt x="0" y="4506"/>
                    <a:pt x="0" y="10629"/>
                  </a:cubicBezTo>
                  <a:cubicBezTo>
                    <a:pt x="0" y="16702"/>
                    <a:pt x="283" y="21600"/>
                    <a:pt x="616" y="21600"/>
                  </a:cubicBezTo>
                  <a:lnTo>
                    <a:pt x="20970" y="21600"/>
                  </a:lnTo>
                  <a:cubicBezTo>
                    <a:pt x="21323" y="21600"/>
                    <a:pt x="21600" y="16702"/>
                    <a:pt x="21600" y="10629"/>
                  </a:cubicBezTo>
                  <a:cubicBezTo>
                    <a:pt x="21600" y="4506"/>
                    <a:pt x="21323" y="0"/>
                    <a:pt x="2097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02" name="Google Shape;1243;p42"/>
            <p:cNvSpPr/>
            <p:nvPr/>
          </p:nvSpPr>
          <p:spPr>
            <a:xfrm>
              <a:off x="297881" y="972744"/>
              <a:ext cx="118872" cy="132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fill="norm" stroke="1" extrusionOk="0">
                  <a:moveTo>
                    <a:pt x="1157" y="0"/>
                  </a:moveTo>
                  <a:cubicBezTo>
                    <a:pt x="883" y="0"/>
                    <a:pt x="608" y="86"/>
                    <a:pt x="387" y="258"/>
                  </a:cubicBezTo>
                  <a:cubicBezTo>
                    <a:pt x="-77" y="645"/>
                    <a:pt x="-140" y="1329"/>
                    <a:pt x="287" y="1750"/>
                  </a:cubicBezTo>
                  <a:lnTo>
                    <a:pt x="19267" y="21246"/>
                  </a:lnTo>
                  <a:cubicBezTo>
                    <a:pt x="19494" y="21480"/>
                    <a:pt x="19826" y="21600"/>
                    <a:pt x="20148" y="21600"/>
                  </a:cubicBezTo>
                  <a:cubicBezTo>
                    <a:pt x="20416" y="21600"/>
                    <a:pt x="20706" y="21543"/>
                    <a:pt x="20901" y="21366"/>
                  </a:cubicBezTo>
                  <a:cubicBezTo>
                    <a:pt x="21397" y="20983"/>
                    <a:pt x="21460" y="20300"/>
                    <a:pt x="21033" y="19850"/>
                  </a:cubicBezTo>
                  <a:lnTo>
                    <a:pt x="2053" y="349"/>
                  </a:lnTo>
                  <a:cubicBezTo>
                    <a:pt x="1821" y="120"/>
                    <a:pt x="1489" y="0"/>
                    <a:pt x="115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03" name="Google Shape;1244;p42"/>
            <p:cNvSpPr/>
            <p:nvPr/>
          </p:nvSpPr>
          <p:spPr>
            <a:xfrm>
              <a:off x="290903" y="979828"/>
              <a:ext cx="132844" cy="118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600" fill="norm" stroke="1" extrusionOk="0">
                  <a:moveTo>
                    <a:pt x="20342" y="0"/>
                  </a:moveTo>
                  <a:cubicBezTo>
                    <a:pt x="20096" y="0"/>
                    <a:pt x="19845" y="102"/>
                    <a:pt x="19642" y="299"/>
                  </a:cubicBezTo>
                  <a:lnTo>
                    <a:pt x="349" y="19537"/>
                  </a:lnTo>
                  <a:cubicBezTo>
                    <a:pt x="-86" y="19975"/>
                    <a:pt x="-114" y="20702"/>
                    <a:pt x="264" y="21199"/>
                  </a:cubicBezTo>
                  <a:cubicBezTo>
                    <a:pt x="468" y="21466"/>
                    <a:pt x="766" y="21600"/>
                    <a:pt x="1026" y="21600"/>
                  </a:cubicBezTo>
                  <a:cubicBezTo>
                    <a:pt x="1295" y="21600"/>
                    <a:pt x="1527" y="21498"/>
                    <a:pt x="1730" y="21295"/>
                  </a:cubicBezTo>
                  <a:lnTo>
                    <a:pt x="21023" y="2057"/>
                  </a:lnTo>
                  <a:cubicBezTo>
                    <a:pt x="21458" y="1619"/>
                    <a:pt x="21486" y="898"/>
                    <a:pt x="21108" y="395"/>
                  </a:cubicBezTo>
                  <a:cubicBezTo>
                    <a:pt x="20904" y="128"/>
                    <a:pt x="20625" y="0"/>
                    <a:pt x="2034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04" name="Google Shape;1245;p42"/>
            <p:cNvSpPr/>
            <p:nvPr/>
          </p:nvSpPr>
          <p:spPr>
            <a:xfrm>
              <a:off x="1313198" y="1524000"/>
              <a:ext cx="12963" cy="224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80"/>
                    <a:pt x="0" y="613"/>
                  </a:cubicBezTo>
                  <a:lnTo>
                    <a:pt x="0" y="20970"/>
                  </a:lnTo>
                  <a:cubicBezTo>
                    <a:pt x="0" y="21323"/>
                    <a:pt x="4898" y="21600"/>
                    <a:pt x="10678" y="21600"/>
                  </a:cubicBezTo>
                  <a:cubicBezTo>
                    <a:pt x="16702" y="21600"/>
                    <a:pt x="21600" y="21323"/>
                    <a:pt x="21600" y="20970"/>
                  </a:cubicBezTo>
                  <a:lnTo>
                    <a:pt x="21600" y="613"/>
                  </a:lnTo>
                  <a:cubicBezTo>
                    <a:pt x="21600" y="280"/>
                    <a:pt x="16702" y="0"/>
                    <a:pt x="1067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05" name="Google Shape;1246;p42"/>
            <p:cNvSpPr/>
            <p:nvPr/>
          </p:nvSpPr>
          <p:spPr>
            <a:xfrm>
              <a:off x="1207326" y="1629843"/>
              <a:ext cx="224707" cy="12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83" y="0"/>
                    <a:pt x="0" y="4898"/>
                    <a:pt x="0" y="10678"/>
                  </a:cubicBezTo>
                  <a:cubicBezTo>
                    <a:pt x="0" y="16702"/>
                    <a:pt x="283" y="21600"/>
                    <a:pt x="616" y="21600"/>
                  </a:cubicBezTo>
                  <a:lnTo>
                    <a:pt x="20967" y="21600"/>
                  </a:lnTo>
                  <a:cubicBezTo>
                    <a:pt x="21317" y="21600"/>
                    <a:pt x="21600" y="16702"/>
                    <a:pt x="21600" y="10678"/>
                  </a:cubicBezTo>
                  <a:cubicBezTo>
                    <a:pt x="21600" y="4898"/>
                    <a:pt x="21317" y="0"/>
                    <a:pt x="2096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06" name="Google Shape;1247;p42"/>
            <p:cNvSpPr/>
            <p:nvPr/>
          </p:nvSpPr>
          <p:spPr>
            <a:xfrm>
              <a:off x="1262725" y="1574056"/>
              <a:ext cx="118856" cy="132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fill="norm" stroke="1" extrusionOk="0">
                  <a:moveTo>
                    <a:pt x="1139" y="0"/>
                  </a:moveTo>
                  <a:cubicBezTo>
                    <a:pt x="876" y="0"/>
                    <a:pt x="612" y="86"/>
                    <a:pt x="412" y="253"/>
                  </a:cubicBezTo>
                  <a:cubicBezTo>
                    <a:pt x="-73" y="645"/>
                    <a:pt x="-147" y="1323"/>
                    <a:pt x="280" y="1771"/>
                  </a:cubicBezTo>
                  <a:lnTo>
                    <a:pt x="19260" y="21242"/>
                  </a:lnTo>
                  <a:cubicBezTo>
                    <a:pt x="19487" y="21485"/>
                    <a:pt x="19819" y="21600"/>
                    <a:pt x="20146" y="21600"/>
                  </a:cubicBezTo>
                  <a:cubicBezTo>
                    <a:pt x="20409" y="21600"/>
                    <a:pt x="20699" y="21514"/>
                    <a:pt x="20931" y="21333"/>
                  </a:cubicBezTo>
                  <a:cubicBezTo>
                    <a:pt x="21390" y="20951"/>
                    <a:pt x="21453" y="20268"/>
                    <a:pt x="21026" y="19857"/>
                  </a:cubicBezTo>
                  <a:lnTo>
                    <a:pt x="2046" y="377"/>
                  </a:lnTo>
                  <a:cubicBezTo>
                    <a:pt x="1808" y="129"/>
                    <a:pt x="1471" y="0"/>
                    <a:pt x="113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07" name="Google Shape;1248;p42"/>
            <p:cNvSpPr/>
            <p:nvPr/>
          </p:nvSpPr>
          <p:spPr>
            <a:xfrm>
              <a:off x="1255718" y="1581110"/>
              <a:ext cx="132861" cy="118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1600" fill="norm" stroke="1" extrusionOk="0">
                  <a:moveTo>
                    <a:pt x="20332" y="0"/>
                  </a:moveTo>
                  <a:cubicBezTo>
                    <a:pt x="20086" y="0"/>
                    <a:pt x="19840" y="102"/>
                    <a:pt x="19632" y="299"/>
                  </a:cubicBezTo>
                  <a:lnTo>
                    <a:pt x="358" y="19548"/>
                  </a:lnTo>
                  <a:cubicBezTo>
                    <a:pt x="-87" y="19975"/>
                    <a:pt x="-115" y="20702"/>
                    <a:pt x="263" y="21205"/>
                  </a:cubicBezTo>
                  <a:cubicBezTo>
                    <a:pt x="466" y="21466"/>
                    <a:pt x="764" y="21600"/>
                    <a:pt x="1062" y="21600"/>
                  </a:cubicBezTo>
                  <a:cubicBezTo>
                    <a:pt x="1293" y="21600"/>
                    <a:pt x="1525" y="21498"/>
                    <a:pt x="1728" y="21301"/>
                  </a:cubicBezTo>
                  <a:lnTo>
                    <a:pt x="21012" y="2063"/>
                  </a:lnTo>
                  <a:cubicBezTo>
                    <a:pt x="21447" y="1630"/>
                    <a:pt x="21485" y="898"/>
                    <a:pt x="21097" y="395"/>
                  </a:cubicBezTo>
                  <a:cubicBezTo>
                    <a:pt x="20894" y="134"/>
                    <a:pt x="20615" y="0"/>
                    <a:pt x="2033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713" name="Google Shape;1249;p42"/>
          <p:cNvGrpSpPr/>
          <p:nvPr/>
        </p:nvGrpSpPr>
        <p:grpSpPr>
          <a:xfrm>
            <a:off x="1988989" y="3501089"/>
            <a:ext cx="447918" cy="447957"/>
            <a:chOff x="58" y="0"/>
            <a:chExt cx="447916" cy="447955"/>
          </a:xfrm>
        </p:grpSpPr>
        <p:sp>
          <p:nvSpPr>
            <p:cNvPr id="1709" name="Google Shape;1250;p42"/>
            <p:cNvSpPr/>
            <p:nvPr/>
          </p:nvSpPr>
          <p:spPr>
            <a:xfrm>
              <a:off x="211122" y="0"/>
              <a:ext cx="25849" cy="447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77"/>
                    <a:pt x="0" y="633"/>
                  </a:cubicBezTo>
                  <a:lnTo>
                    <a:pt x="0" y="20984"/>
                  </a:lnTo>
                  <a:cubicBezTo>
                    <a:pt x="0" y="21317"/>
                    <a:pt x="4898" y="21600"/>
                    <a:pt x="10678" y="21600"/>
                  </a:cubicBezTo>
                  <a:cubicBezTo>
                    <a:pt x="16751" y="21600"/>
                    <a:pt x="21600" y="21317"/>
                    <a:pt x="21600" y="20984"/>
                  </a:cubicBezTo>
                  <a:lnTo>
                    <a:pt x="21600" y="633"/>
                  </a:lnTo>
                  <a:cubicBezTo>
                    <a:pt x="21600" y="277"/>
                    <a:pt x="16751" y="0"/>
                    <a:pt x="1067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10" name="Google Shape;1251;p42"/>
            <p:cNvSpPr/>
            <p:nvPr/>
          </p:nvSpPr>
          <p:spPr>
            <a:xfrm>
              <a:off x="58" y="210995"/>
              <a:ext cx="447918" cy="25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3" y="0"/>
                  </a:moveTo>
                  <a:cubicBezTo>
                    <a:pt x="283" y="0"/>
                    <a:pt x="0" y="4898"/>
                    <a:pt x="0" y="10971"/>
                  </a:cubicBezTo>
                  <a:cubicBezTo>
                    <a:pt x="0" y="16702"/>
                    <a:pt x="283" y="21600"/>
                    <a:pt x="613" y="21600"/>
                  </a:cubicBezTo>
                  <a:lnTo>
                    <a:pt x="20970" y="21600"/>
                  </a:lnTo>
                  <a:cubicBezTo>
                    <a:pt x="21323" y="21600"/>
                    <a:pt x="21600" y="16702"/>
                    <a:pt x="21600" y="10971"/>
                  </a:cubicBezTo>
                  <a:cubicBezTo>
                    <a:pt x="21600" y="4898"/>
                    <a:pt x="21323" y="0"/>
                    <a:pt x="2097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11" name="Google Shape;1252;p42"/>
            <p:cNvSpPr/>
            <p:nvPr/>
          </p:nvSpPr>
          <p:spPr>
            <a:xfrm>
              <a:off x="110402" y="100164"/>
              <a:ext cx="236855" cy="26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600" fill="norm" stroke="1" extrusionOk="0">
                  <a:moveTo>
                    <a:pt x="1153" y="0"/>
                  </a:moveTo>
                  <a:cubicBezTo>
                    <a:pt x="884" y="0"/>
                    <a:pt x="610" y="81"/>
                    <a:pt x="388" y="258"/>
                  </a:cubicBezTo>
                  <a:cubicBezTo>
                    <a:pt x="-77" y="641"/>
                    <a:pt x="-140" y="1324"/>
                    <a:pt x="288" y="1740"/>
                  </a:cubicBezTo>
                  <a:lnTo>
                    <a:pt x="19296" y="21246"/>
                  </a:lnTo>
                  <a:cubicBezTo>
                    <a:pt x="19528" y="21480"/>
                    <a:pt x="19855" y="21600"/>
                    <a:pt x="20177" y="21600"/>
                  </a:cubicBezTo>
                  <a:cubicBezTo>
                    <a:pt x="20447" y="21600"/>
                    <a:pt x="20737" y="21509"/>
                    <a:pt x="20932" y="21332"/>
                  </a:cubicBezTo>
                  <a:cubicBezTo>
                    <a:pt x="21428" y="20945"/>
                    <a:pt x="21460" y="20290"/>
                    <a:pt x="21038" y="19850"/>
                  </a:cubicBezTo>
                  <a:lnTo>
                    <a:pt x="2024" y="344"/>
                  </a:lnTo>
                  <a:cubicBezTo>
                    <a:pt x="1792" y="120"/>
                    <a:pt x="1475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12" name="Google Shape;1253;p42"/>
            <p:cNvSpPr/>
            <p:nvPr/>
          </p:nvSpPr>
          <p:spPr>
            <a:xfrm>
              <a:off x="96487" y="114172"/>
              <a:ext cx="264830" cy="236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1600" fill="norm" stroke="1" extrusionOk="0">
                  <a:moveTo>
                    <a:pt x="20323" y="0"/>
                  </a:moveTo>
                  <a:cubicBezTo>
                    <a:pt x="20072" y="0"/>
                    <a:pt x="19827" y="102"/>
                    <a:pt x="19638" y="299"/>
                  </a:cubicBezTo>
                  <a:lnTo>
                    <a:pt x="349" y="19548"/>
                  </a:lnTo>
                  <a:cubicBezTo>
                    <a:pt x="-86" y="19975"/>
                    <a:pt x="-114" y="20708"/>
                    <a:pt x="264" y="21205"/>
                  </a:cubicBezTo>
                  <a:cubicBezTo>
                    <a:pt x="472" y="21472"/>
                    <a:pt x="737" y="21600"/>
                    <a:pt x="1025" y="21600"/>
                  </a:cubicBezTo>
                  <a:cubicBezTo>
                    <a:pt x="1295" y="21600"/>
                    <a:pt x="1526" y="21504"/>
                    <a:pt x="1730" y="21306"/>
                  </a:cubicBezTo>
                  <a:lnTo>
                    <a:pt x="21018" y="2063"/>
                  </a:lnTo>
                  <a:cubicBezTo>
                    <a:pt x="21429" y="1630"/>
                    <a:pt x="21486" y="898"/>
                    <a:pt x="21103" y="406"/>
                  </a:cubicBezTo>
                  <a:cubicBezTo>
                    <a:pt x="20900" y="134"/>
                    <a:pt x="20611" y="0"/>
                    <a:pt x="2032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臺北市立建國高級中學        陳佑華老師"/>
          <p:cNvSpPr txBox="1"/>
          <p:nvPr/>
        </p:nvSpPr>
        <p:spPr>
          <a:xfrm>
            <a:off x="2546654" y="2276704"/>
            <a:ext cx="4050692" cy="125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defTabSz="457200">
              <a:spcBef>
                <a:spcPts val="1200"/>
              </a:spcBef>
              <a:defRPr sz="1800">
                <a:solidFill>
                  <a:srgbClr val="FF8648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t>臺北市立建國高級中學        陳佑華老師</a:t>
            </a:r>
          </a:p>
          <a:p>
            <a:pPr defTabSz="457200">
              <a:spcBef>
                <a:spcPts val="1200"/>
              </a:spcBef>
              <a:defRPr sz="1800">
                <a:solidFill>
                  <a:srgbClr val="FF8648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</a:p>
        </p:txBody>
      </p:sp>
      <p:sp>
        <p:nvSpPr>
          <p:cNvPr id="876" name="指導老師介紹"/>
          <p:cNvSpPr txBox="1"/>
          <p:nvPr>
            <p:ph type="ctrTitle"/>
          </p:nvPr>
        </p:nvSpPr>
        <p:spPr>
          <a:xfrm>
            <a:off x="-4366470" y="-459107"/>
            <a:ext cx="12972057" cy="276270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指導老師介紹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臺北市立建國高級中學        高一 謝元睿…"/>
          <p:cNvSpPr txBox="1"/>
          <p:nvPr/>
        </p:nvSpPr>
        <p:spPr>
          <a:xfrm>
            <a:off x="2508364" y="1490707"/>
            <a:ext cx="4127272" cy="266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defTabSz="457200">
              <a:spcBef>
                <a:spcPts val="1200"/>
              </a:spcBef>
              <a:defRPr sz="1800">
                <a:solidFill>
                  <a:srgbClr val="FF8648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t>臺北市立建國高級中學        高一 謝元睿</a:t>
            </a:r>
          </a:p>
          <a:p>
            <a:pPr defTabSz="457200">
              <a:spcBef>
                <a:spcPts val="1200"/>
              </a:spcBef>
              <a:defRPr sz="1800">
                <a:solidFill>
                  <a:srgbClr val="FF8648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t>臺北市立建國高級中學        高一 孫逢邦</a:t>
            </a:r>
          </a:p>
          <a:p>
            <a:pPr defTabSz="457200">
              <a:spcBef>
                <a:spcPts val="1200"/>
              </a:spcBef>
              <a:defRPr sz="1800">
                <a:solidFill>
                  <a:srgbClr val="FF8648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t>臺北市立建國高級中學　     高一 陳澤宇</a:t>
            </a:r>
          </a:p>
          <a:p>
            <a:pPr defTabSz="457200">
              <a:spcBef>
                <a:spcPts val="1200"/>
              </a:spcBef>
              <a:defRPr sz="1800">
                <a:solidFill>
                  <a:srgbClr val="FF8648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t>臺北市立成功高級中學        高一 曹立凱</a:t>
            </a:r>
          </a:p>
          <a:p>
            <a:pPr defTabSz="457200">
              <a:spcBef>
                <a:spcPts val="1200"/>
              </a:spcBef>
              <a:defRPr sz="1800">
                <a:solidFill>
                  <a:srgbClr val="FF8648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t>國立政治大學附屬高級中學  高一 孫晨凱</a:t>
            </a:r>
          </a:p>
        </p:txBody>
      </p:sp>
      <p:sp>
        <p:nvSpPr>
          <p:cNvPr id="879" name="成員介紹"/>
          <p:cNvSpPr txBox="1"/>
          <p:nvPr>
            <p:ph type="ctrTitle"/>
          </p:nvPr>
        </p:nvSpPr>
        <p:spPr>
          <a:xfrm>
            <a:off x="-4411552" y="-765662"/>
            <a:ext cx="12972057" cy="276270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成員介紹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77;p39"/>
          <p:cNvSpPr txBox="1"/>
          <p:nvPr>
            <p:ph type="title"/>
          </p:nvPr>
        </p:nvSpPr>
        <p:spPr>
          <a:xfrm>
            <a:off x="1990394" y="1913684"/>
            <a:ext cx="2336402" cy="1214532"/>
          </a:xfrm>
          <a:prstGeom prst="rect">
            <a:avLst/>
          </a:prstGeom>
        </p:spPr>
        <p:txBody>
          <a:bodyPr/>
          <a:lstStyle/>
          <a:p>
            <a:pPr/>
            <a:r>
              <a:t>設計理念、動機</a:t>
            </a:r>
          </a:p>
          <a:p>
            <a:pPr/>
            <a:r>
              <a:t>與目的</a:t>
            </a:r>
          </a:p>
        </p:txBody>
      </p:sp>
      <p:sp>
        <p:nvSpPr>
          <p:cNvPr id="882" name="Google Shape;879;p39"/>
          <p:cNvSpPr txBox="1"/>
          <p:nvPr/>
        </p:nvSpPr>
        <p:spPr>
          <a:xfrm>
            <a:off x="719999" y="445025"/>
            <a:ext cx="7704002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722376">
              <a:defRPr b="1" sz="2528">
                <a:latin typeface="Bungee"/>
                <a:ea typeface="Bungee"/>
                <a:cs typeface="Bungee"/>
                <a:sym typeface="Bungee"/>
              </a:defRPr>
            </a:lvl1pPr>
          </a:lstStyle>
          <a:p>
            <a:pPr/>
            <a:r>
              <a:t>OUTLINE</a:t>
            </a:r>
          </a:p>
        </p:txBody>
      </p:sp>
      <p:grpSp>
        <p:nvGrpSpPr>
          <p:cNvPr id="888" name="群組"/>
          <p:cNvGrpSpPr/>
          <p:nvPr/>
        </p:nvGrpSpPr>
        <p:grpSpPr>
          <a:xfrm>
            <a:off x="2533645" y="1340204"/>
            <a:ext cx="4585567" cy="2996034"/>
            <a:chOff x="0" y="0"/>
            <a:chExt cx="4585566" cy="2996033"/>
          </a:xfrm>
        </p:grpSpPr>
        <p:sp>
          <p:nvSpPr>
            <p:cNvPr id="883" name="Google Shape;878;p39"/>
            <p:cNvSpPr txBox="1"/>
            <p:nvPr/>
          </p:nvSpPr>
          <p:spPr>
            <a:xfrm>
              <a:off x="0" y="0"/>
              <a:ext cx="1275301" cy="411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normAutofit fontScale="100000" lnSpcReduction="0"/>
            </a:bodyPr>
            <a:lstStyle>
              <a:lvl1pPr algn="ctr" defTabSz="502920">
                <a:defRPr b="1" sz="1485">
                  <a:latin typeface="Bungee"/>
                  <a:ea typeface="Bungee"/>
                  <a:cs typeface="Bungee"/>
                  <a:sym typeface="Bungee"/>
                </a:defRPr>
              </a:lvl1pPr>
            </a:lstStyle>
            <a:p>
              <a:pPr/>
              <a:r>
                <a:t>01.</a:t>
              </a:r>
            </a:p>
          </p:txBody>
        </p:sp>
        <p:sp>
          <p:nvSpPr>
            <p:cNvPr id="884" name="Google Shape;880;p39"/>
            <p:cNvSpPr txBox="1"/>
            <p:nvPr/>
          </p:nvSpPr>
          <p:spPr>
            <a:xfrm>
              <a:off x="2057333" y="449175"/>
              <a:ext cx="2528234" cy="11797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normAutofit fontScale="100000" lnSpcReduction="0"/>
            </a:bodyPr>
            <a:lstStyle>
              <a:lvl1pPr algn="ctr">
                <a:defRPr b="1" sz="2000">
                  <a:solidFill>
                    <a:schemeClr val="accent2"/>
                  </a:solidFill>
                  <a:latin typeface="Bungee"/>
                  <a:ea typeface="Bungee"/>
                  <a:cs typeface="Bungee"/>
                  <a:sym typeface="Bungee"/>
                </a:defRPr>
              </a:lvl1pPr>
            </a:lstStyle>
            <a:p>
              <a:pPr/>
              <a:r>
                <a:t>作品特色、教育價值與推廣性</a:t>
              </a:r>
            </a:p>
          </p:txBody>
        </p:sp>
        <p:sp>
          <p:nvSpPr>
            <p:cNvPr id="885" name="Google Shape;881;p39"/>
            <p:cNvSpPr txBox="1"/>
            <p:nvPr/>
          </p:nvSpPr>
          <p:spPr>
            <a:xfrm>
              <a:off x="2683799" y="0"/>
              <a:ext cx="1275302" cy="411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normAutofit fontScale="100000" lnSpcReduction="0"/>
            </a:bodyPr>
            <a:lstStyle>
              <a:lvl1pPr algn="ctr" defTabSz="502920">
                <a:defRPr b="1" sz="1485">
                  <a:latin typeface="Bungee"/>
                  <a:ea typeface="Bungee"/>
                  <a:cs typeface="Bungee"/>
                  <a:sym typeface="Bungee"/>
                </a:defRPr>
              </a:lvl1pPr>
            </a:lstStyle>
            <a:p>
              <a:pPr/>
              <a:r>
                <a:t>02.</a:t>
              </a:r>
            </a:p>
          </p:txBody>
        </p:sp>
        <p:sp>
          <p:nvSpPr>
            <p:cNvPr id="886" name="Google Shape;883;p39"/>
            <p:cNvSpPr txBox="1"/>
            <p:nvPr/>
          </p:nvSpPr>
          <p:spPr>
            <a:xfrm>
              <a:off x="875997" y="2066422"/>
              <a:ext cx="2336401" cy="9296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normAutofit fontScale="100000" lnSpcReduction="0"/>
            </a:bodyPr>
            <a:lstStyle>
              <a:lvl1pPr algn="ctr">
                <a:defRPr b="1" sz="2000">
                  <a:solidFill>
                    <a:schemeClr val="accent2"/>
                  </a:solidFill>
                  <a:latin typeface="Bungee"/>
                  <a:ea typeface="Bungee"/>
                  <a:cs typeface="Bungee"/>
                  <a:sym typeface="Bungee"/>
                </a:defRPr>
              </a:lvl1pPr>
            </a:lstStyle>
            <a:p>
              <a:pPr/>
              <a:r>
                <a:t>人機介面</a:t>
              </a:r>
            </a:p>
          </p:txBody>
        </p:sp>
        <p:sp>
          <p:nvSpPr>
            <p:cNvPr id="887" name="Google Shape;884;p39"/>
            <p:cNvSpPr txBox="1"/>
            <p:nvPr/>
          </p:nvSpPr>
          <p:spPr>
            <a:xfrm>
              <a:off x="1406547" y="1566833"/>
              <a:ext cx="1275301" cy="411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normAutofit fontScale="100000" lnSpcReduction="0"/>
            </a:bodyPr>
            <a:lstStyle>
              <a:lvl1pPr algn="ctr" defTabSz="502920">
                <a:defRPr b="1" sz="1485">
                  <a:latin typeface="Bungee"/>
                  <a:ea typeface="Bungee"/>
                  <a:cs typeface="Bungee"/>
                  <a:sym typeface="Bungee"/>
                </a:defRPr>
              </a:lvl1pPr>
            </a:lstStyle>
            <a:p>
              <a:pPr/>
              <a:r>
                <a:t>03.</a:t>
              </a:r>
            </a:p>
          </p:txBody>
        </p:sp>
      </p:grpSp>
      <p:grpSp>
        <p:nvGrpSpPr>
          <p:cNvPr id="932" name="Google Shape;905;p39"/>
          <p:cNvGrpSpPr/>
          <p:nvPr/>
        </p:nvGrpSpPr>
        <p:grpSpPr>
          <a:xfrm>
            <a:off x="720004" y="535013"/>
            <a:ext cx="919687" cy="917148"/>
            <a:chOff x="0" y="0"/>
            <a:chExt cx="919686" cy="917147"/>
          </a:xfrm>
        </p:grpSpPr>
        <p:sp>
          <p:nvSpPr>
            <p:cNvPr id="889" name="Google Shape;906;p39"/>
            <p:cNvSpPr/>
            <p:nvPr/>
          </p:nvSpPr>
          <p:spPr>
            <a:xfrm flipH="1">
              <a:off x="0" y="0"/>
              <a:ext cx="919687" cy="917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2" h="21600" fill="norm" stroke="1" extrusionOk="0">
                  <a:moveTo>
                    <a:pt x="10784" y="0"/>
                  </a:moveTo>
                  <a:cubicBezTo>
                    <a:pt x="8768" y="0"/>
                    <a:pt x="6780" y="582"/>
                    <a:pt x="5033" y="1685"/>
                  </a:cubicBezTo>
                  <a:cubicBezTo>
                    <a:pt x="3268" y="2800"/>
                    <a:pt x="1873" y="4370"/>
                    <a:pt x="1001" y="6226"/>
                  </a:cubicBezTo>
                  <a:cubicBezTo>
                    <a:pt x="784" y="6688"/>
                    <a:pt x="598" y="7174"/>
                    <a:pt x="450" y="7666"/>
                  </a:cubicBezTo>
                  <a:cubicBezTo>
                    <a:pt x="314" y="8115"/>
                    <a:pt x="206" y="8584"/>
                    <a:pt x="131" y="9057"/>
                  </a:cubicBezTo>
                  <a:cubicBezTo>
                    <a:pt x="-298" y="11721"/>
                    <a:pt x="343" y="14580"/>
                    <a:pt x="1886" y="16901"/>
                  </a:cubicBezTo>
                  <a:cubicBezTo>
                    <a:pt x="2045" y="17143"/>
                    <a:pt x="2217" y="17379"/>
                    <a:pt x="2395" y="17606"/>
                  </a:cubicBezTo>
                  <a:cubicBezTo>
                    <a:pt x="2498" y="17737"/>
                    <a:pt x="2608" y="17872"/>
                    <a:pt x="2725" y="18006"/>
                  </a:cubicBezTo>
                  <a:cubicBezTo>
                    <a:pt x="2746" y="18031"/>
                    <a:pt x="2767" y="18054"/>
                    <a:pt x="2788" y="18077"/>
                  </a:cubicBezTo>
                  <a:lnTo>
                    <a:pt x="2819" y="18112"/>
                  </a:lnTo>
                  <a:cubicBezTo>
                    <a:pt x="2902" y="18205"/>
                    <a:pt x="2985" y="18297"/>
                    <a:pt x="3071" y="18388"/>
                  </a:cubicBezTo>
                  <a:cubicBezTo>
                    <a:pt x="3102" y="18421"/>
                    <a:pt x="3133" y="18453"/>
                    <a:pt x="3166" y="18484"/>
                  </a:cubicBezTo>
                  <a:lnTo>
                    <a:pt x="3204" y="18523"/>
                  </a:lnTo>
                  <a:cubicBezTo>
                    <a:pt x="3279" y="18599"/>
                    <a:pt x="3355" y="18675"/>
                    <a:pt x="3432" y="18750"/>
                  </a:cubicBezTo>
                  <a:cubicBezTo>
                    <a:pt x="3476" y="18792"/>
                    <a:pt x="3520" y="18832"/>
                    <a:pt x="3565" y="18873"/>
                  </a:cubicBezTo>
                  <a:lnTo>
                    <a:pt x="3596" y="18902"/>
                  </a:lnTo>
                  <a:cubicBezTo>
                    <a:pt x="3666" y="18965"/>
                    <a:pt x="3735" y="19029"/>
                    <a:pt x="3807" y="19090"/>
                  </a:cubicBezTo>
                  <a:lnTo>
                    <a:pt x="3827" y="19110"/>
                  </a:lnTo>
                  <a:cubicBezTo>
                    <a:pt x="3845" y="19125"/>
                    <a:pt x="3862" y="19142"/>
                    <a:pt x="3883" y="19159"/>
                  </a:cubicBezTo>
                  <a:cubicBezTo>
                    <a:pt x="3917" y="19187"/>
                    <a:pt x="3950" y="19215"/>
                    <a:pt x="3985" y="19242"/>
                  </a:cubicBezTo>
                  <a:lnTo>
                    <a:pt x="4049" y="19295"/>
                  </a:lnTo>
                  <a:cubicBezTo>
                    <a:pt x="4085" y="19324"/>
                    <a:pt x="4120" y="19353"/>
                    <a:pt x="4156" y="19381"/>
                  </a:cubicBezTo>
                  <a:cubicBezTo>
                    <a:pt x="4165" y="19389"/>
                    <a:pt x="4174" y="19396"/>
                    <a:pt x="4179" y="19400"/>
                  </a:cubicBezTo>
                  <a:cubicBezTo>
                    <a:pt x="4272" y="19474"/>
                    <a:pt x="4370" y="19548"/>
                    <a:pt x="4479" y="19628"/>
                  </a:cubicBezTo>
                  <a:cubicBezTo>
                    <a:pt x="4496" y="19641"/>
                    <a:pt x="4558" y="19684"/>
                    <a:pt x="4558" y="19684"/>
                  </a:cubicBezTo>
                  <a:cubicBezTo>
                    <a:pt x="4656" y="19754"/>
                    <a:pt x="4755" y="19822"/>
                    <a:pt x="4854" y="19889"/>
                  </a:cubicBezTo>
                  <a:cubicBezTo>
                    <a:pt x="4885" y="19910"/>
                    <a:pt x="4915" y="19930"/>
                    <a:pt x="4947" y="19949"/>
                  </a:cubicBezTo>
                  <a:cubicBezTo>
                    <a:pt x="5089" y="20042"/>
                    <a:pt x="5209" y="20116"/>
                    <a:pt x="5325" y="20184"/>
                  </a:cubicBezTo>
                  <a:cubicBezTo>
                    <a:pt x="5431" y="20246"/>
                    <a:pt x="5544" y="20309"/>
                    <a:pt x="5671" y="20377"/>
                  </a:cubicBezTo>
                  <a:cubicBezTo>
                    <a:pt x="5701" y="20394"/>
                    <a:pt x="5732" y="20409"/>
                    <a:pt x="5764" y="20426"/>
                  </a:cubicBezTo>
                  <a:lnTo>
                    <a:pt x="5799" y="20443"/>
                  </a:lnTo>
                  <a:cubicBezTo>
                    <a:pt x="5872" y="20481"/>
                    <a:pt x="5946" y="20519"/>
                    <a:pt x="6018" y="20554"/>
                  </a:cubicBezTo>
                  <a:cubicBezTo>
                    <a:pt x="6018" y="20554"/>
                    <a:pt x="6065" y="20578"/>
                    <a:pt x="6083" y="20586"/>
                  </a:cubicBezTo>
                  <a:cubicBezTo>
                    <a:pt x="6113" y="20601"/>
                    <a:pt x="6142" y="20614"/>
                    <a:pt x="6172" y="20627"/>
                  </a:cubicBezTo>
                  <a:cubicBezTo>
                    <a:pt x="6172" y="20627"/>
                    <a:pt x="6290" y="20681"/>
                    <a:pt x="6323" y="20696"/>
                  </a:cubicBezTo>
                  <a:cubicBezTo>
                    <a:pt x="6385" y="20723"/>
                    <a:pt x="6447" y="20749"/>
                    <a:pt x="6509" y="20775"/>
                  </a:cubicBezTo>
                  <a:lnTo>
                    <a:pt x="6544" y="20790"/>
                  </a:lnTo>
                  <a:cubicBezTo>
                    <a:pt x="6577" y="20804"/>
                    <a:pt x="6609" y="20818"/>
                    <a:pt x="6643" y="20831"/>
                  </a:cubicBezTo>
                  <a:cubicBezTo>
                    <a:pt x="6697" y="20853"/>
                    <a:pt x="6753" y="20874"/>
                    <a:pt x="6808" y="20895"/>
                  </a:cubicBezTo>
                  <a:lnTo>
                    <a:pt x="6864" y="20917"/>
                  </a:lnTo>
                  <a:cubicBezTo>
                    <a:pt x="6895" y="20930"/>
                    <a:pt x="6927" y="20941"/>
                    <a:pt x="6960" y="20954"/>
                  </a:cubicBezTo>
                  <a:cubicBezTo>
                    <a:pt x="7060" y="20989"/>
                    <a:pt x="7160" y="21026"/>
                    <a:pt x="7261" y="21059"/>
                  </a:cubicBezTo>
                  <a:cubicBezTo>
                    <a:pt x="7289" y="21067"/>
                    <a:pt x="7318" y="21076"/>
                    <a:pt x="7345" y="21085"/>
                  </a:cubicBezTo>
                  <a:lnTo>
                    <a:pt x="7385" y="21097"/>
                  </a:lnTo>
                  <a:cubicBezTo>
                    <a:pt x="7453" y="21120"/>
                    <a:pt x="7521" y="21141"/>
                    <a:pt x="7589" y="21161"/>
                  </a:cubicBezTo>
                  <a:cubicBezTo>
                    <a:pt x="7616" y="21169"/>
                    <a:pt x="7699" y="21192"/>
                    <a:pt x="7699" y="21192"/>
                  </a:cubicBezTo>
                  <a:cubicBezTo>
                    <a:pt x="7773" y="21213"/>
                    <a:pt x="7845" y="21233"/>
                    <a:pt x="7921" y="21253"/>
                  </a:cubicBezTo>
                  <a:lnTo>
                    <a:pt x="8026" y="21280"/>
                  </a:lnTo>
                  <a:cubicBezTo>
                    <a:pt x="8100" y="21298"/>
                    <a:pt x="8174" y="21316"/>
                    <a:pt x="8250" y="21332"/>
                  </a:cubicBezTo>
                  <a:cubicBezTo>
                    <a:pt x="8287" y="21341"/>
                    <a:pt x="8323" y="21350"/>
                    <a:pt x="8362" y="21358"/>
                  </a:cubicBezTo>
                  <a:cubicBezTo>
                    <a:pt x="8362" y="21358"/>
                    <a:pt x="8421" y="21371"/>
                    <a:pt x="8442" y="21375"/>
                  </a:cubicBezTo>
                  <a:cubicBezTo>
                    <a:pt x="8492" y="21385"/>
                    <a:pt x="8542" y="21394"/>
                    <a:pt x="8587" y="21403"/>
                  </a:cubicBezTo>
                  <a:cubicBezTo>
                    <a:pt x="8750" y="21434"/>
                    <a:pt x="8914" y="21462"/>
                    <a:pt x="9074" y="21486"/>
                  </a:cubicBezTo>
                  <a:lnTo>
                    <a:pt x="9164" y="21497"/>
                  </a:lnTo>
                  <a:cubicBezTo>
                    <a:pt x="9284" y="21514"/>
                    <a:pt x="9403" y="21528"/>
                    <a:pt x="9522" y="21541"/>
                  </a:cubicBezTo>
                  <a:lnTo>
                    <a:pt x="9550" y="21544"/>
                  </a:lnTo>
                  <a:cubicBezTo>
                    <a:pt x="9586" y="21547"/>
                    <a:pt x="9621" y="21551"/>
                    <a:pt x="9659" y="21554"/>
                  </a:cubicBezTo>
                  <a:cubicBezTo>
                    <a:pt x="9813" y="21568"/>
                    <a:pt x="9952" y="21578"/>
                    <a:pt x="10082" y="21585"/>
                  </a:cubicBezTo>
                  <a:cubicBezTo>
                    <a:pt x="10109" y="21586"/>
                    <a:pt x="10138" y="21587"/>
                    <a:pt x="10166" y="21588"/>
                  </a:cubicBezTo>
                  <a:lnTo>
                    <a:pt x="10208" y="21589"/>
                  </a:lnTo>
                  <a:cubicBezTo>
                    <a:pt x="10317" y="21594"/>
                    <a:pt x="10426" y="21596"/>
                    <a:pt x="10537" y="21598"/>
                  </a:cubicBezTo>
                  <a:lnTo>
                    <a:pt x="10558" y="21598"/>
                  </a:lnTo>
                  <a:cubicBezTo>
                    <a:pt x="10578" y="21599"/>
                    <a:pt x="10598" y="21599"/>
                    <a:pt x="10618" y="21600"/>
                  </a:cubicBezTo>
                  <a:lnTo>
                    <a:pt x="10619" y="21600"/>
                  </a:lnTo>
                  <a:cubicBezTo>
                    <a:pt x="10645" y="21600"/>
                    <a:pt x="10822" y="21597"/>
                    <a:pt x="10822" y="21597"/>
                  </a:cubicBezTo>
                  <a:cubicBezTo>
                    <a:pt x="10922" y="21595"/>
                    <a:pt x="11023" y="21593"/>
                    <a:pt x="11123" y="21588"/>
                  </a:cubicBezTo>
                  <a:lnTo>
                    <a:pt x="11208" y="21586"/>
                  </a:lnTo>
                  <a:cubicBezTo>
                    <a:pt x="11408" y="21575"/>
                    <a:pt x="11614" y="21557"/>
                    <a:pt x="11821" y="21535"/>
                  </a:cubicBezTo>
                  <a:cubicBezTo>
                    <a:pt x="11845" y="21532"/>
                    <a:pt x="11929" y="21522"/>
                    <a:pt x="11929" y="21522"/>
                  </a:cubicBezTo>
                  <a:cubicBezTo>
                    <a:pt x="11999" y="21514"/>
                    <a:pt x="12068" y="21505"/>
                    <a:pt x="12137" y="21496"/>
                  </a:cubicBezTo>
                  <a:cubicBezTo>
                    <a:pt x="12186" y="21488"/>
                    <a:pt x="12236" y="21482"/>
                    <a:pt x="12284" y="21474"/>
                  </a:cubicBezTo>
                  <a:lnTo>
                    <a:pt x="12361" y="21463"/>
                  </a:lnTo>
                  <a:cubicBezTo>
                    <a:pt x="12380" y="21460"/>
                    <a:pt x="12446" y="21448"/>
                    <a:pt x="12446" y="21448"/>
                  </a:cubicBezTo>
                  <a:cubicBezTo>
                    <a:pt x="12504" y="21439"/>
                    <a:pt x="12561" y="21428"/>
                    <a:pt x="12618" y="21419"/>
                  </a:cubicBezTo>
                  <a:cubicBezTo>
                    <a:pt x="12679" y="21407"/>
                    <a:pt x="12739" y="21395"/>
                    <a:pt x="12799" y="21383"/>
                  </a:cubicBezTo>
                  <a:lnTo>
                    <a:pt x="12816" y="21380"/>
                  </a:lnTo>
                  <a:cubicBezTo>
                    <a:pt x="12861" y="21370"/>
                    <a:pt x="12907" y="21361"/>
                    <a:pt x="12953" y="21352"/>
                  </a:cubicBezTo>
                  <a:cubicBezTo>
                    <a:pt x="13008" y="21339"/>
                    <a:pt x="13063" y="21326"/>
                    <a:pt x="13119" y="21313"/>
                  </a:cubicBezTo>
                  <a:lnTo>
                    <a:pt x="13159" y="21304"/>
                  </a:lnTo>
                  <a:cubicBezTo>
                    <a:pt x="13203" y="21294"/>
                    <a:pt x="13245" y="21284"/>
                    <a:pt x="13290" y="21272"/>
                  </a:cubicBezTo>
                  <a:cubicBezTo>
                    <a:pt x="13334" y="21261"/>
                    <a:pt x="13379" y="21249"/>
                    <a:pt x="13423" y="21237"/>
                  </a:cubicBezTo>
                  <a:lnTo>
                    <a:pt x="13495" y="21218"/>
                  </a:lnTo>
                  <a:cubicBezTo>
                    <a:pt x="13538" y="21206"/>
                    <a:pt x="13579" y="21195"/>
                    <a:pt x="13614" y="21186"/>
                  </a:cubicBezTo>
                  <a:cubicBezTo>
                    <a:pt x="13620" y="21184"/>
                    <a:pt x="13632" y="21181"/>
                    <a:pt x="13638" y="21179"/>
                  </a:cubicBezTo>
                  <a:cubicBezTo>
                    <a:pt x="13650" y="21175"/>
                    <a:pt x="13664" y="21171"/>
                    <a:pt x="13682" y="21165"/>
                  </a:cubicBezTo>
                  <a:cubicBezTo>
                    <a:pt x="13799" y="21130"/>
                    <a:pt x="13916" y="21094"/>
                    <a:pt x="14033" y="21056"/>
                  </a:cubicBezTo>
                  <a:cubicBezTo>
                    <a:pt x="14072" y="21043"/>
                    <a:pt x="14111" y="21029"/>
                    <a:pt x="14152" y="21015"/>
                  </a:cubicBezTo>
                  <a:cubicBezTo>
                    <a:pt x="14253" y="20981"/>
                    <a:pt x="14353" y="20944"/>
                    <a:pt x="14453" y="20906"/>
                  </a:cubicBezTo>
                  <a:lnTo>
                    <a:pt x="14487" y="20894"/>
                  </a:lnTo>
                  <a:cubicBezTo>
                    <a:pt x="14514" y="20884"/>
                    <a:pt x="14540" y="20874"/>
                    <a:pt x="14565" y="20863"/>
                  </a:cubicBezTo>
                  <a:cubicBezTo>
                    <a:pt x="14699" y="20811"/>
                    <a:pt x="14829" y="20758"/>
                    <a:pt x="14949" y="20704"/>
                  </a:cubicBezTo>
                  <a:cubicBezTo>
                    <a:pt x="14972" y="20695"/>
                    <a:pt x="14995" y="20684"/>
                    <a:pt x="15018" y="20673"/>
                  </a:cubicBezTo>
                  <a:lnTo>
                    <a:pt x="15049" y="20659"/>
                  </a:lnTo>
                  <a:cubicBezTo>
                    <a:pt x="15147" y="20614"/>
                    <a:pt x="15243" y="20569"/>
                    <a:pt x="15341" y="20521"/>
                  </a:cubicBezTo>
                  <a:lnTo>
                    <a:pt x="15353" y="20516"/>
                  </a:lnTo>
                  <a:cubicBezTo>
                    <a:pt x="15368" y="20508"/>
                    <a:pt x="15384" y="20502"/>
                    <a:pt x="15402" y="20492"/>
                  </a:cubicBezTo>
                  <a:cubicBezTo>
                    <a:pt x="15420" y="20484"/>
                    <a:pt x="15437" y="20474"/>
                    <a:pt x="15453" y="20465"/>
                  </a:cubicBezTo>
                  <a:lnTo>
                    <a:pt x="15471" y="20456"/>
                  </a:lnTo>
                  <a:cubicBezTo>
                    <a:pt x="15562" y="20409"/>
                    <a:pt x="15653" y="20362"/>
                    <a:pt x="15741" y="20312"/>
                  </a:cubicBezTo>
                  <a:cubicBezTo>
                    <a:pt x="15741" y="20312"/>
                    <a:pt x="15814" y="20273"/>
                    <a:pt x="15836" y="20261"/>
                  </a:cubicBezTo>
                  <a:cubicBezTo>
                    <a:pt x="15974" y="20183"/>
                    <a:pt x="16094" y="20112"/>
                    <a:pt x="16202" y="20044"/>
                  </a:cubicBezTo>
                  <a:cubicBezTo>
                    <a:pt x="16293" y="19988"/>
                    <a:pt x="16383" y="19930"/>
                    <a:pt x="16470" y="19871"/>
                  </a:cubicBezTo>
                  <a:cubicBezTo>
                    <a:pt x="16504" y="19849"/>
                    <a:pt x="16537" y="19826"/>
                    <a:pt x="16573" y="19802"/>
                  </a:cubicBezTo>
                  <a:lnTo>
                    <a:pt x="16619" y="19771"/>
                  </a:lnTo>
                  <a:cubicBezTo>
                    <a:pt x="16633" y="19761"/>
                    <a:pt x="16681" y="19727"/>
                    <a:pt x="16681" y="19727"/>
                  </a:cubicBezTo>
                  <a:cubicBezTo>
                    <a:pt x="16742" y="19683"/>
                    <a:pt x="16804" y="19640"/>
                    <a:pt x="16865" y="19594"/>
                  </a:cubicBezTo>
                  <a:cubicBezTo>
                    <a:pt x="16891" y="19575"/>
                    <a:pt x="16979" y="19508"/>
                    <a:pt x="16979" y="19508"/>
                  </a:cubicBezTo>
                  <a:cubicBezTo>
                    <a:pt x="17033" y="19467"/>
                    <a:pt x="17086" y="19427"/>
                    <a:pt x="17137" y="19386"/>
                  </a:cubicBezTo>
                  <a:cubicBezTo>
                    <a:pt x="17165" y="19364"/>
                    <a:pt x="17193" y="19342"/>
                    <a:pt x="17221" y="19318"/>
                  </a:cubicBezTo>
                  <a:lnTo>
                    <a:pt x="17284" y="19267"/>
                  </a:lnTo>
                  <a:cubicBezTo>
                    <a:pt x="17325" y="19234"/>
                    <a:pt x="17365" y="19201"/>
                    <a:pt x="17405" y="19167"/>
                  </a:cubicBezTo>
                  <a:cubicBezTo>
                    <a:pt x="17440" y="19137"/>
                    <a:pt x="17475" y="19107"/>
                    <a:pt x="17510" y="19076"/>
                  </a:cubicBezTo>
                  <a:lnTo>
                    <a:pt x="17544" y="19046"/>
                  </a:lnTo>
                  <a:cubicBezTo>
                    <a:pt x="17599" y="18997"/>
                    <a:pt x="17653" y="18950"/>
                    <a:pt x="17707" y="18901"/>
                  </a:cubicBezTo>
                  <a:cubicBezTo>
                    <a:pt x="17777" y="18836"/>
                    <a:pt x="17847" y="18771"/>
                    <a:pt x="17914" y="18706"/>
                  </a:cubicBezTo>
                  <a:cubicBezTo>
                    <a:pt x="17936" y="18686"/>
                    <a:pt x="17956" y="18664"/>
                    <a:pt x="17978" y="18643"/>
                  </a:cubicBezTo>
                  <a:lnTo>
                    <a:pt x="18005" y="18615"/>
                  </a:lnTo>
                  <a:cubicBezTo>
                    <a:pt x="18059" y="18562"/>
                    <a:pt x="18111" y="18510"/>
                    <a:pt x="18164" y="18457"/>
                  </a:cubicBezTo>
                  <a:cubicBezTo>
                    <a:pt x="18187" y="18432"/>
                    <a:pt x="18208" y="18409"/>
                    <a:pt x="18231" y="18385"/>
                  </a:cubicBezTo>
                  <a:lnTo>
                    <a:pt x="18259" y="18355"/>
                  </a:lnTo>
                  <a:cubicBezTo>
                    <a:pt x="18308" y="18303"/>
                    <a:pt x="18357" y="18252"/>
                    <a:pt x="18404" y="18199"/>
                  </a:cubicBezTo>
                  <a:cubicBezTo>
                    <a:pt x="18429" y="18172"/>
                    <a:pt x="18453" y="18144"/>
                    <a:pt x="18478" y="18116"/>
                  </a:cubicBezTo>
                  <a:lnTo>
                    <a:pt x="18499" y="18093"/>
                  </a:lnTo>
                  <a:cubicBezTo>
                    <a:pt x="18545" y="18040"/>
                    <a:pt x="18591" y="17988"/>
                    <a:pt x="18636" y="17934"/>
                  </a:cubicBezTo>
                  <a:cubicBezTo>
                    <a:pt x="18668" y="17898"/>
                    <a:pt x="18698" y="17861"/>
                    <a:pt x="18730" y="17823"/>
                  </a:cubicBezTo>
                  <a:cubicBezTo>
                    <a:pt x="18774" y="17769"/>
                    <a:pt x="18817" y="17716"/>
                    <a:pt x="18861" y="17662"/>
                  </a:cubicBezTo>
                  <a:cubicBezTo>
                    <a:pt x="18890" y="17624"/>
                    <a:pt x="18920" y="17586"/>
                    <a:pt x="18950" y="17547"/>
                  </a:cubicBezTo>
                  <a:cubicBezTo>
                    <a:pt x="18992" y="17492"/>
                    <a:pt x="19034" y="17437"/>
                    <a:pt x="19075" y="17381"/>
                  </a:cubicBezTo>
                  <a:cubicBezTo>
                    <a:pt x="19104" y="17344"/>
                    <a:pt x="19133" y="17305"/>
                    <a:pt x="19161" y="17264"/>
                  </a:cubicBezTo>
                  <a:cubicBezTo>
                    <a:pt x="19202" y="17208"/>
                    <a:pt x="19242" y="17151"/>
                    <a:pt x="19283" y="17093"/>
                  </a:cubicBezTo>
                  <a:cubicBezTo>
                    <a:pt x="19283" y="17093"/>
                    <a:pt x="19341" y="17009"/>
                    <a:pt x="19363" y="16976"/>
                  </a:cubicBezTo>
                  <a:cubicBezTo>
                    <a:pt x="19404" y="16917"/>
                    <a:pt x="19443" y="16857"/>
                    <a:pt x="19481" y="16798"/>
                  </a:cubicBezTo>
                  <a:cubicBezTo>
                    <a:pt x="19481" y="16798"/>
                    <a:pt x="19537" y="16713"/>
                    <a:pt x="19557" y="16680"/>
                  </a:cubicBezTo>
                  <a:cubicBezTo>
                    <a:pt x="19596" y="16619"/>
                    <a:pt x="19634" y="16556"/>
                    <a:pt x="19674" y="16491"/>
                  </a:cubicBezTo>
                  <a:cubicBezTo>
                    <a:pt x="19674" y="16491"/>
                    <a:pt x="19725" y="16406"/>
                    <a:pt x="19741" y="16381"/>
                  </a:cubicBezTo>
                  <a:cubicBezTo>
                    <a:pt x="19781" y="16311"/>
                    <a:pt x="19822" y="16240"/>
                    <a:pt x="19862" y="16169"/>
                  </a:cubicBezTo>
                  <a:cubicBezTo>
                    <a:pt x="19862" y="16169"/>
                    <a:pt x="19904" y="16097"/>
                    <a:pt x="19915" y="16075"/>
                  </a:cubicBezTo>
                  <a:cubicBezTo>
                    <a:pt x="19971" y="15972"/>
                    <a:pt x="20027" y="15868"/>
                    <a:pt x="20079" y="15764"/>
                  </a:cubicBezTo>
                  <a:cubicBezTo>
                    <a:pt x="20667" y="14610"/>
                    <a:pt x="21049" y="13386"/>
                    <a:pt x="21213" y="12125"/>
                  </a:cubicBezTo>
                  <a:cubicBezTo>
                    <a:pt x="21269" y="11693"/>
                    <a:pt x="21299" y="11249"/>
                    <a:pt x="21302" y="10801"/>
                  </a:cubicBezTo>
                  <a:cubicBezTo>
                    <a:pt x="21302" y="10600"/>
                    <a:pt x="21297" y="10424"/>
                    <a:pt x="21288" y="10264"/>
                  </a:cubicBezTo>
                  <a:cubicBezTo>
                    <a:pt x="21114" y="6667"/>
                    <a:pt x="18998" y="3179"/>
                    <a:pt x="15897" y="1375"/>
                  </a:cubicBezTo>
                  <a:lnTo>
                    <a:pt x="15866" y="1357"/>
                  </a:lnTo>
                  <a:cubicBezTo>
                    <a:pt x="15843" y="1341"/>
                    <a:pt x="15819" y="1326"/>
                    <a:pt x="15794" y="1311"/>
                  </a:cubicBezTo>
                  <a:cubicBezTo>
                    <a:pt x="15764" y="1293"/>
                    <a:pt x="15734" y="1279"/>
                    <a:pt x="15702" y="1266"/>
                  </a:cubicBezTo>
                  <a:cubicBezTo>
                    <a:pt x="15549" y="1181"/>
                    <a:pt x="15409" y="1108"/>
                    <a:pt x="15277" y="1043"/>
                  </a:cubicBezTo>
                  <a:cubicBezTo>
                    <a:pt x="13866" y="351"/>
                    <a:pt x="12353" y="0"/>
                    <a:pt x="1078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600000">
                <a:srgbClr val="000000">
                  <a:alpha val="22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0" name="Google Shape;907;p39"/>
            <p:cNvSpPr/>
            <p:nvPr/>
          </p:nvSpPr>
          <p:spPr>
            <a:xfrm flipH="1">
              <a:off x="28395" y="26313"/>
              <a:ext cx="867094" cy="864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2" h="21600" fill="norm" stroke="1" extrusionOk="0">
                  <a:moveTo>
                    <a:pt x="10787" y="0"/>
                  </a:moveTo>
                  <a:cubicBezTo>
                    <a:pt x="6705" y="0"/>
                    <a:pt x="2786" y="2428"/>
                    <a:pt x="1000" y="6232"/>
                  </a:cubicBezTo>
                  <a:cubicBezTo>
                    <a:pt x="785" y="6691"/>
                    <a:pt x="601" y="7171"/>
                    <a:pt x="451" y="7669"/>
                  </a:cubicBezTo>
                  <a:cubicBezTo>
                    <a:pt x="314" y="8118"/>
                    <a:pt x="208" y="8581"/>
                    <a:pt x="131" y="9058"/>
                  </a:cubicBezTo>
                  <a:cubicBezTo>
                    <a:pt x="-308" y="11799"/>
                    <a:pt x="380" y="14633"/>
                    <a:pt x="1891" y="16906"/>
                  </a:cubicBezTo>
                  <a:cubicBezTo>
                    <a:pt x="2051" y="17148"/>
                    <a:pt x="2222" y="17384"/>
                    <a:pt x="2400" y="17612"/>
                  </a:cubicBezTo>
                  <a:cubicBezTo>
                    <a:pt x="2843" y="18176"/>
                    <a:pt x="3340" y="18697"/>
                    <a:pt x="3886" y="19164"/>
                  </a:cubicBezTo>
                  <a:cubicBezTo>
                    <a:pt x="3983" y="19246"/>
                    <a:pt x="4082" y="19328"/>
                    <a:pt x="4184" y="19406"/>
                  </a:cubicBezTo>
                  <a:cubicBezTo>
                    <a:pt x="4545" y="19692"/>
                    <a:pt x="4925" y="19954"/>
                    <a:pt x="5324" y="20187"/>
                  </a:cubicBezTo>
                  <a:cubicBezTo>
                    <a:pt x="5570" y="20332"/>
                    <a:pt x="5822" y="20464"/>
                    <a:pt x="6078" y="20587"/>
                  </a:cubicBezTo>
                  <a:cubicBezTo>
                    <a:pt x="6459" y="20768"/>
                    <a:pt x="6853" y="20925"/>
                    <a:pt x="7253" y="21058"/>
                  </a:cubicBezTo>
                  <a:cubicBezTo>
                    <a:pt x="7640" y="21187"/>
                    <a:pt x="8032" y="21292"/>
                    <a:pt x="8429" y="21375"/>
                  </a:cubicBezTo>
                  <a:cubicBezTo>
                    <a:pt x="8485" y="21386"/>
                    <a:pt x="8540" y="21396"/>
                    <a:pt x="8594" y="21406"/>
                  </a:cubicBezTo>
                  <a:cubicBezTo>
                    <a:pt x="9259" y="21535"/>
                    <a:pt x="9936" y="21599"/>
                    <a:pt x="10613" y="21600"/>
                  </a:cubicBezTo>
                  <a:cubicBezTo>
                    <a:pt x="10810" y="21600"/>
                    <a:pt x="11008" y="21596"/>
                    <a:pt x="11204" y="21587"/>
                  </a:cubicBezTo>
                  <a:cubicBezTo>
                    <a:pt x="11591" y="21565"/>
                    <a:pt x="11978" y="21525"/>
                    <a:pt x="12360" y="21463"/>
                  </a:cubicBezTo>
                  <a:cubicBezTo>
                    <a:pt x="12790" y="21395"/>
                    <a:pt x="13216" y="21300"/>
                    <a:pt x="13636" y="21180"/>
                  </a:cubicBezTo>
                  <a:cubicBezTo>
                    <a:pt x="14241" y="21005"/>
                    <a:pt x="14832" y="20777"/>
                    <a:pt x="15397" y="20494"/>
                  </a:cubicBezTo>
                  <a:cubicBezTo>
                    <a:pt x="15669" y="20357"/>
                    <a:pt x="15937" y="20208"/>
                    <a:pt x="16196" y="20046"/>
                  </a:cubicBezTo>
                  <a:cubicBezTo>
                    <a:pt x="16337" y="19960"/>
                    <a:pt x="16475" y="19869"/>
                    <a:pt x="16609" y="19774"/>
                  </a:cubicBezTo>
                  <a:cubicBezTo>
                    <a:pt x="18069" y="18763"/>
                    <a:pt x="19256" y="17362"/>
                    <a:pt x="20069" y="15764"/>
                  </a:cubicBezTo>
                  <a:cubicBezTo>
                    <a:pt x="20649" y="14626"/>
                    <a:pt x="21039" y="13389"/>
                    <a:pt x="21204" y="12120"/>
                  </a:cubicBezTo>
                  <a:cubicBezTo>
                    <a:pt x="21261" y="11684"/>
                    <a:pt x="21290" y="11243"/>
                    <a:pt x="21292" y="10801"/>
                  </a:cubicBezTo>
                  <a:cubicBezTo>
                    <a:pt x="21292" y="10622"/>
                    <a:pt x="21289" y="10444"/>
                    <a:pt x="21279" y="10265"/>
                  </a:cubicBezTo>
                  <a:cubicBezTo>
                    <a:pt x="21092" y="6399"/>
                    <a:pt x="18698" y="2725"/>
                    <a:pt x="15271" y="1042"/>
                  </a:cubicBezTo>
                  <a:cubicBezTo>
                    <a:pt x="13820" y="330"/>
                    <a:pt x="12292" y="0"/>
                    <a:pt x="10787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1" name="Google Shape;908;p39"/>
            <p:cNvSpPr/>
            <p:nvPr/>
          </p:nvSpPr>
          <p:spPr>
            <a:xfrm flipH="1">
              <a:off x="53700" y="368930"/>
              <a:ext cx="349189" cy="68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03" y="0"/>
                  </a:moveTo>
                  <a:cubicBezTo>
                    <a:pt x="11100" y="0"/>
                    <a:pt x="11097" y="0"/>
                    <a:pt x="11093" y="0"/>
                  </a:cubicBezTo>
                  <a:cubicBezTo>
                    <a:pt x="8743" y="35"/>
                    <a:pt x="6538" y="7684"/>
                    <a:pt x="5399" y="18083"/>
                  </a:cubicBezTo>
                  <a:cubicBezTo>
                    <a:pt x="4736" y="15106"/>
                    <a:pt x="3854" y="13464"/>
                    <a:pt x="2970" y="13464"/>
                  </a:cubicBezTo>
                  <a:cubicBezTo>
                    <a:pt x="2766" y="13464"/>
                    <a:pt x="2562" y="13551"/>
                    <a:pt x="2360" y="13731"/>
                  </a:cubicBezTo>
                  <a:cubicBezTo>
                    <a:pt x="1410" y="14595"/>
                    <a:pt x="535" y="17529"/>
                    <a:pt x="0" y="21600"/>
                  </a:cubicBezTo>
                  <a:lnTo>
                    <a:pt x="21600" y="21600"/>
                  </a:lnTo>
                  <a:cubicBezTo>
                    <a:pt x="21009" y="18266"/>
                    <a:pt x="20185" y="15991"/>
                    <a:pt x="19312" y="15359"/>
                  </a:cubicBezTo>
                  <a:cubicBezTo>
                    <a:pt x="19143" y="15240"/>
                    <a:pt x="18973" y="15182"/>
                    <a:pt x="18804" y="15182"/>
                  </a:cubicBezTo>
                  <a:cubicBezTo>
                    <a:pt x="17868" y="15182"/>
                    <a:pt x="16935" y="16957"/>
                    <a:pt x="16242" y="20140"/>
                  </a:cubicBezTo>
                  <a:cubicBezTo>
                    <a:pt x="15779" y="8476"/>
                    <a:pt x="13448" y="0"/>
                    <a:pt x="1110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2" name="Google Shape;909;p39"/>
            <p:cNvSpPr/>
            <p:nvPr/>
          </p:nvSpPr>
          <p:spPr>
            <a:xfrm flipH="1">
              <a:off x="422750" y="105974"/>
              <a:ext cx="349144" cy="68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07" y="0"/>
                  </a:moveTo>
                  <a:cubicBezTo>
                    <a:pt x="11102" y="0"/>
                    <a:pt x="11097" y="0"/>
                    <a:pt x="11092" y="0"/>
                  </a:cubicBezTo>
                  <a:cubicBezTo>
                    <a:pt x="8744" y="29"/>
                    <a:pt x="6538" y="7674"/>
                    <a:pt x="5396" y="18087"/>
                  </a:cubicBezTo>
                  <a:cubicBezTo>
                    <a:pt x="4737" y="15110"/>
                    <a:pt x="3855" y="13462"/>
                    <a:pt x="2972" y="13462"/>
                  </a:cubicBezTo>
                  <a:cubicBezTo>
                    <a:pt x="2767" y="13462"/>
                    <a:pt x="2561" y="13552"/>
                    <a:pt x="2358" y="13735"/>
                  </a:cubicBezTo>
                  <a:cubicBezTo>
                    <a:pt x="1407" y="14599"/>
                    <a:pt x="535" y="17515"/>
                    <a:pt x="0" y="21600"/>
                  </a:cubicBezTo>
                  <a:lnTo>
                    <a:pt x="21600" y="21600"/>
                  </a:lnTo>
                  <a:cubicBezTo>
                    <a:pt x="21011" y="18266"/>
                    <a:pt x="20187" y="15995"/>
                    <a:pt x="19311" y="15362"/>
                  </a:cubicBezTo>
                  <a:cubicBezTo>
                    <a:pt x="19142" y="15243"/>
                    <a:pt x="18971" y="15182"/>
                    <a:pt x="18801" y="15182"/>
                  </a:cubicBezTo>
                  <a:cubicBezTo>
                    <a:pt x="17866" y="15182"/>
                    <a:pt x="16934" y="16949"/>
                    <a:pt x="16244" y="20126"/>
                  </a:cubicBezTo>
                  <a:cubicBezTo>
                    <a:pt x="15778" y="8489"/>
                    <a:pt x="13452" y="0"/>
                    <a:pt x="111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3" name="Google Shape;910;p39"/>
            <p:cNvSpPr/>
            <p:nvPr/>
          </p:nvSpPr>
          <p:spPr>
            <a:xfrm flipH="1">
              <a:off x="727559" y="275718"/>
              <a:ext cx="149587" cy="57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30" y="0"/>
                  </a:moveTo>
                  <a:cubicBezTo>
                    <a:pt x="1963" y="6899"/>
                    <a:pt x="881" y="14110"/>
                    <a:pt x="0" y="21600"/>
                  </a:cubicBezTo>
                  <a:lnTo>
                    <a:pt x="21600" y="21600"/>
                  </a:lnTo>
                  <a:cubicBezTo>
                    <a:pt x="20225" y="17610"/>
                    <a:pt x="18310" y="14899"/>
                    <a:pt x="16262" y="14142"/>
                  </a:cubicBezTo>
                  <a:cubicBezTo>
                    <a:pt x="15863" y="13992"/>
                    <a:pt x="15459" y="13919"/>
                    <a:pt x="15057" y="13919"/>
                  </a:cubicBezTo>
                  <a:cubicBezTo>
                    <a:pt x="12878" y="13919"/>
                    <a:pt x="10710" y="16036"/>
                    <a:pt x="9099" y="19852"/>
                  </a:cubicBezTo>
                  <a:cubicBezTo>
                    <a:pt x="8437" y="11309"/>
                    <a:pt x="6152" y="4205"/>
                    <a:pt x="323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4" name="Google Shape;911;p39"/>
            <p:cNvSpPr/>
            <p:nvPr/>
          </p:nvSpPr>
          <p:spPr>
            <a:xfrm flipH="1">
              <a:off x="490704" y="501162"/>
              <a:ext cx="349189" cy="68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07" y="0"/>
                  </a:moveTo>
                  <a:cubicBezTo>
                    <a:pt x="11102" y="0"/>
                    <a:pt x="11097" y="0"/>
                    <a:pt x="11091" y="0"/>
                  </a:cubicBezTo>
                  <a:cubicBezTo>
                    <a:pt x="8743" y="26"/>
                    <a:pt x="6538" y="7675"/>
                    <a:pt x="5396" y="18086"/>
                  </a:cubicBezTo>
                  <a:cubicBezTo>
                    <a:pt x="4736" y="15112"/>
                    <a:pt x="3854" y="13461"/>
                    <a:pt x="2973" y="13461"/>
                  </a:cubicBezTo>
                  <a:cubicBezTo>
                    <a:pt x="2768" y="13461"/>
                    <a:pt x="2563" y="13548"/>
                    <a:pt x="2360" y="13734"/>
                  </a:cubicBezTo>
                  <a:cubicBezTo>
                    <a:pt x="1407" y="14598"/>
                    <a:pt x="535" y="17517"/>
                    <a:pt x="0" y="21600"/>
                  </a:cubicBezTo>
                  <a:lnTo>
                    <a:pt x="21600" y="21600"/>
                  </a:lnTo>
                  <a:cubicBezTo>
                    <a:pt x="21009" y="18266"/>
                    <a:pt x="20185" y="15994"/>
                    <a:pt x="19309" y="15361"/>
                  </a:cubicBezTo>
                  <a:cubicBezTo>
                    <a:pt x="19140" y="15242"/>
                    <a:pt x="18970" y="15182"/>
                    <a:pt x="18800" y="15182"/>
                  </a:cubicBezTo>
                  <a:cubicBezTo>
                    <a:pt x="17865" y="15182"/>
                    <a:pt x="16933" y="16954"/>
                    <a:pt x="16242" y="20126"/>
                  </a:cubicBezTo>
                  <a:cubicBezTo>
                    <a:pt x="15777" y="8490"/>
                    <a:pt x="13451" y="0"/>
                    <a:pt x="111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5" name="Google Shape;912;p39"/>
            <p:cNvSpPr/>
            <p:nvPr/>
          </p:nvSpPr>
          <p:spPr>
            <a:xfrm flipH="1">
              <a:off x="78217" y="147883"/>
              <a:ext cx="719563" cy="742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05" y="0"/>
                  </a:moveTo>
                  <a:cubicBezTo>
                    <a:pt x="8465" y="0"/>
                    <a:pt x="7485" y="325"/>
                    <a:pt x="6572" y="820"/>
                  </a:cubicBezTo>
                  <a:cubicBezTo>
                    <a:pt x="6380" y="922"/>
                    <a:pt x="6192" y="1034"/>
                    <a:pt x="6008" y="1152"/>
                  </a:cubicBezTo>
                  <a:cubicBezTo>
                    <a:pt x="5464" y="1494"/>
                    <a:pt x="4947" y="1892"/>
                    <a:pt x="4454" y="2307"/>
                  </a:cubicBezTo>
                  <a:cubicBezTo>
                    <a:pt x="4451" y="2309"/>
                    <a:pt x="4447" y="2311"/>
                    <a:pt x="4443" y="2315"/>
                  </a:cubicBezTo>
                  <a:cubicBezTo>
                    <a:pt x="4437" y="2321"/>
                    <a:pt x="4432" y="2325"/>
                    <a:pt x="4427" y="2329"/>
                  </a:cubicBezTo>
                  <a:cubicBezTo>
                    <a:pt x="4426" y="2329"/>
                    <a:pt x="4425" y="2330"/>
                    <a:pt x="4425" y="2330"/>
                  </a:cubicBezTo>
                  <a:cubicBezTo>
                    <a:pt x="3852" y="2817"/>
                    <a:pt x="3342" y="3385"/>
                    <a:pt x="2995" y="4041"/>
                  </a:cubicBezTo>
                  <a:cubicBezTo>
                    <a:pt x="2645" y="4706"/>
                    <a:pt x="2468" y="5470"/>
                    <a:pt x="2577" y="6209"/>
                  </a:cubicBezTo>
                  <a:cubicBezTo>
                    <a:pt x="2630" y="6574"/>
                    <a:pt x="2751" y="6936"/>
                    <a:pt x="2734" y="7305"/>
                  </a:cubicBezTo>
                  <a:cubicBezTo>
                    <a:pt x="2714" y="7727"/>
                    <a:pt x="2512" y="8133"/>
                    <a:pt x="2538" y="8555"/>
                  </a:cubicBezTo>
                  <a:cubicBezTo>
                    <a:pt x="2573" y="9133"/>
                    <a:pt x="3050" y="9633"/>
                    <a:pt x="3530" y="10007"/>
                  </a:cubicBezTo>
                  <a:cubicBezTo>
                    <a:pt x="3576" y="10044"/>
                    <a:pt x="3622" y="10080"/>
                    <a:pt x="3667" y="10114"/>
                  </a:cubicBezTo>
                  <a:cubicBezTo>
                    <a:pt x="3665" y="10123"/>
                    <a:pt x="3664" y="10133"/>
                    <a:pt x="3663" y="10142"/>
                  </a:cubicBezTo>
                  <a:cubicBezTo>
                    <a:pt x="3471" y="11461"/>
                    <a:pt x="2903" y="12724"/>
                    <a:pt x="2037" y="13758"/>
                  </a:cubicBezTo>
                  <a:cubicBezTo>
                    <a:pt x="1683" y="14182"/>
                    <a:pt x="1280" y="14568"/>
                    <a:pt x="948" y="15008"/>
                  </a:cubicBezTo>
                  <a:cubicBezTo>
                    <a:pt x="503" y="15594"/>
                    <a:pt x="200" y="16259"/>
                    <a:pt x="0" y="16960"/>
                  </a:cubicBezTo>
                  <a:cubicBezTo>
                    <a:pt x="985" y="18155"/>
                    <a:pt x="2191" y="19182"/>
                    <a:pt x="3575" y="19956"/>
                  </a:cubicBezTo>
                  <a:cubicBezTo>
                    <a:pt x="5539" y="21053"/>
                    <a:pt x="7804" y="21600"/>
                    <a:pt x="10070" y="21600"/>
                  </a:cubicBezTo>
                  <a:cubicBezTo>
                    <a:pt x="12451" y="21600"/>
                    <a:pt x="14833" y="20996"/>
                    <a:pt x="16866" y="19792"/>
                  </a:cubicBezTo>
                  <a:cubicBezTo>
                    <a:pt x="18884" y="18599"/>
                    <a:pt x="20514" y="16841"/>
                    <a:pt x="21600" y="14809"/>
                  </a:cubicBezTo>
                  <a:cubicBezTo>
                    <a:pt x="21544" y="14695"/>
                    <a:pt x="21486" y="14585"/>
                    <a:pt x="21425" y="14475"/>
                  </a:cubicBezTo>
                  <a:cubicBezTo>
                    <a:pt x="20869" y="13484"/>
                    <a:pt x="20121" y="12608"/>
                    <a:pt x="19440" y="11691"/>
                  </a:cubicBezTo>
                  <a:cubicBezTo>
                    <a:pt x="18153" y="9954"/>
                    <a:pt x="17100" y="8054"/>
                    <a:pt x="16317" y="6053"/>
                  </a:cubicBezTo>
                  <a:cubicBezTo>
                    <a:pt x="16047" y="5363"/>
                    <a:pt x="15807" y="4657"/>
                    <a:pt x="15498" y="3984"/>
                  </a:cubicBezTo>
                  <a:cubicBezTo>
                    <a:pt x="15497" y="3980"/>
                    <a:pt x="15496" y="3978"/>
                    <a:pt x="15492" y="3974"/>
                  </a:cubicBezTo>
                  <a:cubicBezTo>
                    <a:pt x="15359" y="3686"/>
                    <a:pt x="15214" y="3403"/>
                    <a:pt x="15045" y="3131"/>
                  </a:cubicBezTo>
                  <a:cubicBezTo>
                    <a:pt x="15028" y="3102"/>
                    <a:pt x="15012" y="3075"/>
                    <a:pt x="14995" y="3047"/>
                  </a:cubicBezTo>
                  <a:cubicBezTo>
                    <a:pt x="14580" y="2395"/>
                    <a:pt x="14042" y="1824"/>
                    <a:pt x="13419" y="1357"/>
                  </a:cubicBezTo>
                  <a:cubicBezTo>
                    <a:pt x="12407" y="600"/>
                    <a:pt x="11174" y="118"/>
                    <a:pt x="9900" y="16"/>
                  </a:cubicBezTo>
                  <a:cubicBezTo>
                    <a:pt x="9767" y="5"/>
                    <a:pt x="9635" y="0"/>
                    <a:pt x="950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6" name="Google Shape;913;p39"/>
            <p:cNvSpPr/>
            <p:nvPr/>
          </p:nvSpPr>
          <p:spPr>
            <a:xfrm flipH="1">
              <a:off x="578641" y="118663"/>
              <a:ext cx="119345" cy="11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6" h="21600" fill="norm" stroke="1" extrusionOk="0">
                  <a:moveTo>
                    <a:pt x="12840" y="0"/>
                  </a:moveTo>
                  <a:cubicBezTo>
                    <a:pt x="12789" y="0"/>
                    <a:pt x="12738" y="2"/>
                    <a:pt x="12687" y="2"/>
                  </a:cubicBezTo>
                  <a:cubicBezTo>
                    <a:pt x="10747" y="48"/>
                    <a:pt x="8855" y="775"/>
                    <a:pt x="7125" y="1731"/>
                  </a:cubicBezTo>
                  <a:cubicBezTo>
                    <a:pt x="4223" y="3330"/>
                    <a:pt x="1529" y="5771"/>
                    <a:pt x="436" y="9116"/>
                  </a:cubicBezTo>
                  <a:cubicBezTo>
                    <a:pt x="-409" y="11719"/>
                    <a:pt x="-39" y="14980"/>
                    <a:pt x="1677" y="17069"/>
                  </a:cubicBezTo>
                  <a:cubicBezTo>
                    <a:pt x="3449" y="19243"/>
                    <a:pt x="6505" y="19420"/>
                    <a:pt x="8877" y="20407"/>
                  </a:cubicBezTo>
                  <a:cubicBezTo>
                    <a:pt x="10143" y="20935"/>
                    <a:pt x="11391" y="21600"/>
                    <a:pt x="12693" y="21600"/>
                  </a:cubicBezTo>
                  <a:cubicBezTo>
                    <a:pt x="13165" y="21600"/>
                    <a:pt x="13641" y="21514"/>
                    <a:pt x="14130" y="21303"/>
                  </a:cubicBezTo>
                  <a:cubicBezTo>
                    <a:pt x="19328" y="19075"/>
                    <a:pt x="21191" y="10999"/>
                    <a:pt x="19720" y="5680"/>
                  </a:cubicBezTo>
                  <a:cubicBezTo>
                    <a:pt x="19362" y="4411"/>
                    <a:pt x="18825" y="3170"/>
                    <a:pt x="17988" y="2206"/>
                  </a:cubicBezTo>
                  <a:cubicBezTo>
                    <a:pt x="16684" y="700"/>
                    <a:pt x="14738" y="0"/>
                    <a:pt x="1284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7" name="Google Shape;914;p39"/>
            <p:cNvSpPr/>
            <p:nvPr/>
          </p:nvSpPr>
          <p:spPr>
            <a:xfrm flipH="1">
              <a:off x="223451" y="159220"/>
              <a:ext cx="139690" cy="125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1600" fill="norm" stroke="1" extrusionOk="0">
                  <a:moveTo>
                    <a:pt x="12521" y="0"/>
                  </a:moveTo>
                  <a:cubicBezTo>
                    <a:pt x="10051" y="0"/>
                    <a:pt x="7690" y="1271"/>
                    <a:pt x="5644" y="2801"/>
                  </a:cubicBezTo>
                  <a:cubicBezTo>
                    <a:pt x="4304" y="3797"/>
                    <a:pt x="2916" y="4846"/>
                    <a:pt x="1846" y="6062"/>
                  </a:cubicBezTo>
                  <a:cubicBezTo>
                    <a:pt x="249" y="7878"/>
                    <a:pt x="-612" y="10085"/>
                    <a:pt x="507" y="13092"/>
                  </a:cubicBezTo>
                  <a:cubicBezTo>
                    <a:pt x="2190" y="17644"/>
                    <a:pt x="6593" y="21600"/>
                    <a:pt x="11024" y="21600"/>
                  </a:cubicBezTo>
                  <a:cubicBezTo>
                    <a:pt x="11237" y="21600"/>
                    <a:pt x="11448" y="21592"/>
                    <a:pt x="11659" y="21573"/>
                  </a:cubicBezTo>
                  <a:cubicBezTo>
                    <a:pt x="11812" y="21560"/>
                    <a:pt x="11974" y="21544"/>
                    <a:pt x="12127" y="21524"/>
                  </a:cubicBezTo>
                  <a:cubicBezTo>
                    <a:pt x="12133" y="21524"/>
                    <a:pt x="12140" y="21524"/>
                    <a:pt x="12145" y="21517"/>
                  </a:cubicBezTo>
                  <a:cubicBezTo>
                    <a:pt x="13393" y="21319"/>
                    <a:pt x="14592" y="20796"/>
                    <a:pt x="15666" y="20067"/>
                  </a:cubicBezTo>
                  <a:cubicBezTo>
                    <a:pt x="17172" y="19049"/>
                    <a:pt x="18444" y="17571"/>
                    <a:pt x="19354" y="15844"/>
                  </a:cubicBezTo>
                  <a:cubicBezTo>
                    <a:pt x="20435" y="13793"/>
                    <a:pt x="20988" y="11388"/>
                    <a:pt x="20792" y="9005"/>
                  </a:cubicBezTo>
                  <a:cubicBezTo>
                    <a:pt x="20429" y="4610"/>
                    <a:pt x="17313" y="601"/>
                    <a:pt x="13509" y="70"/>
                  </a:cubicBezTo>
                  <a:cubicBezTo>
                    <a:pt x="13177" y="22"/>
                    <a:pt x="12848" y="0"/>
                    <a:pt x="1252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8" name="Google Shape;915;p39"/>
            <p:cNvSpPr/>
            <p:nvPr/>
          </p:nvSpPr>
          <p:spPr>
            <a:xfrm flipH="1">
              <a:off x="264710" y="355935"/>
              <a:ext cx="248618" cy="203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3" h="21600" fill="norm" stroke="1" extrusionOk="0">
                  <a:moveTo>
                    <a:pt x="21107" y="0"/>
                  </a:moveTo>
                  <a:cubicBezTo>
                    <a:pt x="21103" y="0"/>
                    <a:pt x="21099" y="0"/>
                    <a:pt x="21095" y="1"/>
                  </a:cubicBezTo>
                  <a:cubicBezTo>
                    <a:pt x="21042" y="6"/>
                    <a:pt x="21004" y="63"/>
                    <a:pt x="21011" y="128"/>
                  </a:cubicBezTo>
                  <a:cubicBezTo>
                    <a:pt x="21402" y="5228"/>
                    <a:pt x="20224" y="10518"/>
                    <a:pt x="17774" y="14641"/>
                  </a:cubicBezTo>
                  <a:cubicBezTo>
                    <a:pt x="16653" y="16526"/>
                    <a:pt x="15418" y="17897"/>
                    <a:pt x="14107" y="18716"/>
                  </a:cubicBezTo>
                  <a:cubicBezTo>
                    <a:pt x="12774" y="19548"/>
                    <a:pt x="11174" y="19953"/>
                    <a:pt x="9216" y="19953"/>
                  </a:cubicBezTo>
                  <a:cubicBezTo>
                    <a:pt x="9087" y="19953"/>
                    <a:pt x="8958" y="19951"/>
                    <a:pt x="8825" y="19948"/>
                  </a:cubicBezTo>
                  <a:cubicBezTo>
                    <a:pt x="7690" y="19922"/>
                    <a:pt x="6537" y="19768"/>
                    <a:pt x="5423" y="19620"/>
                  </a:cubicBezTo>
                  <a:cubicBezTo>
                    <a:pt x="4753" y="19531"/>
                    <a:pt x="4062" y="19441"/>
                    <a:pt x="3381" y="19378"/>
                  </a:cubicBezTo>
                  <a:cubicBezTo>
                    <a:pt x="3122" y="19353"/>
                    <a:pt x="2856" y="19332"/>
                    <a:pt x="2591" y="19332"/>
                  </a:cubicBezTo>
                  <a:cubicBezTo>
                    <a:pt x="2163" y="19332"/>
                    <a:pt x="1734" y="19387"/>
                    <a:pt x="1329" y="19571"/>
                  </a:cubicBezTo>
                  <a:cubicBezTo>
                    <a:pt x="712" y="19843"/>
                    <a:pt x="63" y="20540"/>
                    <a:pt x="0" y="21473"/>
                  </a:cubicBezTo>
                  <a:cubicBezTo>
                    <a:pt x="-4" y="21539"/>
                    <a:pt x="35" y="21596"/>
                    <a:pt x="84" y="21600"/>
                  </a:cubicBezTo>
                  <a:lnTo>
                    <a:pt x="95" y="21600"/>
                  </a:lnTo>
                  <a:cubicBezTo>
                    <a:pt x="144" y="21600"/>
                    <a:pt x="183" y="21552"/>
                    <a:pt x="187" y="21495"/>
                  </a:cubicBezTo>
                  <a:cubicBezTo>
                    <a:pt x="247" y="20662"/>
                    <a:pt x="832" y="20035"/>
                    <a:pt x="1392" y="19790"/>
                  </a:cubicBezTo>
                  <a:cubicBezTo>
                    <a:pt x="1776" y="19618"/>
                    <a:pt x="2186" y="19565"/>
                    <a:pt x="2598" y="19565"/>
                  </a:cubicBezTo>
                  <a:cubicBezTo>
                    <a:pt x="2855" y="19565"/>
                    <a:pt x="3114" y="19585"/>
                    <a:pt x="3367" y="19611"/>
                  </a:cubicBezTo>
                  <a:cubicBezTo>
                    <a:pt x="4044" y="19673"/>
                    <a:pt x="4735" y="19764"/>
                    <a:pt x="5402" y="19851"/>
                  </a:cubicBezTo>
                  <a:cubicBezTo>
                    <a:pt x="6520" y="20001"/>
                    <a:pt x="7675" y="20154"/>
                    <a:pt x="8821" y="20185"/>
                  </a:cubicBezTo>
                  <a:cubicBezTo>
                    <a:pt x="8945" y="20188"/>
                    <a:pt x="9067" y="20190"/>
                    <a:pt x="9188" y="20190"/>
                  </a:cubicBezTo>
                  <a:cubicBezTo>
                    <a:pt x="11183" y="20190"/>
                    <a:pt x="12825" y="19779"/>
                    <a:pt x="14188" y="18927"/>
                  </a:cubicBezTo>
                  <a:cubicBezTo>
                    <a:pt x="15532" y="18090"/>
                    <a:pt x="16787" y="16692"/>
                    <a:pt x="17925" y="14782"/>
                  </a:cubicBezTo>
                  <a:cubicBezTo>
                    <a:pt x="20401" y="10610"/>
                    <a:pt x="21596" y="5265"/>
                    <a:pt x="21197" y="105"/>
                  </a:cubicBezTo>
                  <a:cubicBezTo>
                    <a:pt x="21191" y="45"/>
                    <a:pt x="21152" y="0"/>
                    <a:pt x="2110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9" name="Google Shape;916;p39"/>
            <p:cNvSpPr/>
            <p:nvPr/>
          </p:nvSpPr>
          <p:spPr>
            <a:xfrm flipH="1">
              <a:off x="629755" y="492027"/>
              <a:ext cx="51263" cy="53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8" h="21600" fill="norm" stroke="1" extrusionOk="0">
                  <a:moveTo>
                    <a:pt x="467" y="0"/>
                  </a:moveTo>
                  <a:cubicBezTo>
                    <a:pt x="297" y="0"/>
                    <a:pt x="130" y="90"/>
                    <a:pt x="45" y="245"/>
                  </a:cubicBezTo>
                  <a:cubicBezTo>
                    <a:pt x="-60" y="463"/>
                    <a:pt x="25" y="730"/>
                    <a:pt x="254" y="846"/>
                  </a:cubicBezTo>
                  <a:cubicBezTo>
                    <a:pt x="9072" y="5338"/>
                    <a:pt x="16309" y="12621"/>
                    <a:pt x="20605" y="21348"/>
                  </a:cubicBezTo>
                  <a:cubicBezTo>
                    <a:pt x="20675" y="21517"/>
                    <a:pt x="20846" y="21600"/>
                    <a:pt x="21020" y="21600"/>
                  </a:cubicBezTo>
                  <a:cubicBezTo>
                    <a:pt x="21090" y="21600"/>
                    <a:pt x="21156" y="21585"/>
                    <a:pt x="21210" y="21562"/>
                  </a:cubicBezTo>
                  <a:cubicBezTo>
                    <a:pt x="21451" y="21446"/>
                    <a:pt x="21540" y="21182"/>
                    <a:pt x="21435" y="20961"/>
                  </a:cubicBezTo>
                  <a:cubicBezTo>
                    <a:pt x="17049" y="12071"/>
                    <a:pt x="9677" y="4634"/>
                    <a:pt x="665" y="41"/>
                  </a:cubicBezTo>
                  <a:cubicBezTo>
                    <a:pt x="603" y="15"/>
                    <a:pt x="533" y="0"/>
                    <a:pt x="46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0" name="Google Shape;917;p39"/>
            <p:cNvSpPr/>
            <p:nvPr/>
          </p:nvSpPr>
          <p:spPr>
            <a:xfrm flipH="1">
              <a:off x="497650" y="415142"/>
              <a:ext cx="138513" cy="182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600" fill="norm" stroke="1" extrusionOk="0">
                  <a:moveTo>
                    <a:pt x="11093" y="0"/>
                  </a:moveTo>
                  <a:cubicBezTo>
                    <a:pt x="8628" y="0"/>
                    <a:pt x="6165" y="638"/>
                    <a:pt x="4329" y="1956"/>
                  </a:cubicBezTo>
                  <a:cubicBezTo>
                    <a:pt x="2417" y="3325"/>
                    <a:pt x="1276" y="5229"/>
                    <a:pt x="699" y="7178"/>
                  </a:cubicBezTo>
                  <a:cubicBezTo>
                    <a:pt x="115" y="9131"/>
                    <a:pt x="52" y="11144"/>
                    <a:pt x="7" y="13147"/>
                  </a:cubicBezTo>
                  <a:cubicBezTo>
                    <a:pt x="0" y="13380"/>
                    <a:pt x="0" y="13603"/>
                    <a:pt x="0" y="13838"/>
                  </a:cubicBezTo>
                  <a:cubicBezTo>
                    <a:pt x="0" y="14013"/>
                    <a:pt x="0" y="14183"/>
                    <a:pt x="7" y="14354"/>
                  </a:cubicBezTo>
                  <a:cubicBezTo>
                    <a:pt x="24" y="15061"/>
                    <a:pt x="97" y="15758"/>
                    <a:pt x="333" y="16430"/>
                  </a:cubicBezTo>
                  <a:cubicBezTo>
                    <a:pt x="1001" y="18335"/>
                    <a:pt x="2924" y="19923"/>
                    <a:pt x="5265" y="20776"/>
                  </a:cubicBezTo>
                  <a:cubicBezTo>
                    <a:pt x="6355" y="21170"/>
                    <a:pt x="7542" y="21419"/>
                    <a:pt x="8742" y="21520"/>
                  </a:cubicBezTo>
                  <a:cubicBezTo>
                    <a:pt x="8875" y="21545"/>
                    <a:pt x="9023" y="21554"/>
                    <a:pt x="9159" y="21560"/>
                  </a:cubicBezTo>
                  <a:cubicBezTo>
                    <a:pt x="9543" y="21587"/>
                    <a:pt x="9931" y="21600"/>
                    <a:pt x="10318" y="21600"/>
                  </a:cubicBezTo>
                  <a:cubicBezTo>
                    <a:pt x="11181" y="21600"/>
                    <a:pt x="12045" y="21534"/>
                    <a:pt x="12891" y="21413"/>
                  </a:cubicBezTo>
                  <a:cubicBezTo>
                    <a:pt x="15213" y="21082"/>
                    <a:pt x="17539" y="20244"/>
                    <a:pt x="18817" y="18734"/>
                  </a:cubicBezTo>
                  <a:cubicBezTo>
                    <a:pt x="19510" y="17916"/>
                    <a:pt x="19837" y="16956"/>
                    <a:pt x="20151" y="16016"/>
                  </a:cubicBezTo>
                  <a:cubicBezTo>
                    <a:pt x="20188" y="15903"/>
                    <a:pt x="20227" y="15782"/>
                    <a:pt x="20266" y="15669"/>
                  </a:cubicBezTo>
                  <a:cubicBezTo>
                    <a:pt x="20311" y="15524"/>
                    <a:pt x="20363" y="15373"/>
                    <a:pt x="20407" y="15227"/>
                  </a:cubicBezTo>
                  <a:cubicBezTo>
                    <a:pt x="21017" y="13317"/>
                    <a:pt x="21529" y="11387"/>
                    <a:pt x="21555" y="9434"/>
                  </a:cubicBezTo>
                  <a:cubicBezTo>
                    <a:pt x="21600" y="7202"/>
                    <a:pt x="20965" y="4913"/>
                    <a:pt x="19291" y="3080"/>
                  </a:cubicBezTo>
                  <a:cubicBezTo>
                    <a:pt x="17443" y="1057"/>
                    <a:pt x="14267" y="0"/>
                    <a:pt x="1109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1" name="Google Shape;918;p39"/>
            <p:cNvSpPr/>
            <p:nvPr/>
          </p:nvSpPr>
          <p:spPr>
            <a:xfrm flipH="1">
              <a:off x="548930" y="504485"/>
              <a:ext cx="79447" cy="66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6" h="21600" fill="norm" stroke="1" extrusionOk="0">
                  <a:moveTo>
                    <a:pt x="9700" y="0"/>
                  </a:moveTo>
                  <a:cubicBezTo>
                    <a:pt x="8145" y="0"/>
                    <a:pt x="6649" y="256"/>
                    <a:pt x="5392" y="713"/>
                  </a:cubicBezTo>
                  <a:cubicBezTo>
                    <a:pt x="2984" y="1597"/>
                    <a:pt x="724" y="3823"/>
                    <a:pt x="148" y="6900"/>
                  </a:cubicBezTo>
                  <a:cubicBezTo>
                    <a:pt x="-415" y="9917"/>
                    <a:pt x="703" y="13033"/>
                    <a:pt x="2218" y="15461"/>
                  </a:cubicBezTo>
                  <a:cubicBezTo>
                    <a:pt x="4391" y="18950"/>
                    <a:pt x="7795" y="21600"/>
                    <a:pt x="11213" y="21600"/>
                  </a:cubicBezTo>
                  <a:cubicBezTo>
                    <a:pt x="12015" y="21600"/>
                    <a:pt x="12819" y="21453"/>
                    <a:pt x="13609" y="21137"/>
                  </a:cubicBezTo>
                  <a:cubicBezTo>
                    <a:pt x="15526" y="20376"/>
                    <a:pt x="17147" y="18688"/>
                    <a:pt x="18384" y="16703"/>
                  </a:cubicBezTo>
                  <a:cubicBezTo>
                    <a:pt x="20141" y="13867"/>
                    <a:pt x="21185" y="9980"/>
                    <a:pt x="20110" y="6660"/>
                  </a:cubicBezTo>
                  <a:cubicBezTo>
                    <a:pt x="18576" y="1877"/>
                    <a:pt x="13918" y="0"/>
                    <a:pt x="970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2" name="Google Shape;919;p39"/>
            <p:cNvSpPr/>
            <p:nvPr/>
          </p:nvSpPr>
          <p:spPr>
            <a:xfrm flipH="1">
              <a:off x="577316" y="547893"/>
              <a:ext cx="17153" cy="49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600" fill="norm" stroke="1" extrusionOk="0">
                  <a:moveTo>
                    <a:pt x="1340" y="0"/>
                  </a:moveTo>
                  <a:cubicBezTo>
                    <a:pt x="1305" y="0"/>
                    <a:pt x="1282" y="0"/>
                    <a:pt x="1247" y="0"/>
                  </a:cubicBezTo>
                  <a:cubicBezTo>
                    <a:pt x="479" y="16"/>
                    <a:pt x="-44" y="250"/>
                    <a:pt x="3" y="520"/>
                  </a:cubicBezTo>
                  <a:cubicBezTo>
                    <a:pt x="793" y="3659"/>
                    <a:pt x="2387" y="6766"/>
                    <a:pt x="4713" y="9829"/>
                  </a:cubicBezTo>
                  <a:cubicBezTo>
                    <a:pt x="7889" y="13871"/>
                    <a:pt x="12379" y="17796"/>
                    <a:pt x="18194" y="21455"/>
                  </a:cubicBezTo>
                  <a:cubicBezTo>
                    <a:pt x="19265" y="21548"/>
                    <a:pt x="20463" y="21580"/>
                    <a:pt x="21556" y="21600"/>
                  </a:cubicBezTo>
                  <a:cubicBezTo>
                    <a:pt x="15589" y="17937"/>
                    <a:pt x="10994" y="14012"/>
                    <a:pt x="7726" y="9954"/>
                  </a:cubicBezTo>
                  <a:cubicBezTo>
                    <a:pt x="5190" y="6835"/>
                    <a:pt x="3539" y="3659"/>
                    <a:pt x="2748" y="447"/>
                  </a:cubicBezTo>
                  <a:cubicBezTo>
                    <a:pt x="2655" y="189"/>
                    <a:pt x="2038" y="0"/>
                    <a:pt x="134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3" name="Google Shape;920;p39"/>
            <p:cNvSpPr/>
            <p:nvPr/>
          </p:nvSpPr>
          <p:spPr>
            <a:xfrm flipH="1">
              <a:off x="627962" y="404072"/>
              <a:ext cx="31358" cy="31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13" y="0"/>
                  </a:moveTo>
                  <a:cubicBezTo>
                    <a:pt x="4820" y="0"/>
                    <a:pt x="0" y="4825"/>
                    <a:pt x="0" y="10816"/>
                  </a:cubicBezTo>
                  <a:cubicBezTo>
                    <a:pt x="0" y="16775"/>
                    <a:pt x="4820" y="21600"/>
                    <a:pt x="10813" y="21600"/>
                  </a:cubicBezTo>
                  <a:cubicBezTo>
                    <a:pt x="16767" y="21600"/>
                    <a:pt x="21600" y="16775"/>
                    <a:pt x="21600" y="10816"/>
                  </a:cubicBezTo>
                  <a:cubicBezTo>
                    <a:pt x="21600" y="4825"/>
                    <a:pt x="16767" y="0"/>
                    <a:pt x="1081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4" name="Google Shape;921;p39"/>
            <p:cNvSpPr/>
            <p:nvPr/>
          </p:nvSpPr>
          <p:spPr>
            <a:xfrm flipH="1">
              <a:off x="463585" y="417502"/>
              <a:ext cx="31395" cy="31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4" y="0"/>
                  </a:moveTo>
                  <a:cubicBezTo>
                    <a:pt x="4840" y="0"/>
                    <a:pt x="0" y="4851"/>
                    <a:pt x="0" y="10803"/>
                  </a:cubicBezTo>
                  <a:cubicBezTo>
                    <a:pt x="0" y="16755"/>
                    <a:pt x="4840" y="21600"/>
                    <a:pt x="10794" y="21600"/>
                  </a:cubicBezTo>
                  <a:cubicBezTo>
                    <a:pt x="16748" y="21600"/>
                    <a:pt x="21600" y="16755"/>
                    <a:pt x="21600" y="10803"/>
                  </a:cubicBezTo>
                  <a:cubicBezTo>
                    <a:pt x="21600" y="4851"/>
                    <a:pt x="16748" y="0"/>
                    <a:pt x="1079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5" name="Google Shape;922;p39"/>
            <p:cNvSpPr/>
            <p:nvPr/>
          </p:nvSpPr>
          <p:spPr>
            <a:xfrm flipH="1">
              <a:off x="594319" y="185293"/>
              <a:ext cx="60529" cy="47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600" fill="norm" stroke="1" extrusionOk="0">
                  <a:moveTo>
                    <a:pt x="21107" y="0"/>
                  </a:moveTo>
                  <a:cubicBezTo>
                    <a:pt x="21054" y="0"/>
                    <a:pt x="21001" y="13"/>
                    <a:pt x="20952" y="46"/>
                  </a:cubicBezTo>
                  <a:cubicBezTo>
                    <a:pt x="12885" y="4834"/>
                    <a:pt x="5670" y="12020"/>
                    <a:pt x="95" y="20787"/>
                  </a:cubicBezTo>
                  <a:cubicBezTo>
                    <a:pt x="-53" y="21008"/>
                    <a:pt x="-23" y="21325"/>
                    <a:pt x="154" y="21487"/>
                  </a:cubicBezTo>
                  <a:cubicBezTo>
                    <a:pt x="226" y="21567"/>
                    <a:pt x="299" y="21600"/>
                    <a:pt x="384" y="21600"/>
                  </a:cubicBezTo>
                  <a:cubicBezTo>
                    <a:pt x="506" y="21600"/>
                    <a:pt x="621" y="21525"/>
                    <a:pt x="693" y="21412"/>
                  </a:cubicBezTo>
                  <a:cubicBezTo>
                    <a:pt x="6212" y="12746"/>
                    <a:pt x="13326" y="5668"/>
                    <a:pt x="21271" y="934"/>
                  </a:cubicBezTo>
                  <a:cubicBezTo>
                    <a:pt x="21478" y="826"/>
                    <a:pt x="21547" y="526"/>
                    <a:pt x="21462" y="284"/>
                  </a:cubicBezTo>
                  <a:cubicBezTo>
                    <a:pt x="21396" y="108"/>
                    <a:pt x="21254" y="0"/>
                    <a:pt x="2110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6" name="Google Shape;923;p39"/>
            <p:cNvSpPr/>
            <p:nvPr/>
          </p:nvSpPr>
          <p:spPr>
            <a:xfrm flipH="1">
              <a:off x="231472" y="202610"/>
              <a:ext cx="70245" cy="82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21600" fill="norm" stroke="1" extrusionOk="0">
                  <a:moveTo>
                    <a:pt x="11100" y="0"/>
                  </a:moveTo>
                  <a:cubicBezTo>
                    <a:pt x="8026" y="0"/>
                    <a:pt x="5295" y="2035"/>
                    <a:pt x="3891" y="4444"/>
                  </a:cubicBezTo>
                  <a:cubicBezTo>
                    <a:pt x="2465" y="6900"/>
                    <a:pt x="2097" y="9710"/>
                    <a:pt x="1733" y="12456"/>
                  </a:cubicBezTo>
                  <a:cubicBezTo>
                    <a:pt x="1670" y="12932"/>
                    <a:pt x="1609" y="13418"/>
                    <a:pt x="1524" y="13894"/>
                  </a:cubicBezTo>
                  <a:cubicBezTo>
                    <a:pt x="1253" y="15528"/>
                    <a:pt x="877" y="17127"/>
                    <a:pt x="301" y="18739"/>
                  </a:cubicBezTo>
                  <a:cubicBezTo>
                    <a:pt x="-505" y="21000"/>
                    <a:pt x="290" y="21194"/>
                    <a:pt x="2893" y="21474"/>
                  </a:cubicBezTo>
                  <a:cubicBezTo>
                    <a:pt x="3586" y="21539"/>
                    <a:pt x="4258" y="21583"/>
                    <a:pt x="4966" y="21593"/>
                  </a:cubicBezTo>
                  <a:cubicBezTo>
                    <a:pt x="5133" y="21598"/>
                    <a:pt x="5300" y="21600"/>
                    <a:pt x="5470" y="21600"/>
                  </a:cubicBezTo>
                  <a:cubicBezTo>
                    <a:pt x="5640" y="21600"/>
                    <a:pt x="5816" y="21598"/>
                    <a:pt x="5991" y="21593"/>
                  </a:cubicBezTo>
                  <a:cubicBezTo>
                    <a:pt x="5980" y="21561"/>
                    <a:pt x="5969" y="21539"/>
                    <a:pt x="5931" y="21508"/>
                  </a:cubicBezTo>
                  <a:cubicBezTo>
                    <a:pt x="8410" y="21204"/>
                    <a:pt x="10793" y="20405"/>
                    <a:pt x="12926" y="19290"/>
                  </a:cubicBezTo>
                  <a:cubicBezTo>
                    <a:pt x="15918" y="17734"/>
                    <a:pt x="18446" y="15475"/>
                    <a:pt x="20253" y="12835"/>
                  </a:cubicBezTo>
                  <a:cubicBezTo>
                    <a:pt x="21095" y="10414"/>
                    <a:pt x="21032" y="7784"/>
                    <a:pt x="19740" y="5525"/>
                  </a:cubicBezTo>
                  <a:cubicBezTo>
                    <a:pt x="19008" y="4206"/>
                    <a:pt x="17920" y="3072"/>
                    <a:pt x="16675" y="2120"/>
                  </a:cubicBezTo>
                  <a:cubicBezTo>
                    <a:pt x="15125" y="952"/>
                    <a:pt x="13233" y="44"/>
                    <a:pt x="11193" y="0"/>
                  </a:cubicBezTo>
                  <a:cubicBezTo>
                    <a:pt x="11163" y="0"/>
                    <a:pt x="11130" y="0"/>
                    <a:pt x="111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7" name="Google Shape;924;p39"/>
            <p:cNvSpPr/>
            <p:nvPr/>
          </p:nvSpPr>
          <p:spPr>
            <a:xfrm flipH="1">
              <a:off x="717301" y="503883"/>
              <a:ext cx="110040" cy="28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42" h="21600" fill="norm" stroke="1" extrusionOk="0">
                  <a:moveTo>
                    <a:pt x="11875" y="0"/>
                  </a:moveTo>
                  <a:cubicBezTo>
                    <a:pt x="5297" y="2112"/>
                    <a:pt x="968" y="5345"/>
                    <a:pt x="154" y="8744"/>
                  </a:cubicBezTo>
                  <a:cubicBezTo>
                    <a:pt x="-336" y="10792"/>
                    <a:pt x="394" y="12847"/>
                    <a:pt x="1617" y="14855"/>
                  </a:cubicBezTo>
                  <a:cubicBezTo>
                    <a:pt x="2808" y="15578"/>
                    <a:pt x="4084" y="16282"/>
                    <a:pt x="5410" y="16965"/>
                  </a:cubicBezTo>
                  <a:cubicBezTo>
                    <a:pt x="8714" y="18650"/>
                    <a:pt x="12419" y="20207"/>
                    <a:pt x="16492" y="21600"/>
                  </a:cubicBezTo>
                  <a:cubicBezTo>
                    <a:pt x="19372" y="18051"/>
                    <a:pt x="21264" y="14391"/>
                    <a:pt x="19395" y="10785"/>
                  </a:cubicBezTo>
                  <a:cubicBezTo>
                    <a:pt x="17449" y="7055"/>
                    <a:pt x="11015" y="3795"/>
                    <a:pt x="1187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8" name="Google Shape;925;p39"/>
            <p:cNvSpPr/>
            <p:nvPr/>
          </p:nvSpPr>
          <p:spPr>
            <a:xfrm flipH="1">
              <a:off x="594420" y="631043"/>
              <a:ext cx="130706" cy="219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6852" y="1414"/>
                    <a:pt x="12005" y="2871"/>
                    <a:pt x="8388" y="5182"/>
                  </a:cubicBezTo>
                  <a:cubicBezTo>
                    <a:pt x="4602" y="7610"/>
                    <a:pt x="2485" y="10798"/>
                    <a:pt x="1109" y="14006"/>
                  </a:cubicBezTo>
                  <a:cubicBezTo>
                    <a:pt x="688" y="14981"/>
                    <a:pt x="333" y="15955"/>
                    <a:pt x="0" y="16942"/>
                  </a:cubicBezTo>
                  <a:cubicBezTo>
                    <a:pt x="2430" y="18071"/>
                    <a:pt x="4991" y="19103"/>
                    <a:pt x="7675" y="20025"/>
                  </a:cubicBezTo>
                  <a:cubicBezTo>
                    <a:pt x="9329" y="20593"/>
                    <a:pt x="11025" y="21117"/>
                    <a:pt x="12747" y="21600"/>
                  </a:cubicBezTo>
                  <a:cubicBezTo>
                    <a:pt x="13469" y="20759"/>
                    <a:pt x="14055" y="19871"/>
                    <a:pt x="14477" y="18945"/>
                  </a:cubicBezTo>
                  <a:cubicBezTo>
                    <a:pt x="16349" y="14749"/>
                    <a:pt x="14477" y="10217"/>
                    <a:pt x="16254" y="6011"/>
                  </a:cubicBezTo>
                  <a:cubicBezTo>
                    <a:pt x="17138" y="3898"/>
                    <a:pt x="19564" y="1811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9" name="Google Shape;926;p39"/>
            <p:cNvSpPr/>
            <p:nvPr/>
          </p:nvSpPr>
          <p:spPr>
            <a:xfrm flipH="1">
              <a:off x="500747" y="629442"/>
              <a:ext cx="111871" cy="252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5" h="21600" fill="norm" stroke="1" extrusionOk="0">
                  <a:moveTo>
                    <a:pt x="10910" y="0"/>
                  </a:moveTo>
                  <a:cubicBezTo>
                    <a:pt x="5913" y="1273"/>
                    <a:pt x="2572" y="3802"/>
                    <a:pt x="1098" y="6481"/>
                  </a:cubicBezTo>
                  <a:cubicBezTo>
                    <a:pt x="-361" y="9161"/>
                    <a:pt x="-160" y="11997"/>
                    <a:pt x="519" y="14749"/>
                  </a:cubicBezTo>
                  <a:cubicBezTo>
                    <a:pt x="992" y="16679"/>
                    <a:pt x="1685" y="18591"/>
                    <a:pt x="2171" y="20517"/>
                  </a:cubicBezTo>
                  <a:cubicBezTo>
                    <a:pt x="4903" y="20958"/>
                    <a:pt x="7672" y="21318"/>
                    <a:pt x="10482" y="21600"/>
                  </a:cubicBezTo>
                  <a:cubicBezTo>
                    <a:pt x="11841" y="20626"/>
                    <a:pt x="13129" y="19656"/>
                    <a:pt x="14271" y="18683"/>
                  </a:cubicBezTo>
                  <a:cubicBezTo>
                    <a:pt x="18598" y="14993"/>
                    <a:pt x="21239" y="10414"/>
                    <a:pt x="17919" y="6481"/>
                  </a:cubicBezTo>
                  <a:cubicBezTo>
                    <a:pt x="15932" y="4131"/>
                    <a:pt x="11762" y="2511"/>
                    <a:pt x="1091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0" name="Google Shape;927;p39"/>
            <p:cNvSpPr/>
            <p:nvPr/>
          </p:nvSpPr>
          <p:spPr>
            <a:xfrm flipH="1">
              <a:off x="396988" y="578667"/>
              <a:ext cx="102375" cy="312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75" h="21600" fill="norm" stroke="1" extrusionOk="0">
                  <a:moveTo>
                    <a:pt x="10808" y="0"/>
                  </a:moveTo>
                  <a:cubicBezTo>
                    <a:pt x="4996" y="879"/>
                    <a:pt x="1323" y="3146"/>
                    <a:pt x="337" y="5459"/>
                  </a:cubicBezTo>
                  <a:cubicBezTo>
                    <a:pt x="-641" y="7768"/>
                    <a:pt x="658" y="10130"/>
                    <a:pt x="2323" y="12383"/>
                  </a:cubicBezTo>
                  <a:cubicBezTo>
                    <a:pt x="4003" y="14639"/>
                    <a:pt x="6072" y="16872"/>
                    <a:pt x="6684" y="19201"/>
                  </a:cubicBezTo>
                  <a:cubicBezTo>
                    <a:pt x="6890" y="19995"/>
                    <a:pt x="6914" y="20804"/>
                    <a:pt x="6684" y="21600"/>
                  </a:cubicBezTo>
                  <a:cubicBezTo>
                    <a:pt x="8173" y="21600"/>
                    <a:pt x="9664" y="21588"/>
                    <a:pt x="11145" y="21563"/>
                  </a:cubicBezTo>
                  <a:cubicBezTo>
                    <a:pt x="12038" y="21127"/>
                    <a:pt x="12893" y="20679"/>
                    <a:pt x="13658" y="20206"/>
                  </a:cubicBezTo>
                  <a:cubicBezTo>
                    <a:pt x="19714" y="16450"/>
                    <a:pt x="20959" y="11524"/>
                    <a:pt x="15505" y="7638"/>
                  </a:cubicBezTo>
                  <a:cubicBezTo>
                    <a:pt x="13994" y="6554"/>
                    <a:pt x="11994" y="5564"/>
                    <a:pt x="10817" y="4424"/>
                  </a:cubicBezTo>
                  <a:cubicBezTo>
                    <a:pt x="9396" y="3041"/>
                    <a:pt x="9594" y="1412"/>
                    <a:pt x="1080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1" name="Google Shape;928;p39"/>
            <p:cNvSpPr/>
            <p:nvPr/>
          </p:nvSpPr>
          <p:spPr>
            <a:xfrm flipH="1">
              <a:off x="309567" y="599029"/>
              <a:ext cx="82567" cy="286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6" h="21600" fill="norm" stroke="1" extrusionOk="0">
                  <a:moveTo>
                    <a:pt x="5018" y="0"/>
                  </a:moveTo>
                  <a:cubicBezTo>
                    <a:pt x="1191" y="1719"/>
                    <a:pt x="204" y="3933"/>
                    <a:pt x="489" y="6041"/>
                  </a:cubicBezTo>
                  <a:cubicBezTo>
                    <a:pt x="763" y="8147"/>
                    <a:pt x="2198" y="10220"/>
                    <a:pt x="2744" y="12322"/>
                  </a:cubicBezTo>
                  <a:cubicBezTo>
                    <a:pt x="3536" y="15435"/>
                    <a:pt x="2334" y="18559"/>
                    <a:pt x="0" y="21600"/>
                  </a:cubicBezTo>
                  <a:cubicBezTo>
                    <a:pt x="4150" y="21395"/>
                    <a:pt x="8262" y="21109"/>
                    <a:pt x="12316" y="20746"/>
                  </a:cubicBezTo>
                  <a:cubicBezTo>
                    <a:pt x="12460" y="20671"/>
                    <a:pt x="12577" y="20603"/>
                    <a:pt x="12704" y="20528"/>
                  </a:cubicBezTo>
                  <a:cubicBezTo>
                    <a:pt x="18738" y="17095"/>
                    <a:pt x="21600" y="12926"/>
                    <a:pt x="17948" y="9166"/>
                  </a:cubicBezTo>
                  <a:cubicBezTo>
                    <a:pt x="14755" y="5873"/>
                    <a:pt x="7637" y="3342"/>
                    <a:pt x="501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2" name="Google Shape;929;p39"/>
            <p:cNvSpPr/>
            <p:nvPr/>
          </p:nvSpPr>
          <p:spPr>
            <a:xfrm flipH="1">
              <a:off x="213073" y="528317"/>
              <a:ext cx="115974" cy="318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1" h="21600" fill="norm" stroke="1" extrusionOk="0">
                  <a:moveTo>
                    <a:pt x="4205" y="0"/>
                  </a:moveTo>
                  <a:cubicBezTo>
                    <a:pt x="-797" y="3290"/>
                    <a:pt x="-797" y="7427"/>
                    <a:pt x="1409" y="11161"/>
                  </a:cubicBezTo>
                  <a:cubicBezTo>
                    <a:pt x="3522" y="14744"/>
                    <a:pt x="7480" y="18114"/>
                    <a:pt x="10463" y="21600"/>
                  </a:cubicBezTo>
                  <a:cubicBezTo>
                    <a:pt x="12377" y="21227"/>
                    <a:pt x="14263" y="20822"/>
                    <a:pt x="16084" y="20382"/>
                  </a:cubicBezTo>
                  <a:cubicBezTo>
                    <a:pt x="17075" y="20147"/>
                    <a:pt x="18042" y="19901"/>
                    <a:pt x="18989" y="19644"/>
                  </a:cubicBezTo>
                  <a:cubicBezTo>
                    <a:pt x="19188" y="19264"/>
                    <a:pt x="19345" y="18887"/>
                    <a:pt x="19479" y="18503"/>
                  </a:cubicBezTo>
                  <a:cubicBezTo>
                    <a:pt x="20803" y="14738"/>
                    <a:pt x="19937" y="10696"/>
                    <a:pt x="14727" y="7493"/>
                  </a:cubicBezTo>
                  <a:cubicBezTo>
                    <a:pt x="12668" y="6235"/>
                    <a:pt x="10013" y="5147"/>
                    <a:pt x="7864" y="3916"/>
                  </a:cubicBezTo>
                  <a:cubicBezTo>
                    <a:pt x="5700" y="2685"/>
                    <a:pt x="3922" y="1490"/>
                    <a:pt x="420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3" name="Google Shape;930;p39"/>
            <p:cNvSpPr/>
            <p:nvPr/>
          </p:nvSpPr>
          <p:spPr>
            <a:xfrm flipH="1">
              <a:off x="31987" y="509557"/>
              <a:ext cx="513519" cy="38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58" y="0"/>
                  </a:moveTo>
                  <a:cubicBezTo>
                    <a:pt x="19166" y="0"/>
                    <a:pt x="17563" y="1582"/>
                    <a:pt x="16835" y="3661"/>
                  </a:cubicBezTo>
                  <a:cubicBezTo>
                    <a:pt x="16052" y="5901"/>
                    <a:pt x="16166" y="8565"/>
                    <a:pt x="16806" y="10884"/>
                  </a:cubicBezTo>
                  <a:cubicBezTo>
                    <a:pt x="16511" y="10718"/>
                    <a:pt x="16193" y="10638"/>
                    <a:pt x="15875" y="10638"/>
                  </a:cubicBezTo>
                  <a:cubicBezTo>
                    <a:pt x="15390" y="10638"/>
                    <a:pt x="14905" y="10825"/>
                    <a:pt x="14501" y="11189"/>
                  </a:cubicBezTo>
                  <a:cubicBezTo>
                    <a:pt x="13831" y="11791"/>
                    <a:pt x="13409" y="12861"/>
                    <a:pt x="13411" y="13942"/>
                  </a:cubicBezTo>
                  <a:cubicBezTo>
                    <a:pt x="12506" y="12097"/>
                    <a:pt x="11358" y="10379"/>
                    <a:pt x="9857" y="9480"/>
                  </a:cubicBezTo>
                  <a:cubicBezTo>
                    <a:pt x="9227" y="9103"/>
                    <a:pt x="8525" y="8900"/>
                    <a:pt x="7832" y="8900"/>
                  </a:cubicBezTo>
                  <a:cubicBezTo>
                    <a:pt x="6876" y="8900"/>
                    <a:pt x="5935" y="9286"/>
                    <a:pt x="5221" y="10136"/>
                  </a:cubicBezTo>
                  <a:cubicBezTo>
                    <a:pt x="4321" y="11210"/>
                    <a:pt x="3891" y="12870"/>
                    <a:pt x="3849" y="14488"/>
                  </a:cubicBezTo>
                  <a:cubicBezTo>
                    <a:pt x="3804" y="16111"/>
                    <a:pt x="4108" y="17710"/>
                    <a:pt x="4468" y="19256"/>
                  </a:cubicBezTo>
                  <a:cubicBezTo>
                    <a:pt x="4055" y="19052"/>
                    <a:pt x="3616" y="18952"/>
                    <a:pt x="3177" y="18952"/>
                  </a:cubicBezTo>
                  <a:cubicBezTo>
                    <a:pt x="2548" y="18952"/>
                    <a:pt x="1919" y="19157"/>
                    <a:pt x="1366" y="19562"/>
                  </a:cubicBezTo>
                  <a:cubicBezTo>
                    <a:pt x="962" y="19858"/>
                    <a:pt x="369" y="20468"/>
                    <a:pt x="0" y="21161"/>
                  </a:cubicBezTo>
                  <a:cubicBezTo>
                    <a:pt x="1139" y="21453"/>
                    <a:pt x="2298" y="21597"/>
                    <a:pt x="3458" y="21600"/>
                  </a:cubicBezTo>
                  <a:cubicBezTo>
                    <a:pt x="3796" y="21600"/>
                    <a:pt x="4134" y="21591"/>
                    <a:pt x="4470" y="21570"/>
                  </a:cubicBezTo>
                  <a:cubicBezTo>
                    <a:pt x="5134" y="21521"/>
                    <a:pt x="5796" y="21430"/>
                    <a:pt x="6451" y="21289"/>
                  </a:cubicBezTo>
                  <a:cubicBezTo>
                    <a:pt x="7188" y="21135"/>
                    <a:pt x="7918" y="20920"/>
                    <a:pt x="8637" y="20648"/>
                  </a:cubicBezTo>
                  <a:cubicBezTo>
                    <a:pt x="9673" y="20250"/>
                    <a:pt x="10686" y="19734"/>
                    <a:pt x="11653" y="19093"/>
                  </a:cubicBezTo>
                  <a:cubicBezTo>
                    <a:pt x="12119" y="18782"/>
                    <a:pt x="12579" y="18443"/>
                    <a:pt x="13022" y="18076"/>
                  </a:cubicBezTo>
                  <a:cubicBezTo>
                    <a:pt x="13263" y="17880"/>
                    <a:pt x="13499" y="17675"/>
                    <a:pt x="13729" y="17460"/>
                  </a:cubicBezTo>
                  <a:cubicBezTo>
                    <a:pt x="16231" y="15168"/>
                    <a:pt x="18264" y="11990"/>
                    <a:pt x="19655" y="8366"/>
                  </a:cubicBezTo>
                  <a:cubicBezTo>
                    <a:pt x="20649" y="5786"/>
                    <a:pt x="21318" y="2980"/>
                    <a:pt x="21600" y="103"/>
                  </a:cubicBezTo>
                  <a:cubicBezTo>
                    <a:pt x="21479" y="71"/>
                    <a:pt x="21357" y="45"/>
                    <a:pt x="21236" y="26"/>
                  </a:cubicBezTo>
                  <a:cubicBezTo>
                    <a:pt x="21110" y="8"/>
                    <a:pt x="20983" y="0"/>
                    <a:pt x="2085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4" name="Google Shape;931;p39"/>
            <p:cNvSpPr/>
            <p:nvPr/>
          </p:nvSpPr>
          <p:spPr>
            <a:xfrm flipH="1">
              <a:off x="174724" y="75764"/>
              <a:ext cx="247777" cy="167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589" y="0"/>
                  </a:moveTo>
                  <a:cubicBezTo>
                    <a:pt x="12417" y="0"/>
                    <a:pt x="12243" y="7"/>
                    <a:pt x="12070" y="23"/>
                  </a:cubicBezTo>
                  <a:cubicBezTo>
                    <a:pt x="12052" y="23"/>
                    <a:pt x="12037" y="27"/>
                    <a:pt x="12016" y="27"/>
                  </a:cubicBezTo>
                  <a:cubicBezTo>
                    <a:pt x="11786" y="49"/>
                    <a:pt x="11556" y="86"/>
                    <a:pt x="11334" y="140"/>
                  </a:cubicBezTo>
                  <a:cubicBezTo>
                    <a:pt x="9713" y="495"/>
                    <a:pt x="8193" y="1552"/>
                    <a:pt x="6857" y="3007"/>
                  </a:cubicBezTo>
                  <a:cubicBezTo>
                    <a:pt x="6775" y="3096"/>
                    <a:pt x="6685" y="3199"/>
                    <a:pt x="6599" y="3299"/>
                  </a:cubicBezTo>
                  <a:cubicBezTo>
                    <a:pt x="5751" y="4282"/>
                    <a:pt x="4979" y="5429"/>
                    <a:pt x="4311" y="6665"/>
                  </a:cubicBezTo>
                  <a:cubicBezTo>
                    <a:pt x="3869" y="7473"/>
                    <a:pt x="3477" y="8306"/>
                    <a:pt x="3107" y="9188"/>
                  </a:cubicBezTo>
                  <a:cubicBezTo>
                    <a:pt x="3057" y="9304"/>
                    <a:pt x="3010" y="9416"/>
                    <a:pt x="2964" y="9532"/>
                  </a:cubicBezTo>
                  <a:cubicBezTo>
                    <a:pt x="1836" y="12268"/>
                    <a:pt x="973" y="15241"/>
                    <a:pt x="140" y="18209"/>
                  </a:cubicBezTo>
                  <a:cubicBezTo>
                    <a:pt x="140" y="18209"/>
                    <a:pt x="136" y="18214"/>
                    <a:pt x="136" y="18220"/>
                  </a:cubicBezTo>
                  <a:lnTo>
                    <a:pt x="0" y="18688"/>
                  </a:lnTo>
                  <a:cubicBezTo>
                    <a:pt x="47" y="18703"/>
                    <a:pt x="93" y="18714"/>
                    <a:pt x="140" y="18729"/>
                  </a:cubicBezTo>
                  <a:cubicBezTo>
                    <a:pt x="1953" y="19217"/>
                    <a:pt x="3725" y="20035"/>
                    <a:pt x="5514" y="20667"/>
                  </a:cubicBezTo>
                  <a:cubicBezTo>
                    <a:pt x="5600" y="20700"/>
                    <a:pt x="5687" y="20727"/>
                    <a:pt x="5773" y="20758"/>
                  </a:cubicBezTo>
                  <a:cubicBezTo>
                    <a:pt x="6965" y="21167"/>
                    <a:pt x="8161" y="21486"/>
                    <a:pt x="9386" y="21575"/>
                  </a:cubicBezTo>
                  <a:cubicBezTo>
                    <a:pt x="9480" y="21581"/>
                    <a:pt x="9580" y="21587"/>
                    <a:pt x="9674" y="21587"/>
                  </a:cubicBezTo>
                  <a:cubicBezTo>
                    <a:pt x="9784" y="21596"/>
                    <a:pt x="9893" y="21600"/>
                    <a:pt x="10002" y="21600"/>
                  </a:cubicBezTo>
                  <a:cubicBezTo>
                    <a:pt x="10065" y="21600"/>
                    <a:pt x="10128" y="21599"/>
                    <a:pt x="10191" y="21596"/>
                  </a:cubicBezTo>
                  <a:cubicBezTo>
                    <a:pt x="10783" y="21587"/>
                    <a:pt x="11372" y="21506"/>
                    <a:pt x="11948" y="21359"/>
                  </a:cubicBezTo>
                  <a:cubicBezTo>
                    <a:pt x="12834" y="21136"/>
                    <a:pt x="13705" y="20758"/>
                    <a:pt x="14527" y="20244"/>
                  </a:cubicBezTo>
                  <a:cubicBezTo>
                    <a:pt x="14882" y="20030"/>
                    <a:pt x="15228" y="19781"/>
                    <a:pt x="15569" y="19515"/>
                  </a:cubicBezTo>
                  <a:cubicBezTo>
                    <a:pt x="15695" y="19420"/>
                    <a:pt x="15817" y="19324"/>
                    <a:pt x="15935" y="19217"/>
                  </a:cubicBezTo>
                  <a:cubicBezTo>
                    <a:pt x="17760" y="17673"/>
                    <a:pt x="19312" y="15438"/>
                    <a:pt x="20350" y="12729"/>
                  </a:cubicBezTo>
                  <a:cubicBezTo>
                    <a:pt x="20713" y="11785"/>
                    <a:pt x="20976" y="10860"/>
                    <a:pt x="21184" y="9941"/>
                  </a:cubicBezTo>
                  <a:cubicBezTo>
                    <a:pt x="21219" y="9799"/>
                    <a:pt x="21252" y="9654"/>
                    <a:pt x="21280" y="9517"/>
                  </a:cubicBezTo>
                  <a:cubicBezTo>
                    <a:pt x="21399" y="8990"/>
                    <a:pt x="21499" y="8476"/>
                    <a:pt x="21600" y="7945"/>
                  </a:cubicBezTo>
                  <a:cubicBezTo>
                    <a:pt x="21345" y="7584"/>
                    <a:pt x="21080" y="7227"/>
                    <a:pt x="20813" y="6872"/>
                  </a:cubicBezTo>
                  <a:cubicBezTo>
                    <a:pt x="20403" y="6331"/>
                    <a:pt x="19987" y="5800"/>
                    <a:pt x="19556" y="5280"/>
                  </a:cubicBezTo>
                  <a:lnTo>
                    <a:pt x="19556" y="5274"/>
                  </a:lnTo>
                  <a:cubicBezTo>
                    <a:pt x="19527" y="5248"/>
                    <a:pt x="19498" y="5211"/>
                    <a:pt x="19467" y="5174"/>
                  </a:cubicBezTo>
                  <a:cubicBezTo>
                    <a:pt x="19420" y="5110"/>
                    <a:pt x="19369" y="5057"/>
                    <a:pt x="19316" y="4992"/>
                  </a:cubicBezTo>
                  <a:lnTo>
                    <a:pt x="19312" y="4988"/>
                  </a:lnTo>
                  <a:cubicBezTo>
                    <a:pt x="19168" y="4823"/>
                    <a:pt x="19024" y="4648"/>
                    <a:pt x="18878" y="4478"/>
                  </a:cubicBezTo>
                  <a:cubicBezTo>
                    <a:pt x="18515" y="4053"/>
                    <a:pt x="18137" y="3633"/>
                    <a:pt x="17757" y="3230"/>
                  </a:cubicBezTo>
                  <a:cubicBezTo>
                    <a:pt x="16797" y="2199"/>
                    <a:pt x="15802" y="1233"/>
                    <a:pt x="14760" y="341"/>
                  </a:cubicBezTo>
                  <a:cubicBezTo>
                    <a:pt x="14042" y="131"/>
                    <a:pt x="13319" y="0"/>
                    <a:pt x="1258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5" name="Google Shape;932;p39"/>
            <p:cNvSpPr/>
            <p:nvPr/>
          </p:nvSpPr>
          <p:spPr>
            <a:xfrm flipH="1">
              <a:off x="198167" y="114471"/>
              <a:ext cx="226562" cy="10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fill="norm" stroke="1" extrusionOk="0">
                  <a:moveTo>
                    <a:pt x="21317" y="0"/>
                  </a:moveTo>
                  <a:cubicBezTo>
                    <a:pt x="20865" y="353"/>
                    <a:pt x="20398" y="699"/>
                    <a:pt x="19939" y="1045"/>
                  </a:cubicBezTo>
                  <a:lnTo>
                    <a:pt x="19942" y="1038"/>
                  </a:lnTo>
                  <a:cubicBezTo>
                    <a:pt x="19844" y="1112"/>
                    <a:pt x="19750" y="1178"/>
                    <a:pt x="19652" y="1260"/>
                  </a:cubicBezTo>
                  <a:cubicBezTo>
                    <a:pt x="19047" y="1704"/>
                    <a:pt x="18448" y="2148"/>
                    <a:pt x="17854" y="2577"/>
                  </a:cubicBezTo>
                  <a:cubicBezTo>
                    <a:pt x="16429" y="3624"/>
                    <a:pt x="14985" y="4695"/>
                    <a:pt x="13541" y="5824"/>
                  </a:cubicBezTo>
                  <a:lnTo>
                    <a:pt x="13535" y="5824"/>
                  </a:lnTo>
                  <a:cubicBezTo>
                    <a:pt x="13438" y="5888"/>
                    <a:pt x="13343" y="5979"/>
                    <a:pt x="13249" y="6046"/>
                  </a:cubicBezTo>
                  <a:cubicBezTo>
                    <a:pt x="12304" y="6795"/>
                    <a:pt x="11361" y="7568"/>
                    <a:pt x="10431" y="8375"/>
                  </a:cubicBezTo>
                  <a:cubicBezTo>
                    <a:pt x="9709" y="9009"/>
                    <a:pt x="9018" y="9644"/>
                    <a:pt x="8350" y="10278"/>
                  </a:cubicBezTo>
                  <a:cubicBezTo>
                    <a:pt x="8228" y="10402"/>
                    <a:pt x="8111" y="10519"/>
                    <a:pt x="7996" y="10634"/>
                  </a:cubicBezTo>
                  <a:cubicBezTo>
                    <a:pt x="4946" y="13640"/>
                    <a:pt x="2474" y="16851"/>
                    <a:pt x="365" y="20509"/>
                  </a:cubicBezTo>
                  <a:cubicBezTo>
                    <a:pt x="365" y="20509"/>
                    <a:pt x="361" y="20516"/>
                    <a:pt x="361" y="20525"/>
                  </a:cubicBezTo>
                  <a:cubicBezTo>
                    <a:pt x="256" y="20699"/>
                    <a:pt x="153" y="20879"/>
                    <a:pt x="51" y="21060"/>
                  </a:cubicBezTo>
                  <a:cubicBezTo>
                    <a:pt x="-12" y="21175"/>
                    <a:pt x="-16" y="21365"/>
                    <a:pt x="35" y="21496"/>
                  </a:cubicBezTo>
                  <a:cubicBezTo>
                    <a:pt x="47" y="21539"/>
                    <a:pt x="67" y="21554"/>
                    <a:pt x="83" y="21570"/>
                  </a:cubicBezTo>
                  <a:cubicBezTo>
                    <a:pt x="102" y="21591"/>
                    <a:pt x="124" y="21600"/>
                    <a:pt x="146" y="21600"/>
                  </a:cubicBezTo>
                  <a:cubicBezTo>
                    <a:pt x="180" y="21600"/>
                    <a:pt x="213" y="21576"/>
                    <a:pt x="240" y="21520"/>
                  </a:cubicBezTo>
                  <a:cubicBezTo>
                    <a:pt x="283" y="21456"/>
                    <a:pt x="318" y="21380"/>
                    <a:pt x="365" y="21315"/>
                  </a:cubicBezTo>
                  <a:cubicBezTo>
                    <a:pt x="2536" y="17476"/>
                    <a:pt x="5100" y="14150"/>
                    <a:pt x="8303" y="11020"/>
                  </a:cubicBezTo>
                  <a:lnTo>
                    <a:pt x="8303" y="11013"/>
                  </a:lnTo>
                  <a:cubicBezTo>
                    <a:pt x="8413" y="10896"/>
                    <a:pt x="8515" y="10806"/>
                    <a:pt x="8622" y="10698"/>
                  </a:cubicBezTo>
                  <a:cubicBezTo>
                    <a:pt x="9241" y="10104"/>
                    <a:pt x="9881" y="9520"/>
                    <a:pt x="10545" y="8937"/>
                  </a:cubicBezTo>
                  <a:cubicBezTo>
                    <a:pt x="11455" y="8136"/>
                    <a:pt x="12374" y="7387"/>
                    <a:pt x="13309" y="6654"/>
                  </a:cubicBezTo>
                  <a:lnTo>
                    <a:pt x="13309" y="6645"/>
                  </a:lnTo>
                  <a:lnTo>
                    <a:pt x="13312" y="6654"/>
                  </a:lnTo>
                  <a:cubicBezTo>
                    <a:pt x="13414" y="6573"/>
                    <a:pt x="13517" y="6482"/>
                    <a:pt x="13618" y="6406"/>
                  </a:cubicBezTo>
                  <a:cubicBezTo>
                    <a:pt x="15071" y="5280"/>
                    <a:pt x="16527" y="4209"/>
                    <a:pt x="17949" y="3163"/>
                  </a:cubicBezTo>
                  <a:cubicBezTo>
                    <a:pt x="18541" y="2734"/>
                    <a:pt x="19134" y="2298"/>
                    <a:pt x="19731" y="1852"/>
                  </a:cubicBezTo>
                  <a:cubicBezTo>
                    <a:pt x="19833" y="1780"/>
                    <a:pt x="19935" y="1704"/>
                    <a:pt x="20037" y="1632"/>
                  </a:cubicBezTo>
                  <a:cubicBezTo>
                    <a:pt x="20359" y="1391"/>
                    <a:pt x="20689" y="1136"/>
                    <a:pt x="21011" y="882"/>
                  </a:cubicBezTo>
                  <a:cubicBezTo>
                    <a:pt x="21200" y="742"/>
                    <a:pt x="21392" y="601"/>
                    <a:pt x="21584" y="444"/>
                  </a:cubicBezTo>
                  <a:cubicBezTo>
                    <a:pt x="21552" y="403"/>
                    <a:pt x="21521" y="346"/>
                    <a:pt x="21486" y="289"/>
                  </a:cubicBezTo>
                  <a:cubicBezTo>
                    <a:pt x="21435" y="191"/>
                    <a:pt x="21379" y="107"/>
                    <a:pt x="21321" y="7"/>
                  </a:cubicBezTo>
                  <a:lnTo>
                    <a:pt x="21317" y="0"/>
                  </a:ln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6" name="Google Shape;933;p39"/>
            <p:cNvSpPr/>
            <p:nvPr/>
          </p:nvSpPr>
          <p:spPr>
            <a:xfrm flipH="1">
              <a:off x="334167" y="147068"/>
              <a:ext cx="54339" cy="89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600" fill="norm" stroke="1" extrusionOk="0">
                  <a:moveTo>
                    <a:pt x="655" y="0"/>
                  </a:moveTo>
                  <a:cubicBezTo>
                    <a:pt x="427" y="207"/>
                    <a:pt x="210" y="416"/>
                    <a:pt x="0" y="632"/>
                  </a:cubicBezTo>
                  <a:cubicBezTo>
                    <a:pt x="6423" y="1933"/>
                    <a:pt x="12772" y="3391"/>
                    <a:pt x="18981" y="4956"/>
                  </a:cubicBezTo>
                  <a:cubicBezTo>
                    <a:pt x="19422" y="5065"/>
                    <a:pt x="19849" y="5175"/>
                    <a:pt x="20290" y="5281"/>
                  </a:cubicBezTo>
                  <a:cubicBezTo>
                    <a:pt x="20276" y="5322"/>
                    <a:pt x="20257" y="5373"/>
                    <a:pt x="20243" y="5413"/>
                  </a:cubicBezTo>
                  <a:cubicBezTo>
                    <a:pt x="18113" y="10973"/>
                    <a:pt x="15244" y="16336"/>
                    <a:pt x="11628" y="21431"/>
                  </a:cubicBezTo>
                  <a:cubicBezTo>
                    <a:pt x="12021" y="21491"/>
                    <a:pt x="12415" y="21542"/>
                    <a:pt x="12808" y="21600"/>
                  </a:cubicBezTo>
                  <a:cubicBezTo>
                    <a:pt x="16524" y="16365"/>
                    <a:pt x="19441" y="10863"/>
                    <a:pt x="21585" y="5152"/>
                  </a:cubicBezTo>
                  <a:cubicBezTo>
                    <a:pt x="21600" y="5103"/>
                    <a:pt x="21600" y="5074"/>
                    <a:pt x="21585" y="5034"/>
                  </a:cubicBezTo>
                  <a:cubicBezTo>
                    <a:pt x="21552" y="4905"/>
                    <a:pt x="21420" y="4787"/>
                    <a:pt x="21240" y="4727"/>
                  </a:cubicBezTo>
                  <a:cubicBezTo>
                    <a:pt x="20978" y="4667"/>
                    <a:pt x="20717" y="4598"/>
                    <a:pt x="20452" y="4540"/>
                  </a:cubicBezTo>
                  <a:cubicBezTo>
                    <a:pt x="13989" y="2875"/>
                    <a:pt x="7368" y="1356"/>
                    <a:pt x="65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7" name="Google Shape;934;p39"/>
            <p:cNvSpPr/>
            <p:nvPr/>
          </p:nvSpPr>
          <p:spPr>
            <a:xfrm flipH="1">
              <a:off x="281630" y="99097"/>
              <a:ext cx="65171" cy="144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fill="norm" stroke="1" extrusionOk="0">
                  <a:moveTo>
                    <a:pt x="981" y="0"/>
                  </a:moveTo>
                  <a:cubicBezTo>
                    <a:pt x="653" y="112"/>
                    <a:pt x="340" y="223"/>
                    <a:pt x="0" y="340"/>
                  </a:cubicBezTo>
                  <a:cubicBezTo>
                    <a:pt x="8008" y="1482"/>
                    <a:pt x="15253" y="3785"/>
                    <a:pt x="20245" y="6827"/>
                  </a:cubicBezTo>
                  <a:cubicBezTo>
                    <a:pt x="20340" y="6889"/>
                    <a:pt x="20438" y="6950"/>
                    <a:pt x="20533" y="7013"/>
                  </a:cubicBezTo>
                  <a:cubicBezTo>
                    <a:pt x="20506" y="7099"/>
                    <a:pt x="20494" y="7192"/>
                    <a:pt x="20454" y="7283"/>
                  </a:cubicBezTo>
                  <a:cubicBezTo>
                    <a:pt x="18869" y="12186"/>
                    <a:pt x="15458" y="17130"/>
                    <a:pt x="10585" y="21586"/>
                  </a:cubicBezTo>
                  <a:cubicBezTo>
                    <a:pt x="10956" y="21593"/>
                    <a:pt x="11309" y="21600"/>
                    <a:pt x="11680" y="21600"/>
                  </a:cubicBezTo>
                  <a:cubicBezTo>
                    <a:pt x="16562" y="17068"/>
                    <a:pt x="19988" y="12068"/>
                    <a:pt x="21530" y="7104"/>
                  </a:cubicBezTo>
                  <a:lnTo>
                    <a:pt x="21545" y="7099"/>
                  </a:lnTo>
                  <a:cubicBezTo>
                    <a:pt x="21557" y="7056"/>
                    <a:pt x="21557" y="7024"/>
                    <a:pt x="21569" y="6981"/>
                  </a:cubicBezTo>
                  <a:cubicBezTo>
                    <a:pt x="21600" y="6927"/>
                    <a:pt x="21557" y="6870"/>
                    <a:pt x="21487" y="6816"/>
                  </a:cubicBezTo>
                  <a:cubicBezTo>
                    <a:pt x="21407" y="6772"/>
                    <a:pt x="21340" y="6716"/>
                    <a:pt x="21241" y="6668"/>
                  </a:cubicBezTo>
                  <a:lnTo>
                    <a:pt x="21229" y="6668"/>
                  </a:lnTo>
                  <a:cubicBezTo>
                    <a:pt x="16264" y="3574"/>
                    <a:pt x="9016" y="1223"/>
                    <a:pt x="98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8" name="Google Shape;935;p39"/>
            <p:cNvSpPr/>
            <p:nvPr/>
          </p:nvSpPr>
          <p:spPr>
            <a:xfrm flipH="1">
              <a:off x="214291" y="75977"/>
              <a:ext cx="78246" cy="151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7" h="21600" fill="norm" stroke="1" extrusionOk="0">
                  <a:moveTo>
                    <a:pt x="2170" y="0"/>
                  </a:moveTo>
                  <a:cubicBezTo>
                    <a:pt x="1445" y="24"/>
                    <a:pt x="718" y="65"/>
                    <a:pt x="0" y="124"/>
                  </a:cubicBezTo>
                  <a:cubicBezTo>
                    <a:pt x="2559" y="489"/>
                    <a:pt x="5071" y="924"/>
                    <a:pt x="7492" y="1466"/>
                  </a:cubicBezTo>
                  <a:cubicBezTo>
                    <a:pt x="13097" y="2714"/>
                    <a:pt x="17476" y="4368"/>
                    <a:pt x="20441" y="6398"/>
                  </a:cubicBezTo>
                  <a:cubicBezTo>
                    <a:pt x="20530" y="6458"/>
                    <a:pt x="20635" y="6522"/>
                    <a:pt x="20724" y="6587"/>
                  </a:cubicBezTo>
                  <a:cubicBezTo>
                    <a:pt x="20704" y="6664"/>
                    <a:pt x="20691" y="6739"/>
                    <a:pt x="20668" y="6816"/>
                  </a:cubicBezTo>
                  <a:lnTo>
                    <a:pt x="20668" y="6821"/>
                  </a:lnTo>
                  <a:cubicBezTo>
                    <a:pt x="20614" y="7051"/>
                    <a:pt x="20556" y="7274"/>
                    <a:pt x="20476" y="7504"/>
                  </a:cubicBezTo>
                  <a:cubicBezTo>
                    <a:pt x="19212" y="12384"/>
                    <a:pt x="16848" y="17109"/>
                    <a:pt x="13416" y="21600"/>
                  </a:cubicBezTo>
                  <a:cubicBezTo>
                    <a:pt x="13814" y="21494"/>
                    <a:pt x="14200" y="21388"/>
                    <a:pt x="14575" y="21270"/>
                  </a:cubicBezTo>
                  <a:cubicBezTo>
                    <a:pt x="17918" y="16768"/>
                    <a:pt x="20226" y="12036"/>
                    <a:pt x="21419" y="7158"/>
                  </a:cubicBezTo>
                  <a:cubicBezTo>
                    <a:pt x="21465" y="6986"/>
                    <a:pt x="21511" y="6826"/>
                    <a:pt x="21544" y="6657"/>
                  </a:cubicBezTo>
                  <a:cubicBezTo>
                    <a:pt x="21554" y="6657"/>
                    <a:pt x="21554" y="6651"/>
                    <a:pt x="21554" y="6651"/>
                  </a:cubicBezTo>
                  <a:cubicBezTo>
                    <a:pt x="21567" y="6610"/>
                    <a:pt x="21580" y="6587"/>
                    <a:pt x="21580" y="6551"/>
                  </a:cubicBezTo>
                  <a:cubicBezTo>
                    <a:pt x="21600" y="6499"/>
                    <a:pt x="21580" y="6446"/>
                    <a:pt x="21511" y="6398"/>
                  </a:cubicBezTo>
                  <a:cubicBezTo>
                    <a:pt x="21431" y="6345"/>
                    <a:pt x="21363" y="6292"/>
                    <a:pt x="21281" y="6245"/>
                  </a:cubicBezTo>
                  <a:lnTo>
                    <a:pt x="21271" y="6239"/>
                  </a:lnTo>
                  <a:cubicBezTo>
                    <a:pt x="18201" y="4097"/>
                    <a:pt x="13666" y="2361"/>
                    <a:pt x="7821" y="1060"/>
                  </a:cubicBezTo>
                  <a:cubicBezTo>
                    <a:pt x="5970" y="654"/>
                    <a:pt x="4091" y="307"/>
                    <a:pt x="217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9" name="Google Shape;936;p39"/>
            <p:cNvSpPr/>
            <p:nvPr/>
          </p:nvSpPr>
          <p:spPr>
            <a:xfrm flipH="1">
              <a:off x="174724" y="116692"/>
              <a:ext cx="64983" cy="108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07" y="0"/>
                  </a:moveTo>
                  <a:cubicBezTo>
                    <a:pt x="13137" y="157"/>
                    <a:pt x="12466" y="297"/>
                    <a:pt x="11808" y="438"/>
                  </a:cubicBezTo>
                  <a:cubicBezTo>
                    <a:pt x="10602" y="905"/>
                    <a:pt x="9411" y="1382"/>
                    <a:pt x="8245" y="1877"/>
                  </a:cubicBezTo>
                  <a:cubicBezTo>
                    <a:pt x="6808" y="8695"/>
                    <a:pt x="4027" y="15309"/>
                    <a:pt x="0" y="21600"/>
                  </a:cubicBezTo>
                  <a:cubicBezTo>
                    <a:pt x="6959" y="19207"/>
                    <a:pt x="12875" y="15745"/>
                    <a:pt x="16835" y="11549"/>
                  </a:cubicBezTo>
                  <a:cubicBezTo>
                    <a:pt x="18219" y="10086"/>
                    <a:pt x="19219" y="8654"/>
                    <a:pt x="20013" y="7230"/>
                  </a:cubicBezTo>
                  <a:cubicBezTo>
                    <a:pt x="20148" y="7010"/>
                    <a:pt x="20274" y="6786"/>
                    <a:pt x="20382" y="6574"/>
                  </a:cubicBezTo>
                  <a:cubicBezTo>
                    <a:pt x="20834" y="5757"/>
                    <a:pt x="21215" y="4961"/>
                    <a:pt x="21600" y="4139"/>
                  </a:cubicBezTo>
                  <a:cubicBezTo>
                    <a:pt x="20628" y="3579"/>
                    <a:pt x="19616" y="3026"/>
                    <a:pt x="18600" y="2476"/>
                  </a:cubicBezTo>
                  <a:cubicBezTo>
                    <a:pt x="17038" y="1637"/>
                    <a:pt x="15450" y="815"/>
                    <a:pt x="13807" y="9"/>
                  </a:cubicBezTo>
                  <a:lnTo>
                    <a:pt x="13807" y="0"/>
                  </a:lnTo>
                  <a:close/>
                </a:path>
              </a:pathLst>
            </a:custGeom>
            <a:solidFill>
              <a:srgbClr val="60947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0" name="Google Shape;937;p39"/>
            <p:cNvSpPr/>
            <p:nvPr/>
          </p:nvSpPr>
          <p:spPr>
            <a:xfrm flipH="1">
              <a:off x="194826" y="11105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911" y="0"/>
                  </a:moveTo>
                  <a:cubicBezTo>
                    <a:pt x="11697" y="6864"/>
                    <a:pt x="5882" y="14400"/>
                    <a:pt x="0" y="21600"/>
                  </a:cubicBezTo>
                  <a:cubicBezTo>
                    <a:pt x="7111" y="16486"/>
                    <a:pt x="14356" y="11372"/>
                    <a:pt x="21600" y="5652"/>
                  </a:cubicBezTo>
                  <a:cubicBezTo>
                    <a:pt x="20404" y="4172"/>
                    <a:pt x="19207" y="2086"/>
                    <a:pt x="1791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1" name="Google Shape;938;p39"/>
            <p:cNvSpPr/>
            <p:nvPr/>
          </p:nvSpPr>
          <p:spPr>
            <a:xfrm flipH="1">
              <a:off x="218316" y="128567"/>
              <a:ext cx="67409" cy="112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85" h="21600" fill="norm" stroke="1" extrusionOk="0">
                  <a:moveTo>
                    <a:pt x="20685" y="0"/>
                  </a:moveTo>
                  <a:cubicBezTo>
                    <a:pt x="17209" y="1589"/>
                    <a:pt x="14022" y="3396"/>
                    <a:pt x="11187" y="5428"/>
                  </a:cubicBezTo>
                  <a:cubicBezTo>
                    <a:pt x="7129" y="8361"/>
                    <a:pt x="-915" y="16257"/>
                    <a:pt x="85" y="21600"/>
                  </a:cubicBezTo>
                  <a:cubicBezTo>
                    <a:pt x="3206" y="21269"/>
                    <a:pt x="6271" y="20708"/>
                    <a:pt x="9165" y="19945"/>
                  </a:cubicBezTo>
                  <a:cubicBezTo>
                    <a:pt x="10415" y="19628"/>
                    <a:pt x="11630" y="19258"/>
                    <a:pt x="12832" y="18864"/>
                  </a:cubicBezTo>
                  <a:cubicBezTo>
                    <a:pt x="16649" y="12851"/>
                    <a:pt x="19279" y="6524"/>
                    <a:pt x="20685" y="0"/>
                  </a:cubicBezTo>
                  <a:close/>
                </a:path>
              </a:pathLst>
            </a:custGeom>
            <a:solidFill>
              <a:srgbClr val="60947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2" name="Google Shape;939;p39"/>
            <p:cNvSpPr/>
            <p:nvPr/>
          </p:nvSpPr>
          <p:spPr>
            <a:xfrm flipH="1">
              <a:off x="214902" y="126095"/>
              <a:ext cx="29007" cy="101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745" y="174"/>
                    <a:pt x="19884" y="350"/>
                    <a:pt x="19057" y="518"/>
                  </a:cubicBezTo>
                  <a:lnTo>
                    <a:pt x="19057" y="528"/>
                  </a:lnTo>
                  <a:cubicBezTo>
                    <a:pt x="15645" y="7816"/>
                    <a:pt x="9263" y="14884"/>
                    <a:pt x="0" y="21600"/>
                  </a:cubicBezTo>
                  <a:cubicBezTo>
                    <a:pt x="28" y="21592"/>
                    <a:pt x="55" y="21592"/>
                    <a:pt x="96" y="21592"/>
                  </a:cubicBezTo>
                  <a:cubicBezTo>
                    <a:pt x="1130" y="21434"/>
                    <a:pt x="2150" y="21276"/>
                    <a:pt x="3129" y="21106"/>
                  </a:cubicBezTo>
                  <a:cubicBezTo>
                    <a:pt x="12151" y="14374"/>
                    <a:pt x="18381" y="7296"/>
                    <a:pt x="2160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3" name="Google Shape;940;p39"/>
            <p:cNvSpPr/>
            <p:nvPr/>
          </p:nvSpPr>
          <p:spPr>
            <a:xfrm flipH="1">
              <a:off x="94081" y="129094"/>
              <a:ext cx="162030" cy="243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600" fill="norm" stroke="1" extrusionOk="0">
                  <a:moveTo>
                    <a:pt x="9632" y="0"/>
                  </a:moveTo>
                  <a:lnTo>
                    <a:pt x="9632" y="4"/>
                  </a:lnTo>
                  <a:cubicBezTo>
                    <a:pt x="7975" y="764"/>
                    <a:pt x="6302" y="1507"/>
                    <a:pt x="4838" y="2391"/>
                  </a:cubicBezTo>
                  <a:lnTo>
                    <a:pt x="4833" y="2394"/>
                  </a:lnTo>
                  <a:cubicBezTo>
                    <a:pt x="4657" y="2497"/>
                    <a:pt x="4487" y="2599"/>
                    <a:pt x="4317" y="2709"/>
                  </a:cubicBezTo>
                  <a:lnTo>
                    <a:pt x="4312" y="2717"/>
                  </a:lnTo>
                  <a:cubicBezTo>
                    <a:pt x="3720" y="3100"/>
                    <a:pt x="3176" y="3506"/>
                    <a:pt x="2687" y="3955"/>
                  </a:cubicBezTo>
                  <a:cubicBezTo>
                    <a:pt x="2671" y="3974"/>
                    <a:pt x="2654" y="3980"/>
                    <a:pt x="2644" y="3999"/>
                  </a:cubicBezTo>
                  <a:cubicBezTo>
                    <a:pt x="2431" y="4190"/>
                    <a:pt x="2239" y="4390"/>
                    <a:pt x="2063" y="4588"/>
                  </a:cubicBezTo>
                  <a:cubicBezTo>
                    <a:pt x="818" y="5973"/>
                    <a:pt x="186" y="7567"/>
                    <a:pt x="34" y="9205"/>
                  </a:cubicBezTo>
                  <a:cubicBezTo>
                    <a:pt x="29" y="9256"/>
                    <a:pt x="21" y="9306"/>
                    <a:pt x="16" y="9359"/>
                  </a:cubicBezTo>
                  <a:cubicBezTo>
                    <a:pt x="11" y="9468"/>
                    <a:pt x="5" y="9578"/>
                    <a:pt x="5" y="9691"/>
                  </a:cubicBezTo>
                  <a:cubicBezTo>
                    <a:pt x="-33" y="10787"/>
                    <a:pt x="132" y="11895"/>
                    <a:pt x="472" y="12962"/>
                  </a:cubicBezTo>
                  <a:cubicBezTo>
                    <a:pt x="696" y="13657"/>
                    <a:pt x="982" y="14337"/>
                    <a:pt x="1322" y="15009"/>
                  </a:cubicBezTo>
                  <a:cubicBezTo>
                    <a:pt x="1360" y="15097"/>
                    <a:pt x="1411" y="15181"/>
                    <a:pt x="1454" y="15272"/>
                  </a:cubicBezTo>
                  <a:cubicBezTo>
                    <a:pt x="2545" y="17349"/>
                    <a:pt x="4087" y="19326"/>
                    <a:pt x="5656" y="21285"/>
                  </a:cubicBezTo>
                  <a:cubicBezTo>
                    <a:pt x="5656" y="21290"/>
                    <a:pt x="5661" y="21293"/>
                    <a:pt x="5661" y="21293"/>
                  </a:cubicBezTo>
                  <a:cubicBezTo>
                    <a:pt x="5733" y="21395"/>
                    <a:pt x="5820" y="21497"/>
                    <a:pt x="5901" y="21600"/>
                  </a:cubicBezTo>
                  <a:cubicBezTo>
                    <a:pt x="5957" y="21570"/>
                    <a:pt x="6006" y="21541"/>
                    <a:pt x="6066" y="21512"/>
                  </a:cubicBezTo>
                  <a:cubicBezTo>
                    <a:pt x="6062" y="21509"/>
                    <a:pt x="6062" y="21509"/>
                    <a:pt x="6066" y="21509"/>
                  </a:cubicBezTo>
                  <a:cubicBezTo>
                    <a:pt x="8222" y="20298"/>
                    <a:pt x="10580" y="19257"/>
                    <a:pt x="12819" y="18131"/>
                  </a:cubicBezTo>
                  <a:cubicBezTo>
                    <a:pt x="12935" y="18076"/>
                    <a:pt x="13038" y="18021"/>
                    <a:pt x="13148" y="17966"/>
                  </a:cubicBezTo>
                  <a:cubicBezTo>
                    <a:pt x="14624" y="17206"/>
                    <a:pt x="16043" y="16405"/>
                    <a:pt x="17295" y="15484"/>
                  </a:cubicBezTo>
                  <a:cubicBezTo>
                    <a:pt x="17393" y="15407"/>
                    <a:pt x="17492" y="15334"/>
                    <a:pt x="17585" y="15262"/>
                  </a:cubicBezTo>
                  <a:cubicBezTo>
                    <a:pt x="17760" y="15130"/>
                    <a:pt x="17931" y="14995"/>
                    <a:pt x="18095" y="14859"/>
                  </a:cubicBezTo>
                  <a:cubicBezTo>
                    <a:pt x="19800" y="13437"/>
                    <a:pt x="20974" y="11756"/>
                    <a:pt x="21562" y="9983"/>
                  </a:cubicBezTo>
                  <a:lnTo>
                    <a:pt x="21567" y="9979"/>
                  </a:lnTo>
                  <a:cubicBezTo>
                    <a:pt x="20997" y="9292"/>
                    <a:pt x="20399" y="8620"/>
                    <a:pt x="19767" y="7965"/>
                  </a:cubicBezTo>
                  <a:cubicBezTo>
                    <a:pt x="19746" y="7940"/>
                    <a:pt x="19724" y="7915"/>
                    <a:pt x="19697" y="7896"/>
                  </a:cubicBezTo>
                  <a:cubicBezTo>
                    <a:pt x="19406" y="7589"/>
                    <a:pt x="19109" y="7286"/>
                    <a:pt x="18802" y="6985"/>
                  </a:cubicBezTo>
                  <a:cubicBezTo>
                    <a:pt x="18539" y="6727"/>
                    <a:pt x="18265" y="6467"/>
                    <a:pt x="17991" y="6211"/>
                  </a:cubicBezTo>
                  <a:cubicBezTo>
                    <a:pt x="17777" y="6016"/>
                    <a:pt x="17563" y="5819"/>
                    <a:pt x="17349" y="5630"/>
                  </a:cubicBezTo>
                  <a:cubicBezTo>
                    <a:pt x="16937" y="5260"/>
                    <a:pt x="16516" y="4895"/>
                    <a:pt x="16081" y="4534"/>
                  </a:cubicBezTo>
                  <a:cubicBezTo>
                    <a:pt x="15990" y="4460"/>
                    <a:pt x="15901" y="4383"/>
                    <a:pt x="15803" y="4303"/>
                  </a:cubicBezTo>
                  <a:cubicBezTo>
                    <a:pt x="15599" y="4134"/>
                    <a:pt x="15390" y="3966"/>
                    <a:pt x="15172" y="3798"/>
                  </a:cubicBezTo>
                  <a:cubicBezTo>
                    <a:pt x="14996" y="3663"/>
                    <a:pt x="14826" y="3528"/>
                    <a:pt x="14651" y="3397"/>
                  </a:cubicBezTo>
                  <a:cubicBezTo>
                    <a:pt x="14349" y="3162"/>
                    <a:pt x="14041" y="2932"/>
                    <a:pt x="13734" y="2709"/>
                  </a:cubicBezTo>
                  <a:cubicBezTo>
                    <a:pt x="13526" y="2563"/>
                    <a:pt x="13324" y="2416"/>
                    <a:pt x="13119" y="2270"/>
                  </a:cubicBezTo>
                  <a:cubicBezTo>
                    <a:pt x="13016" y="2194"/>
                    <a:pt x="12906" y="2121"/>
                    <a:pt x="12808" y="2051"/>
                  </a:cubicBezTo>
                  <a:cubicBezTo>
                    <a:pt x="12774" y="2021"/>
                    <a:pt x="12736" y="2000"/>
                    <a:pt x="12709" y="1978"/>
                  </a:cubicBezTo>
                  <a:cubicBezTo>
                    <a:pt x="12577" y="1887"/>
                    <a:pt x="12446" y="1796"/>
                    <a:pt x="12314" y="1708"/>
                  </a:cubicBezTo>
                  <a:lnTo>
                    <a:pt x="12309" y="1708"/>
                  </a:lnTo>
                  <a:cubicBezTo>
                    <a:pt x="11826" y="1378"/>
                    <a:pt x="11337" y="1060"/>
                    <a:pt x="10833" y="739"/>
                  </a:cubicBezTo>
                  <a:cubicBezTo>
                    <a:pt x="10607" y="596"/>
                    <a:pt x="10383" y="457"/>
                    <a:pt x="10153" y="314"/>
                  </a:cubicBezTo>
                  <a:cubicBezTo>
                    <a:pt x="10059" y="260"/>
                    <a:pt x="9955" y="198"/>
                    <a:pt x="9862" y="139"/>
                  </a:cubicBezTo>
                  <a:cubicBezTo>
                    <a:pt x="9780" y="91"/>
                    <a:pt x="9709" y="44"/>
                    <a:pt x="963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4" name="Google Shape;941;p39"/>
            <p:cNvSpPr/>
            <p:nvPr/>
          </p:nvSpPr>
          <p:spPr>
            <a:xfrm flipH="1">
              <a:off x="157545" y="152214"/>
              <a:ext cx="56087" cy="222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fill="norm" stroke="1" extrusionOk="0">
                  <a:moveTo>
                    <a:pt x="20670" y="0"/>
                  </a:moveTo>
                  <a:cubicBezTo>
                    <a:pt x="19816" y="588"/>
                    <a:pt x="18972" y="1171"/>
                    <a:pt x="18132" y="1747"/>
                  </a:cubicBezTo>
                  <a:cubicBezTo>
                    <a:pt x="16043" y="3190"/>
                    <a:pt x="13903" y="4663"/>
                    <a:pt x="11871" y="6150"/>
                  </a:cubicBezTo>
                  <a:cubicBezTo>
                    <a:pt x="11746" y="6246"/>
                    <a:pt x="11608" y="6342"/>
                    <a:pt x="11476" y="6442"/>
                  </a:cubicBezTo>
                  <a:cubicBezTo>
                    <a:pt x="10145" y="7417"/>
                    <a:pt x="8895" y="8396"/>
                    <a:pt x="7724" y="9376"/>
                  </a:cubicBezTo>
                  <a:cubicBezTo>
                    <a:pt x="6816" y="10136"/>
                    <a:pt x="5997" y="10875"/>
                    <a:pt x="5250" y="11596"/>
                  </a:cubicBezTo>
                  <a:cubicBezTo>
                    <a:pt x="5108" y="11723"/>
                    <a:pt x="4979" y="11855"/>
                    <a:pt x="4855" y="11984"/>
                  </a:cubicBezTo>
                  <a:cubicBezTo>
                    <a:pt x="1527" y="15314"/>
                    <a:pt x="-29" y="18248"/>
                    <a:pt x="7" y="21039"/>
                  </a:cubicBezTo>
                  <a:cubicBezTo>
                    <a:pt x="7" y="21044"/>
                    <a:pt x="21" y="21048"/>
                    <a:pt x="21" y="21048"/>
                  </a:cubicBezTo>
                  <a:cubicBezTo>
                    <a:pt x="-15" y="21183"/>
                    <a:pt x="7" y="21315"/>
                    <a:pt x="7" y="21452"/>
                  </a:cubicBezTo>
                  <a:cubicBezTo>
                    <a:pt x="21" y="21533"/>
                    <a:pt x="277" y="21600"/>
                    <a:pt x="580" y="21600"/>
                  </a:cubicBezTo>
                  <a:cubicBezTo>
                    <a:pt x="590" y="21600"/>
                    <a:pt x="597" y="21600"/>
                    <a:pt x="605" y="21599"/>
                  </a:cubicBezTo>
                  <a:cubicBezTo>
                    <a:pt x="701" y="21599"/>
                    <a:pt x="783" y="21596"/>
                    <a:pt x="843" y="21587"/>
                  </a:cubicBezTo>
                  <a:cubicBezTo>
                    <a:pt x="1050" y="21563"/>
                    <a:pt x="1192" y="21511"/>
                    <a:pt x="1192" y="21447"/>
                  </a:cubicBezTo>
                  <a:lnTo>
                    <a:pt x="1192" y="21287"/>
                  </a:lnTo>
                  <a:cubicBezTo>
                    <a:pt x="1178" y="21284"/>
                    <a:pt x="1178" y="21284"/>
                    <a:pt x="1192" y="21284"/>
                  </a:cubicBezTo>
                  <a:cubicBezTo>
                    <a:pt x="1032" y="18389"/>
                    <a:pt x="2634" y="15346"/>
                    <a:pt x="6200" y="11863"/>
                  </a:cubicBezTo>
                  <a:cubicBezTo>
                    <a:pt x="6311" y="11747"/>
                    <a:pt x="6421" y="11631"/>
                    <a:pt x="6567" y="11515"/>
                  </a:cubicBezTo>
                  <a:cubicBezTo>
                    <a:pt x="7247" y="10848"/>
                    <a:pt x="8009" y="10164"/>
                    <a:pt x="8863" y="9460"/>
                  </a:cubicBezTo>
                  <a:cubicBezTo>
                    <a:pt x="10020" y="8505"/>
                    <a:pt x="11241" y="7541"/>
                    <a:pt x="12537" y="6585"/>
                  </a:cubicBezTo>
                  <a:lnTo>
                    <a:pt x="12537" y="6582"/>
                  </a:lnTo>
                  <a:cubicBezTo>
                    <a:pt x="12683" y="6477"/>
                    <a:pt x="12825" y="6370"/>
                    <a:pt x="12967" y="6261"/>
                  </a:cubicBezTo>
                  <a:cubicBezTo>
                    <a:pt x="14996" y="4770"/>
                    <a:pt x="17136" y="3295"/>
                    <a:pt x="19229" y="1846"/>
                  </a:cubicBezTo>
                  <a:cubicBezTo>
                    <a:pt x="20005" y="1316"/>
                    <a:pt x="20781" y="780"/>
                    <a:pt x="21571" y="240"/>
                  </a:cubicBezTo>
                  <a:cubicBezTo>
                    <a:pt x="21272" y="156"/>
                    <a:pt x="20955" y="76"/>
                    <a:pt x="2067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5" name="Google Shape;942;p39"/>
            <p:cNvSpPr/>
            <p:nvPr/>
          </p:nvSpPr>
          <p:spPr>
            <a:xfrm flipH="1">
              <a:off x="157379" y="270619"/>
              <a:ext cx="88797" cy="62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845" y="0"/>
                  </a:moveTo>
                  <a:cubicBezTo>
                    <a:pt x="11791" y="0"/>
                    <a:pt x="11737" y="16"/>
                    <a:pt x="11687" y="51"/>
                  </a:cubicBezTo>
                  <a:cubicBezTo>
                    <a:pt x="11538" y="165"/>
                    <a:pt x="11385" y="280"/>
                    <a:pt x="11237" y="391"/>
                  </a:cubicBezTo>
                  <a:cubicBezTo>
                    <a:pt x="7416" y="3208"/>
                    <a:pt x="3670" y="6251"/>
                    <a:pt x="0" y="9507"/>
                  </a:cubicBezTo>
                  <a:cubicBezTo>
                    <a:pt x="79" y="9848"/>
                    <a:pt x="162" y="10188"/>
                    <a:pt x="250" y="10528"/>
                  </a:cubicBezTo>
                  <a:cubicBezTo>
                    <a:pt x="3749" y="7415"/>
                    <a:pt x="7358" y="4483"/>
                    <a:pt x="10996" y="1765"/>
                  </a:cubicBezTo>
                  <a:cubicBezTo>
                    <a:pt x="11246" y="1568"/>
                    <a:pt x="11498" y="1367"/>
                    <a:pt x="11757" y="1183"/>
                  </a:cubicBezTo>
                  <a:cubicBezTo>
                    <a:pt x="11788" y="1227"/>
                    <a:pt x="11806" y="1281"/>
                    <a:pt x="11838" y="1326"/>
                  </a:cubicBezTo>
                  <a:cubicBezTo>
                    <a:pt x="15355" y="7794"/>
                    <a:pt x="18432" y="14563"/>
                    <a:pt x="21010" y="21600"/>
                  </a:cubicBezTo>
                  <a:cubicBezTo>
                    <a:pt x="21211" y="21387"/>
                    <a:pt x="21402" y="21174"/>
                    <a:pt x="21600" y="20961"/>
                  </a:cubicBezTo>
                  <a:cubicBezTo>
                    <a:pt x="18955" y="13740"/>
                    <a:pt x="15787" y="6801"/>
                    <a:pt x="12149" y="194"/>
                  </a:cubicBezTo>
                  <a:cubicBezTo>
                    <a:pt x="12131" y="149"/>
                    <a:pt x="12099" y="108"/>
                    <a:pt x="12059" y="92"/>
                  </a:cubicBezTo>
                  <a:cubicBezTo>
                    <a:pt x="12000" y="35"/>
                    <a:pt x="11923" y="0"/>
                    <a:pt x="1184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6" name="Google Shape;943;p39"/>
            <p:cNvSpPr/>
            <p:nvPr/>
          </p:nvSpPr>
          <p:spPr>
            <a:xfrm flipH="1">
              <a:off x="123994" y="215392"/>
              <a:ext cx="132113" cy="88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56" y="0"/>
                  </a:moveTo>
                  <a:cubicBezTo>
                    <a:pt x="7058" y="0"/>
                    <a:pt x="3255" y="1681"/>
                    <a:pt x="26" y="4702"/>
                  </a:cubicBezTo>
                  <a:cubicBezTo>
                    <a:pt x="14" y="5003"/>
                    <a:pt x="14" y="5307"/>
                    <a:pt x="0" y="5620"/>
                  </a:cubicBezTo>
                  <a:cubicBezTo>
                    <a:pt x="3219" y="2479"/>
                    <a:pt x="7067" y="743"/>
                    <a:pt x="10903" y="743"/>
                  </a:cubicBezTo>
                  <a:cubicBezTo>
                    <a:pt x="11210" y="743"/>
                    <a:pt x="11517" y="755"/>
                    <a:pt x="11823" y="775"/>
                  </a:cubicBezTo>
                  <a:cubicBezTo>
                    <a:pt x="11905" y="775"/>
                    <a:pt x="11985" y="795"/>
                    <a:pt x="12067" y="795"/>
                  </a:cubicBezTo>
                  <a:cubicBezTo>
                    <a:pt x="12135" y="906"/>
                    <a:pt x="12201" y="1008"/>
                    <a:pt x="12268" y="1128"/>
                  </a:cubicBezTo>
                  <a:cubicBezTo>
                    <a:pt x="15913" y="7122"/>
                    <a:pt x="19012" y="14206"/>
                    <a:pt x="21243" y="21600"/>
                  </a:cubicBezTo>
                  <a:cubicBezTo>
                    <a:pt x="21364" y="21396"/>
                    <a:pt x="21485" y="21194"/>
                    <a:pt x="21600" y="20995"/>
                  </a:cubicBezTo>
                  <a:cubicBezTo>
                    <a:pt x="19309" y="13499"/>
                    <a:pt x="16163" y="6354"/>
                    <a:pt x="12457" y="331"/>
                  </a:cubicBezTo>
                  <a:lnTo>
                    <a:pt x="12457" y="322"/>
                  </a:lnTo>
                  <a:cubicBezTo>
                    <a:pt x="12424" y="270"/>
                    <a:pt x="12396" y="231"/>
                    <a:pt x="12363" y="181"/>
                  </a:cubicBezTo>
                  <a:cubicBezTo>
                    <a:pt x="12330" y="111"/>
                    <a:pt x="12268" y="68"/>
                    <a:pt x="12201" y="59"/>
                  </a:cubicBezTo>
                  <a:cubicBezTo>
                    <a:pt x="12141" y="50"/>
                    <a:pt x="12073" y="41"/>
                    <a:pt x="12000" y="41"/>
                  </a:cubicBezTo>
                  <a:lnTo>
                    <a:pt x="11991" y="50"/>
                  </a:lnTo>
                  <a:cubicBezTo>
                    <a:pt x="11614" y="16"/>
                    <a:pt x="11234" y="0"/>
                    <a:pt x="1085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7" name="Google Shape;944;p39"/>
            <p:cNvSpPr/>
            <p:nvPr/>
          </p:nvSpPr>
          <p:spPr>
            <a:xfrm flipH="1">
              <a:off x="160627" y="148345"/>
              <a:ext cx="79987" cy="32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640" y="0"/>
                  </a:moveTo>
                  <a:cubicBezTo>
                    <a:pt x="19376" y="0"/>
                    <a:pt x="18108" y="320"/>
                    <a:pt x="16804" y="850"/>
                  </a:cubicBezTo>
                  <a:cubicBezTo>
                    <a:pt x="13377" y="2217"/>
                    <a:pt x="9838" y="5234"/>
                    <a:pt x="6221" y="9839"/>
                  </a:cubicBezTo>
                  <a:cubicBezTo>
                    <a:pt x="5841" y="10332"/>
                    <a:pt x="5464" y="10831"/>
                    <a:pt x="5096" y="11323"/>
                  </a:cubicBezTo>
                  <a:cubicBezTo>
                    <a:pt x="4754" y="11754"/>
                    <a:pt x="4429" y="12222"/>
                    <a:pt x="4117" y="12715"/>
                  </a:cubicBezTo>
                  <a:cubicBezTo>
                    <a:pt x="3117" y="14119"/>
                    <a:pt x="2135" y="15627"/>
                    <a:pt x="1180" y="17185"/>
                  </a:cubicBezTo>
                  <a:cubicBezTo>
                    <a:pt x="747" y="18614"/>
                    <a:pt x="357" y="20116"/>
                    <a:pt x="0" y="21600"/>
                  </a:cubicBezTo>
                  <a:cubicBezTo>
                    <a:pt x="1247" y="19408"/>
                    <a:pt x="2524" y="17351"/>
                    <a:pt x="3849" y="15436"/>
                  </a:cubicBezTo>
                  <a:lnTo>
                    <a:pt x="3862" y="15400"/>
                  </a:lnTo>
                  <a:cubicBezTo>
                    <a:pt x="4174" y="14938"/>
                    <a:pt x="4506" y="14476"/>
                    <a:pt x="4841" y="14033"/>
                  </a:cubicBezTo>
                  <a:lnTo>
                    <a:pt x="4851" y="14008"/>
                  </a:lnTo>
                  <a:cubicBezTo>
                    <a:pt x="5431" y="13183"/>
                    <a:pt x="6021" y="12389"/>
                    <a:pt x="6608" y="11594"/>
                  </a:cubicBezTo>
                  <a:cubicBezTo>
                    <a:pt x="9993" y="7290"/>
                    <a:pt x="13309" y="4415"/>
                    <a:pt x="16504" y="3036"/>
                  </a:cubicBezTo>
                  <a:cubicBezTo>
                    <a:pt x="18021" y="2364"/>
                    <a:pt x="19533" y="2007"/>
                    <a:pt x="21005" y="2007"/>
                  </a:cubicBezTo>
                  <a:cubicBezTo>
                    <a:pt x="21203" y="2007"/>
                    <a:pt x="21403" y="2013"/>
                    <a:pt x="21600" y="2026"/>
                  </a:cubicBezTo>
                  <a:cubicBezTo>
                    <a:pt x="21333" y="1342"/>
                    <a:pt x="21065" y="659"/>
                    <a:pt x="20798" y="0"/>
                  </a:cubicBezTo>
                  <a:lnTo>
                    <a:pt x="20788" y="0"/>
                  </a:lnTo>
                  <a:cubicBezTo>
                    <a:pt x="20738" y="0"/>
                    <a:pt x="20690" y="0"/>
                    <a:pt x="2064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8" name="Google Shape;945;p39"/>
            <p:cNvSpPr/>
            <p:nvPr/>
          </p:nvSpPr>
          <p:spPr>
            <a:xfrm flipH="1">
              <a:off x="784058" y="357212"/>
              <a:ext cx="86103" cy="79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600" fill="norm" stroke="1" extrusionOk="0">
                  <a:moveTo>
                    <a:pt x="9882" y="0"/>
                  </a:moveTo>
                  <a:cubicBezTo>
                    <a:pt x="9255" y="0"/>
                    <a:pt x="8650" y="163"/>
                    <a:pt x="8118" y="562"/>
                  </a:cubicBezTo>
                  <a:cubicBezTo>
                    <a:pt x="6375" y="1879"/>
                    <a:pt x="6586" y="4830"/>
                    <a:pt x="7392" y="6985"/>
                  </a:cubicBezTo>
                  <a:cubicBezTo>
                    <a:pt x="8904" y="11007"/>
                    <a:pt x="11846" y="14346"/>
                    <a:pt x="15434" y="16110"/>
                  </a:cubicBezTo>
                  <a:cubicBezTo>
                    <a:pt x="12301" y="14760"/>
                    <a:pt x="9076" y="13396"/>
                    <a:pt x="5710" y="13318"/>
                  </a:cubicBezTo>
                  <a:cubicBezTo>
                    <a:pt x="5628" y="13315"/>
                    <a:pt x="5544" y="13315"/>
                    <a:pt x="5461" y="13315"/>
                  </a:cubicBezTo>
                  <a:cubicBezTo>
                    <a:pt x="4093" y="13315"/>
                    <a:pt x="2679" y="13574"/>
                    <a:pt x="1567" y="14457"/>
                  </a:cubicBezTo>
                  <a:cubicBezTo>
                    <a:pt x="390" y="15385"/>
                    <a:pt x="-348" y="17149"/>
                    <a:pt x="166" y="18657"/>
                  </a:cubicBezTo>
                  <a:cubicBezTo>
                    <a:pt x="761" y="20401"/>
                    <a:pt x="2656" y="21093"/>
                    <a:pt x="4329" y="21349"/>
                  </a:cubicBezTo>
                  <a:cubicBezTo>
                    <a:pt x="5390" y="21517"/>
                    <a:pt x="6461" y="21600"/>
                    <a:pt x="7532" y="21600"/>
                  </a:cubicBezTo>
                  <a:cubicBezTo>
                    <a:pt x="8523" y="21600"/>
                    <a:pt x="9517" y="21530"/>
                    <a:pt x="10506" y="21394"/>
                  </a:cubicBezTo>
                  <a:cubicBezTo>
                    <a:pt x="12532" y="21103"/>
                    <a:pt x="14465" y="20054"/>
                    <a:pt x="16462" y="19819"/>
                  </a:cubicBezTo>
                  <a:cubicBezTo>
                    <a:pt x="18228" y="19608"/>
                    <a:pt x="19122" y="19731"/>
                    <a:pt x="20141" y="17719"/>
                  </a:cubicBezTo>
                  <a:cubicBezTo>
                    <a:pt x="21048" y="15910"/>
                    <a:pt x="21252" y="13677"/>
                    <a:pt x="20888" y="11652"/>
                  </a:cubicBezTo>
                  <a:cubicBezTo>
                    <a:pt x="20453" y="9228"/>
                    <a:pt x="19264" y="7018"/>
                    <a:pt x="17773" y="5176"/>
                  </a:cubicBezTo>
                  <a:cubicBezTo>
                    <a:pt x="16415" y="3510"/>
                    <a:pt x="14801" y="2103"/>
                    <a:pt x="13014" y="1031"/>
                  </a:cubicBezTo>
                  <a:cubicBezTo>
                    <a:pt x="12059" y="462"/>
                    <a:pt x="10939" y="0"/>
                    <a:pt x="988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9" name="Google Shape;946;p39"/>
            <p:cNvSpPr/>
            <p:nvPr/>
          </p:nvSpPr>
          <p:spPr>
            <a:xfrm flipH="1">
              <a:off x="750830" y="380823"/>
              <a:ext cx="63408" cy="81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3" h="21600" fill="norm" stroke="1" extrusionOk="0">
                  <a:moveTo>
                    <a:pt x="13242" y="0"/>
                  </a:moveTo>
                  <a:cubicBezTo>
                    <a:pt x="8117" y="0"/>
                    <a:pt x="4017" y="5154"/>
                    <a:pt x="2128" y="8502"/>
                  </a:cubicBezTo>
                  <a:cubicBezTo>
                    <a:pt x="829" y="10790"/>
                    <a:pt x="-235" y="13277"/>
                    <a:pt x="45" y="15797"/>
                  </a:cubicBezTo>
                  <a:cubicBezTo>
                    <a:pt x="322" y="18318"/>
                    <a:pt x="2286" y="20857"/>
                    <a:pt x="5257" y="21462"/>
                  </a:cubicBezTo>
                  <a:cubicBezTo>
                    <a:pt x="5730" y="21556"/>
                    <a:pt x="6201" y="21600"/>
                    <a:pt x="6672" y="21600"/>
                  </a:cubicBezTo>
                  <a:cubicBezTo>
                    <a:pt x="9348" y="21600"/>
                    <a:pt x="11940" y="20173"/>
                    <a:pt x="13871" y="18535"/>
                  </a:cubicBezTo>
                  <a:cubicBezTo>
                    <a:pt x="16669" y="16148"/>
                    <a:pt x="18764" y="13201"/>
                    <a:pt x="19905" y="10013"/>
                  </a:cubicBezTo>
                  <a:cubicBezTo>
                    <a:pt x="21365" y="5951"/>
                    <a:pt x="19824" y="135"/>
                    <a:pt x="13406" y="2"/>
                  </a:cubicBezTo>
                  <a:cubicBezTo>
                    <a:pt x="13353" y="2"/>
                    <a:pt x="13296" y="0"/>
                    <a:pt x="1324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30" name="Google Shape;947;p39"/>
            <p:cNvSpPr/>
            <p:nvPr/>
          </p:nvSpPr>
          <p:spPr>
            <a:xfrm flipH="1">
              <a:off x="441961" y="34439"/>
              <a:ext cx="71614" cy="66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2" h="21600" fill="norm" stroke="1" extrusionOk="0">
                  <a:moveTo>
                    <a:pt x="4698" y="0"/>
                  </a:moveTo>
                  <a:cubicBezTo>
                    <a:pt x="4578" y="0"/>
                    <a:pt x="4452" y="9"/>
                    <a:pt x="4326" y="27"/>
                  </a:cubicBezTo>
                  <a:cubicBezTo>
                    <a:pt x="2632" y="283"/>
                    <a:pt x="1584" y="2175"/>
                    <a:pt x="1012" y="3943"/>
                  </a:cubicBezTo>
                  <a:cubicBezTo>
                    <a:pt x="342" y="6025"/>
                    <a:pt x="0" y="8236"/>
                    <a:pt x="0" y="10438"/>
                  </a:cubicBezTo>
                  <a:cubicBezTo>
                    <a:pt x="0" y="12879"/>
                    <a:pt x="451" y="15358"/>
                    <a:pt x="1584" y="17440"/>
                  </a:cubicBezTo>
                  <a:cubicBezTo>
                    <a:pt x="2523" y="19181"/>
                    <a:pt x="4009" y="20657"/>
                    <a:pt x="5763" y="21314"/>
                  </a:cubicBezTo>
                  <a:cubicBezTo>
                    <a:pt x="6296" y="21513"/>
                    <a:pt x="6726" y="21600"/>
                    <a:pt x="7101" y="21600"/>
                  </a:cubicBezTo>
                  <a:cubicBezTo>
                    <a:pt x="8094" y="21600"/>
                    <a:pt x="8688" y="20979"/>
                    <a:pt x="9722" y="20163"/>
                  </a:cubicBezTo>
                  <a:cubicBezTo>
                    <a:pt x="11328" y="18886"/>
                    <a:pt x="13375" y="18229"/>
                    <a:pt x="15033" y="16955"/>
                  </a:cubicBezTo>
                  <a:cubicBezTo>
                    <a:pt x="16716" y="15680"/>
                    <a:pt x="18237" y="14153"/>
                    <a:pt x="19542" y="12421"/>
                  </a:cubicBezTo>
                  <a:cubicBezTo>
                    <a:pt x="20612" y="11014"/>
                    <a:pt x="21600" y="9137"/>
                    <a:pt x="20979" y="7417"/>
                  </a:cubicBezTo>
                  <a:cubicBezTo>
                    <a:pt x="20516" y="6091"/>
                    <a:pt x="19184" y="5353"/>
                    <a:pt x="17881" y="5353"/>
                  </a:cubicBezTo>
                  <a:cubicBezTo>
                    <a:pt x="17736" y="5353"/>
                    <a:pt x="17589" y="5362"/>
                    <a:pt x="17446" y="5380"/>
                  </a:cubicBezTo>
                  <a:cubicBezTo>
                    <a:pt x="16021" y="5555"/>
                    <a:pt x="14765" y="6495"/>
                    <a:pt x="13717" y="7580"/>
                  </a:cubicBezTo>
                  <a:cubicBezTo>
                    <a:pt x="11295" y="10086"/>
                    <a:pt x="9747" y="13442"/>
                    <a:pt x="8247" y="16714"/>
                  </a:cubicBezTo>
                  <a:cubicBezTo>
                    <a:pt x="9831" y="12797"/>
                    <a:pt x="10001" y="8221"/>
                    <a:pt x="8699" y="4184"/>
                  </a:cubicBezTo>
                  <a:cubicBezTo>
                    <a:pt x="8036" y="2145"/>
                    <a:pt x="6589" y="0"/>
                    <a:pt x="469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31" name="Google Shape;948;p39"/>
            <p:cNvSpPr/>
            <p:nvPr/>
          </p:nvSpPr>
          <p:spPr>
            <a:xfrm flipH="1">
              <a:off x="463988" y="77773"/>
              <a:ext cx="67798" cy="48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02" h="21600" fill="norm" stroke="1" extrusionOk="0">
                  <a:moveTo>
                    <a:pt x="5962" y="0"/>
                  </a:moveTo>
                  <a:cubicBezTo>
                    <a:pt x="4292" y="0"/>
                    <a:pt x="2716" y="612"/>
                    <a:pt x="1583" y="2290"/>
                  </a:cubicBezTo>
                  <a:cubicBezTo>
                    <a:pt x="-1785" y="7316"/>
                    <a:pt x="797" y="14417"/>
                    <a:pt x="3975" y="17475"/>
                  </a:cubicBezTo>
                  <a:cubicBezTo>
                    <a:pt x="6466" y="19848"/>
                    <a:pt x="9327" y="21265"/>
                    <a:pt x="12223" y="21559"/>
                  </a:cubicBezTo>
                  <a:cubicBezTo>
                    <a:pt x="12487" y="21588"/>
                    <a:pt x="12753" y="21600"/>
                    <a:pt x="13022" y="21600"/>
                  </a:cubicBezTo>
                  <a:cubicBezTo>
                    <a:pt x="15153" y="21600"/>
                    <a:pt x="17393" y="20703"/>
                    <a:pt x="18558" y="17988"/>
                  </a:cubicBezTo>
                  <a:cubicBezTo>
                    <a:pt x="19815" y="15115"/>
                    <a:pt x="19370" y="11031"/>
                    <a:pt x="18044" y="8254"/>
                  </a:cubicBezTo>
                  <a:cubicBezTo>
                    <a:pt x="16719" y="5476"/>
                    <a:pt x="14677" y="3745"/>
                    <a:pt x="12634" y="2385"/>
                  </a:cubicBezTo>
                  <a:cubicBezTo>
                    <a:pt x="10869" y="1219"/>
                    <a:pt x="8321" y="0"/>
                    <a:pt x="596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1133;p42"/>
          <p:cNvSpPr txBox="1"/>
          <p:nvPr>
            <p:ph type="title"/>
          </p:nvPr>
        </p:nvSpPr>
        <p:spPr>
          <a:xfrm>
            <a:off x="2391899" y="2619254"/>
            <a:ext cx="4360202" cy="1154595"/>
          </a:xfrm>
          <a:prstGeom prst="rect">
            <a:avLst/>
          </a:prstGeom>
        </p:spPr>
        <p:txBody>
          <a:bodyPr/>
          <a:lstStyle>
            <a:lvl1pPr defTabSz="594359">
              <a:defRPr sz="3250"/>
            </a:lvl1pPr>
          </a:lstStyle>
          <a:p>
            <a:pPr/>
            <a:r>
              <a:t>設計理念、動機與目的</a:t>
            </a:r>
          </a:p>
        </p:txBody>
      </p:sp>
      <p:sp>
        <p:nvSpPr>
          <p:cNvPr id="935" name="Google Shape;1134;p42"/>
          <p:cNvSpPr txBox="1"/>
          <p:nvPr/>
        </p:nvSpPr>
        <p:spPr>
          <a:xfrm>
            <a:off x="3776598" y="1959800"/>
            <a:ext cx="1633802" cy="72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539495">
              <a:defRPr b="1" sz="3539">
                <a:latin typeface="Bungee"/>
                <a:ea typeface="Bungee"/>
                <a:cs typeface="Bungee"/>
                <a:sym typeface="Bungee"/>
              </a:defRPr>
            </a:lvl1pPr>
          </a:lstStyle>
          <a:p>
            <a:pPr/>
            <a:r>
              <a:t>01.</a:t>
            </a:r>
          </a:p>
        </p:txBody>
      </p:sp>
      <p:grpSp>
        <p:nvGrpSpPr>
          <p:cNvPr id="998" name="Google Shape;1136;p42"/>
          <p:cNvGrpSpPr/>
          <p:nvPr/>
        </p:nvGrpSpPr>
        <p:grpSpPr>
          <a:xfrm>
            <a:off x="6455248" y="534995"/>
            <a:ext cx="1964092" cy="1964553"/>
            <a:chOff x="0" y="0"/>
            <a:chExt cx="1964090" cy="1964551"/>
          </a:xfrm>
        </p:grpSpPr>
        <p:sp>
          <p:nvSpPr>
            <p:cNvPr id="936" name="Google Shape;1137;p42"/>
            <p:cNvSpPr/>
            <p:nvPr/>
          </p:nvSpPr>
          <p:spPr>
            <a:xfrm>
              <a:off x="0" y="0"/>
              <a:ext cx="1964091" cy="1964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66" h="21600" fill="norm" stroke="1" extrusionOk="0">
                  <a:moveTo>
                    <a:pt x="9612" y="0"/>
                  </a:moveTo>
                  <a:cubicBezTo>
                    <a:pt x="9094" y="0"/>
                    <a:pt x="8572" y="48"/>
                    <a:pt x="8050" y="147"/>
                  </a:cubicBezTo>
                  <a:cubicBezTo>
                    <a:pt x="2191" y="1258"/>
                    <a:pt x="-1475" y="8298"/>
                    <a:pt x="573" y="14528"/>
                  </a:cubicBezTo>
                  <a:cubicBezTo>
                    <a:pt x="1969" y="18774"/>
                    <a:pt x="5734" y="21551"/>
                    <a:pt x="9676" y="21599"/>
                  </a:cubicBezTo>
                  <a:cubicBezTo>
                    <a:pt x="9713" y="21600"/>
                    <a:pt x="9750" y="21600"/>
                    <a:pt x="9786" y="21600"/>
                  </a:cubicBezTo>
                  <a:cubicBezTo>
                    <a:pt x="10575" y="21600"/>
                    <a:pt x="11371" y="21490"/>
                    <a:pt x="12155" y="21260"/>
                  </a:cubicBezTo>
                  <a:cubicBezTo>
                    <a:pt x="16982" y="19845"/>
                    <a:pt x="20125" y="14281"/>
                    <a:pt x="19207" y="8814"/>
                  </a:cubicBezTo>
                  <a:cubicBezTo>
                    <a:pt x="18348" y="3700"/>
                    <a:pt x="14165" y="0"/>
                    <a:pt x="961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600000">
                <a:srgbClr val="000000">
                  <a:alpha val="22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37" name="Google Shape;1138;p42"/>
            <p:cNvSpPr/>
            <p:nvPr/>
          </p:nvSpPr>
          <p:spPr>
            <a:xfrm>
              <a:off x="49981" y="55970"/>
              <a:ext cx="1853994" cy="1853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10477" y="0"/>
                    <a:pt x="10158" y="15"/>
                    <a:pt x="9843" y="43"/>
                  </a:cubicBezTo>
                  <a:cubicBezTo>
                    <a:pt x="9740" y="50"/>
                    <a:pt x="9639" y="62"/>
                    <a:pt x="9538" y="74"/>
                  </a:cubicBezTo>
                  <a:cubicBezTo>
                    <a:pt x="9525" y="75"/>
                    <a:pt x="9513" y="76"/>
                    <a:pt x="9501" y="78"/>
                  </a:cubicBezTo>
                  <a:cubicBezTo>
                    <a:pt x="9073" y="129"/>
                    <a:pt x="8655" y="204"/>
                    <a:pt x="8244" y="305"/>
                  </a:cubicBezTo>
                  <a:cubicBezTo>
                    <a:pt x="8233" y="308"/>
                    <a:pt x="8221" y="310"/>
                    <a:pt x="8210" y="313"/>
                  </a:cubicBezTo>
                  <a:cubicBezTo>
                    <a:pt x="7589" y="466"/>
                    <a:pt x="6989" y="672"/>
                    <a:pt x="6416" y="927"/>
                  </a:cubicBezTo>
                  <a:cubicBezTo>
                    <a:pt x="6406" y="932"/>
                    <a:pt x="6398" y="936"/>
                    <a:pt x="6389" y="939"/>
                  </a:cubicBezTo>
                  <a:cubicBezTo>
                    <a:pt x="6131" y="1055"/>
                    <a:pt x="5879" y="1181"/>
                    <a:pt x="5631" y="1316"/>
                  </a:cubicBezTo>
                  <a:cubicBezTo>
                    <a:pt x="5436" y="1422"/>
                    <a:pt x="5242" y="1536"/>
                    <a:pt x="5055" y="1655"/>
                  </a:cubicBezTo>
                  <a:cubicBezTo>
                    <a:pt x="5046" y="1659"/>
                    <a:pt x="5039" y="1663"/>
                    <a:pt x="5032" y="1669"/>
                  </a:cubicBezTo>
                  <a:cubicBezTo>
                    <a:pt x="4559" y="1966"/>
                    <a:pt x="4112" y="2301"/>
                    <a:pt x="3693" y="2669"/>
                  </a:cubicBezTo>
                  <a:cubicBezTo>
                    <a:pt x="3686" y="2673"/>
                    <a:pt x="3678" y="2681"/>
                    <a:pt x="3672" y="2687"/>
                  </a:cubicBezTo>
                  <a:cubicBezTo>
                    <a:pt x="3594" y="2755"/>
                    <a:pt x="3518" y="2823"/>
                    <a:pt x="3443" y="2893"/>
                  </a:cubicBezTo>
                  <a:cubicBezTo>
                    <a:pt x="3289" y="3036"/>
                    <a:pt x="3140" y="3183"/>
                    <a:pt x="2997" y="3334"/>
                  </a:cubicBezTo>
                  <a:cubicBezTo>
                    <a:pt x="2571" y="3778"/>
                    <a:pt x="2184" y="4259"/>
                    <a:pt x="1838" y="4769"/>
                  </a:cubicBezTo>
                  <a:cubicBezTo>
                    <a:pt x="1834" y="4777"/>
                    <a:pt x="1829" y="4785"/>
                    <a:pt x="1825" y="4792"/>
                  </a:cubicBezTo>
                  <a:cubicBezTo>
                    <a:pt x="1660" y="5037"/>
                    <a:pt x="1506" y="5289"/>
                    <a:pt x="1361" y="5548"/>
                  </a:cubicBezTo>
                  <a:cubicBezTo>
                    <a:pt x="1357" y="5557"/>
                    <a:pt x="1351" y="5565"/>
                    <a:pt x="1348" y="5574"/>
                  </a:cubicBezTo>
                  <a:cubicBezTo>
                    <a:pt x="998" y="6203"/>
                    <a:pt x="710" y="6871"/>
                    <a:pt x="492" y="7570"/>
                  </a:cubicBezTo>
                  <a:cubicBezTo>
                    <a:pt x="488" y="7580"/>
                    <a:pt x="485" y="7591"/>
                    <a:pt x="482" y="7603"/>
                  </a:cubicBezTo>
                  <a:cubicBezTo>
                    <a:pt x="168" y="8613"/>
                    <a:pt x="0" y="9687"/>
                    <a:pt x="0" y="10800"/>
                  </a:cubicBezTo>
                  <a:cubicBezTo>
                    <a:pt x="0" y="11394"/>
                    <a:pt x="48" y="11977"/>
                    <a:pt x="141" y="12545"/>
                  </a:cubicBezTo>
                  <a:cubicBezTo>
                    <a:pt x="223" y="13052"/>
                    <a:pt x="341" y="13549"/>
                    <a:pt x="492" y="14029"/>
                  </a:cubicBezTo>
                  <a:cubicBezTo>
                    <a:pt x="580" y="14310"/>
                    <a:pt x="677" y="14586"/>
                    <a:pt x="789" y="14857"/>
                  </a:cubicBezTo>
                  <a:cubicBezTo>
                    <a:pt x="809" y="14909"/>
                    <a:pt x="829" y="14960"/>
                    <a:pt x="852" y="15010"/>
                  </a:cubicBezTo>
                  <a:cubicBezTo>
                    <a:pt x="878" y="15071"/>
                    <a:pt x="904" y="15132"/>
                    <a:pt x="931" y="15194"/>
                  </a:cubicBezTo>
                  <a:cubicBezTo>
                    <a:pt x="950" y="15235"/>
                    <a:pt x="970" y="15278"/>
                    <a:pt x="989" y="15319"/>
                  </a:cubicBezTo>
                  <a:cubicBezTo>
                    <a:pt x="1002" y="15347"/>
                    <a:pt x="1014" y="15375"/>
                    <a:pt x="1026" y="15403"/>
                  </a:cubicBezTo>
                  <a:cubicBezTo>
                    <a:pt x="1304" y="15989"/>
                    <a:pt x="1631" y="16546"/>
                    <a:pt x="2004" y="17068"/>
                  </a:cubicBezTo>
                  <a:cubicBezTo>
                    <a:pt x="2020" y="17092"/>
                    <a:pt x="2036" y="17113"/>
                    <a:pt x="2052" y="17135"/>
                  </a:cubicBezTo>
                  <a:cubicBezTo>
                    <a:pt x="2111" y="17216"/>
                    <a:pt x="2171" y="17297"/>
                    <a:pt x="2232" y="17375"/>
                  </a:cubicBezTo>
                  <a:cubicBezTo>
                    <a:pt x="2257" y="17408"/>
                    <a:pt x="2283" y="17441"/>
                    <a:pt x="2308" y="17473"/>
                  </a:cubicBezTo>
                  <a:cubicBezTo>
                    <a:pt x="2406" y="17597"/>
                    <a:pt x="2505" y="17720"/>
                    <a:pt x="2609" y="17839"/>
                  </a:cubicBezTo>
                  <a:cubicBezTo>
                    <a:pt x="2620" y="17853"/>
                    <a:pt x="2633" y="17868"/>
                    <a:pt x="2645" y="17880"/>
                  </a:cubicBezTo>
                  <a:cubicBezTo>
                    <a:pt x="2741" y="17993"/>
                    <a:pt x="2841" y="18103"/>
                    <a:pt x="2944" y="18210"/>
                  </a:cubicBezTo>
                  <a:cubicBezTo>
                    <a:pt x="2996" y="18266"/>
                    <a:pt x="3048" y="18322"/>
                    <a:pt x="3104" y="18377"/>
                  </a:cubicBezTo>
                  <a:cubicBezTo>
                    <a:pt x="3191" y="18465"/>
                    <a:pt x="3279" y="18552"/>
                    <a:pt x="3370" y="18639"/>
                  </a:cubicBezTo>
                  <a:cubicBezTo>
                    <a:pt x="3416" y="18681"/>
                    <a:pt x="3462" y="18724"/>
                    <a:pt x="3508" y="18765"/>
                  </a:cubicBezTo>
                  <a:cubicBezTo>
                    <a:pt x="3520" y="18779"/>
                    <a:pt x="3533" y="18790"/>
                    <a:pt x="3546" y="18800"/>
                  </a:cubicBezTo>
                  <a:cubicBezTo>
                    <a:pt x="3979" y="19194"/>
                    <a:pt x="4445" y="19553"/>
                    <a:pt x="4939" y="19872"/>
                  </a:cubicBezTo>
                  <a:cubicBezTo>
                    <a:pt x="5700" y="20366"/>
                    <a:pt x="6529" y="20766"/>
                    <a:pt x="7407" y="21055"/>
                  </a:cubicBezTo>
                  <a:cubicBezTo>
                    <a:pt x="8473" y="21408"/>
                    <a:pt x="9613" y="21600"/>
                    <a:pt x="10800" y="21600"/>
                  </a:cubicBezTo>
                  <a:cubicBezTo>
                    <a:pt x="11032" y="21600"/>
                    <a:pt x="11261" y="21592"/>
                    <a:pt x="11490" y="21577"/>
                  </a:cubicBezTo>
                  <a:cubicBezTo>
                    <a:pt x="11920" y="21550"/>
                    <a:pt x="12343" y="21499"/>
                    <a:pt x="12758" y="21422"/>
                  </a:cubicBezTo>
                  <a:cubicBezTo>
                    <a:pt x="13513" y="21284"/>
                    <a:pt x="14243" y="21068"/>
                    <a:pt x="14933" y="20780"/>
                  </a:cubicBezTo>
                  <a:cubicBezTo>
                    <a:pt x="17104" y="19881"/>
                    <a:pt x="18916" y="18293"/>
                    <a:pt x="20101" y="16291"/>
                  </a:cubicBezTo>
                  <a:cubicBezTo>
                    <a:pt x="20182" y="16154"/>
                    <a:pt x="20261" y="16014"/>
                    <a:pt x="20336" y="15874"/>
                  </a:cubicBezTo>
                  <a:cubicBezTo>
                    <a:pt x="20373" y="15804"/>
                    <a:pt x="20410" y="15734"/>
                    <a:pt x="20444" y="15664"/>
                  </a:cubicBezTo>
                  <a:cubicBezTo>
                    <a:pt x="20486" y="15581"/>
                    <a:pt x="20528" y="15498"/>
                    <a:pt x="20567" y="15414"/>
                  </a:cubicBezTo>
                  <a:cubicBezTo>
                    <a:pt x="20917" y="14671"/>
                    <a:pt x="21186" y="13885"/>
                    <a:pt x="21361" y="13061"/>
                  </a:cubicBezTo>
                  <a:cubicBezTo>
                    <a:pt x="21518" y="12332"/>
                    <a:pt x="21600" y="11576"/>
                    <a:pt x="21600" y="10800"/>
                  </a:cubicBezTo>
                  <a:cubicBezTo>
                    <a:pt x="21600" y="9678"/>
                    <a:pt x="21430" y="8597"/>
                    <a:pt x="21112" y="7580"/>
                  </a:cubicBezTo>
                  <a:cubicBezTo>
                    <a:pt x="21014" y="7268"/>
                    <a:pt x="20903" y="6963"/>
                    <a:pt x="20780" y="6665"/>
                  </a:cubicBezTo>
                  <a:cubicBezTo>
                    <a:pt x="20035" y="4869"/>
                    <a:pt x="18820" y="3318"/>
                    <a:pt x="17288" y="2166"/>
                  </a:cubicBezTo>
                  <a:cubicBezTo>
                    <a:pt x="16992" y="1943"/>
                    <a:pt x="16686" y="1736"/>
                    <a:pt x="16369" y="1545"/>
                  </a:cubicBezTo>
                  <a:cubicBezTo>
                    <a:pt x="15923" y="1276"/>
                    <a:pt x="15455" y="1038"/>
                    <a:pt x="14968" y="834"/>
                  </a:cubicBezTo>
                  <a:cubicBezTo>
                    <a:pt x="14942" y="823"/>
                    <a:pt x="14917" y="813"/>
                    <a:pt x="14890" y="801"/>
                  </a:cubicBezTo>
                  <a:cubicBezTo>
                    <a:pt x="14739" y="739"/>
                    <a:pt x="14585" y="682"/>
                    <a:pt x="14431" y="625"/>
                  </a:cubicBezTo>
                  <a:cubicBezTo>
                    <a:pt x="14412" y="619"/>
                    <a:pt x="14394" y="613"/>
                    <a:pt x="14375" y="606"/>
                  </a:cubicBezTo>
                  <a:cubicBezTo>
                    <a:pt x="14345" y="595"/>
                    <a:pt x="14315" y="585"/>
                    <a:pt x="14284" y="575"/>
                  </a:cubicBezTo>
                  <a:cubicBezTo>
                    <a:pt x="14151" y="530"/>
                    <a:pt x="14017" y="487"/>
                    <a:pt x="13881" y="446"/>
                  </a:cubicBezTo>
                  <a:cubicBezTo>
                    <a:pt x="13875" y="444"/>
                    <a:pt x="13867" y="442"/>
                    <a:pt x="13861" y="440"/>
                  </a:cubicBezTo>
                  <a:cubicBezTo>
                    <a:pt x="13696" y="392"/>
                    <a:pt x="13528" y="347"/>
                    <a:pt x="13359" y="306"/>
                  </a:cubicBezTo>
                  <a:cubicBezTo>
                    <a:pt x="13357" y="305"/>
                    <a:pt x="13354" y="304"/>
                    <a:pt x="13351" y="304"/>
                  </a:cubicBezTo>
                  <a:cubicBezTo>
                    <a:pt x="13326" y="298"/>
                    <a:pt x="13302" y="293"/>
                    <a:pt x="13277" y="286"/>
                  </a:cubicBezTo>
                  <a:cubicBezTo>
                    <a:pt x="13270" y="284"/>
                    <a:pt x="13262" y="282"/>
                    <a:pt x="13255" y="281"/>
                  </a:cubicBezTo>
                  <a:cubicBezTo>
                    <a:pt x="13224" y="274"/>
                    <a:pt x="13193" y="267"/>
                    <a:pt x="13162" y="261"/>
                  </a:cubicBezTo>
                  <a:cubicBezTo>
                    <a:pt x="13130" y="252"/>
                    <a:pt x="13097" y="245"/>
                    <a:pt x="13065" y="238"/>
                  </a:cubicBezTo>
                  <a:cubicBezTo>
                    <a:pt x="12382" y="92"/>
                    <a:pt x="11677" y="11"/>
                    <a:pt x="10954" y="2"/>
                  </a:cubicBezTo>
                  <a:cubicBezTo>
                    <a:pt x="10902" y="0"/>
                    <a:pt x="10851" y="0"/>
                    <a:pt x="1080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38" name="Google Shape;1139;p42"/>
            <p:cNvSpPr/>
            <p:nvPr/>
          </p:nvSpPr>
          <p:spPr>
            <a:xfrm>
              <a:off x="307205" y="194901"/>
              <a:ext cx="617491" cy="147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915" y="0"/>
                  </a:moveTo>
                  <a:cubicBezTo>
                    <a:pt x="8909" y="0"/>
                    <a:pt x="8902" y="0"/>
                    <a:pt x="8896" y="0"/>
                  </a:cubicBezTo>
                  <a:cubicBezTo>
                    <a:pt x="6055" y="23"/>
                    <a:pt x="3393" y="7672"/>
                    <a:pt x="2013" y="18083"/>
                  </a:cubicBezTo>
                  <a:cubicBezTo>
                    <a:pt x="1806" y="17308"/>
                    <a:pt x="1581" y="16627"/>
                    <a:pt x="1341" y="16043"/>
                  </a:cubicBezTo>
                  <a:cubicBezTo>
                    <a:pt x="878" y="17839"/>
                    <a:pt x="431" y="19688"/>
                    <a:pt x="0" y="21600"/>
                  </a:cubicBezTo>
                  <a:lnTo>
                    <a:pt x="21600" y="21600"/>
                  </a:lnTo>
                  <a:cubicBezTo>
                    <a:pt x="20882" y="18266"/>
                    <a:pt x="19891" y="15979"/>
                    <a:pt x="18830" y="15359"/>
                  </a:cubicBezTo>
                  <a:cubicBezTo>
                    <a:pt x="18625" y="15240"/>
                    <a:pt x="18420" y="15182"/>
                    <a:pt x="18214" y="15182"/>
                  </a:cubicBezTo>
                  <a:cubicBezTo>
                    <a:pt x="17085" y="15182"/>
                    <a:pt x="15957" y="16946"/>
                    <a:pt x="15121" y="20129"/>
                  </a:cubicBezTo>
                  <a:cubicBezTo>
                    <a:pt x="14561" y="8484"/>
                    <a:pt x="11746" y="0"/>
                    <a:pt x="89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39" name="Google Shape;1140;p42"/>
            <p:cNvSpPr/>
            <p:nvPr/>
          </p:nvSpPr>
          <p:spPr>
            <a:xfrm>
              <a:off x="920837" y="582924"/>
              <a:ext cx="746370" cy="147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07" y="0"/>
                  </a:moveTo>
                  <a:cubicBezTo>
                    <a:pt x="11102" y="0"/>
                    <a:pt x="11097" y="0"/>
                    <a:pt x="11091" y="0"/>
                  </a:cubicBezTo>
                  <a:cubicBezTo>
                    <a:pt x="8741" y="26"/>
                    <a:pt x="6536" y="7672"/>
                    <a:pt x="5397" y="18089"/>
                  </a:cubicBezTo>
                  <a:cubicBezTo>
                    <a:pt x="4735" y="15109"/>
                    <a:pt x="3853" y="13461"/>
                    <a:pt x="2971" y="13461"/>
                  </a:cubicBezTo>
                  <a:cubicBezTo>
                    <a:pt x="2766" y="13461"/>
                    <a:pt x="2561" y="13548"/>
                    <a:pt x="2358" y="13731"/>
                  </a:cubicBezTo>
                  <a:cubicBezTo>
                    <a:pt x="1407" y="14598"/>
                    <a:pt x="532" y="17517"/>
                    <a:pt x="0" y="21600"/>
                  </a:cubicBezTo>
                  <a:lnTo>
                    <a:pt x="21600" y="21600"/>
                  </a:lnTo>
                  <a:cubicBezTo>
                    <a:pt x="21008" y="18269"/>
                    <a:pt x="20185" y="15994"/>
                    <a:pt x="19310" y="15359"/>
                  </a:cubicBezTo>
                  <a:cubicBezTo>
                    <a:pt x="19141" y="15240"/>
                    <a:pt x="18971" y="15182"/>
                    <a:pt x="18801" y="15182"/>
                  </a:cubicBezTo>
                  <a:cubicBezTo>
                    <a:pt x="17866" y="15182"/>
                    <a:pt x="16933" y="16946"/>
                    <a:pt x="16241" y="20129"/>
                  </a:cubicBezTo>
                  <a:cubicBezTo>
                    <a:pt x="15778" y="8487"/>
                    <a:pt x="13449" y="0"/>
                    <a:pt x="111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0" name="Google Shape;1141;p42"/>
            <p:cNvSpPr/>
            <p:nvPr/>
          </p:nvSpPr>
          <p:spPr>
            <a:xfrm>
              <a:off x="155870" y="1101924"/>
              <a:ext cx="746390" cy="147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07" y="0"/>
                  </a:moveTo>
                  <a:cubicBezTo>
                    <a:pt x="11102" y="0"/>
                    <a:pt x="11097" y="0"/>
                    <a:pt x="11092" y="0"/>
                  </a:cubicBezTo>
                  <a:cubicBezTo>
                    <a:pt x="8744" y="29"/>
                    <a:pt x="6539" y="7678"/>
                    <a:pt x="5396" y="18096"/>
                  </a:cubicBezTo>
                  <a:cubicBezTo>
                    <a:pt x="4737" y="15109"/>
                    <a:pt x="3856" y="13466"/>
                    <a:pt x="2974" y="13466"/>
                  </a:cubicBezTo>
                  <a:cubicBezTo>
                    <a:pt x="2768" y="13466"/>
                    <a:pt x="2562" y="13556"/>
                    <a:pt x="2358" y="13739"/>
                  </a:cubicBezTo>
                  <a:cubicBezTo>
                    <a:pt x="1407" y="14607"/>
                    <a:pt x="535" y="17527"/>
                    <a:pt x="0" y="21600"/>
                  </a:cubicBezTo>
                  <a:lnTo>
                    <a:pt x="21600" y="21600"/>
                  </a:lnTo>
                  <a:cubicBezTo>
                    <a:pt x="21011" y="18276"/>
                    <a:pt x="20187" y="16003"/>
                    <a:pt x="19310" y="15368"/>
                  </a:cubicBezTo>
                  <a:cubicBezTo>
                    <a:pt x="19140" y="15246"/>
                    <a:pt x="18968" y="15185"/>
                    <a:pt x="18797" y="15185"/>
                  </a:cubicBezTo>
                  <a:cubicBezTo>
                    <a:pt x="17863" y="15185"/>
                    <a:pt x="16932" y="16961"/>
                    <a:pt x="16243" y="20137"/>
                  </a:cubicBezTo>
                  <a:cubicBezTo>
                    <a:pt x="15778" y="8491"/>
                    <a:pt x="13452" y="0"/>
                    <a:pt x="111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1" name="Google Shape;1142;p42"/>
            <p:cNvSpPr/>
            <p:nvPr/>
          </p:nvSpPr>
          <p:spPr>
            <a:xfrm>
              <a:off x="1171355" y="76428"/>
              <a:ext cx="732619" cy="1302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6477" y="7159"/>
                    <a:pt x="12803" y="14359"/>
                    <a:pt x="18985" y="21600"/>
                  </a:cubicBezTo>
                  <a:cubicBezTo>
                    <a:pt x="19873" y="20543"/>
                    <a:pt x="20554" y="19423"/>
                    <a:pt x="20995" y="18252"/>
                  </a:cubicBezTo>
                  <a:cubicBezTo>
                    <a:pt x="21392" y="17213"/>
                    <a:pt x="21600" y="16137"/>
                    <a:pt x="21600" y="15033"/>
                  </a:cubicBezTo>
                  <a:cubicBezTo>
                    <a:pt x="21600" y="13436"/>
                    <a:pt x="21169" y="11898"/>
                    <a:pt x="20364" y="10450"/>
                  </a:cubicBezTo>
                  <a:cubicBezTo>
                    <a:pt x="20117" y="10006"/>
                    <a:pt x="19837" y="9572"/>
                    <a:pt x="19525" y="9147"/>
                  </a:cubicBezTo>
                  <a:cubicBezTo>
                    <a:pt x="17276" y="6099"/>
                    <a:pt x="13336" y="3547"/>
                    <a:pt x="8363" y="1859"/>
                  </a:cubicBezTo>
                  <a:cubicBezTo>
                    <a:pt x="10092" y="5345"/>
                    <a:pt x="11786" y="8833"/>
                    <a:pt x="13442" y="12329"/>
                  </a:cubicBezTo>
                  <a:cubicBezTo>
                    <a:pt x="9544" y="8301"/>
                    <a:pt x="5732" y="4351"/>
                    <a:pt x="2067" y="296"/>
                  </a:cubicBezTo>
                  <a:cubicBezTo>
                    <a:pt x="1389" y="182"/>
                    <a:pt x="699" y="85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2" name="Google Shape;1143;p42"/>
            <p:cNvSpPr/>
            <p:nvPr/>
          </p:nvSpPr>
          <p:spPr>
            <a:xfrm>
              <a:off x="704745" y="323483"/>
              <a:ext cx="126051" cy="119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17" y="0"/>
                  </a:moveTo>
                  <a:cubicBezTo>
                    <a:pt x="7750" y="0"/>
                    <a:pt x="5981" y="2688"/>
                    <a:pt x="4845" y="5111"/>
                  </a:cubicBezTo>
                  <a:cubicBezTo>
                    <a:pt x="2977" y="9093"/>
                    <a:pt x="1465" y="13293"/>
                    <a:pt x="712" y="17668"/>
                  </a:cubicBezTo>
                  <a:lnTo>
                    <a:pt x="0" y="21600"/>
                  </a:lnTo>
                  <a:cubicBezTo>
                    <a:pt x="7262" y="19577"/>
                    <a:pt x="14477" y="17336"/>
                    <a:pt x="21600" y="14866"/>
                  </a:cubicBezTo>
                  <a:cubicBezTo>
                    <a:pt x="20620" y="12685"/>
                    <a:pt x="19579" y="10541"/>
                    <a:pt x="18491" y="8425"/>
                  </a:cubicBezTo>
                  <a:cubicBezTo>
                    <a:pt x="17223" y="5973"/>
                    <a:pt x="15850" y="3503"/>
                    <a:pt x="13856" y="1676"/>
                  </a:cubicBezTo>
                  <a:cubicBezTo>
                    <a:pt x="12877" y="786"/>
                    <a:pt x="11683" y="36"/>
                    <a:pt x="10402" y="4"/>
                  </a:cubicBezTo>
                  <a:cubicBezTo>
                    <a:pt x="10375" y="0"/>
                    <a:pt x="10344" y="0"/>
                    <a:pt x="1031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3" name="Google Shape;1144;p42"/>
            <p:cNvSpPr/>
            <p:nvPr/>
          </p:nvSpPr>
          <p:spPr>
            <a:xfrm>
              <a:off x="221407" y="284863"/>
              <a:ext cx="1662051" cy="1623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600" fill="norm" stroke="1" extrusionOk="0">
                  <a:moveTo>
                    <a:pt x="9727" y="0"/>
                  </a:moveTo>
                  <a:cubicBezTo>
                    <a:pt x="9671" y="0"/>
                    <a:pt x="9615" y="6"/>
                    <a:pt x="9561" y="16"/>
                  </a:cubicBezTo>
                  <a:cubicBezTo>
                    <a:pt x="9509" y="24"/>
                    <a:pt x="9459" y="38"/>
                    <a:pt x="9411" y="56"/>
                  </a:cubicBezTo>
                  <a:cubicBezTo>
                    <a:pt x="9408" y="56"/>
                    <a:pt x="9405" y="57"/>
                    <a:pt x="9403" y="58"/>
                  </a:cubicBezTo>
                  <a:cubicBezTo>
                    <a:pt x="9013" y="192"/>
                    <a:pt x="8683" y="539"/>
                    <a:pt x="8485" y="783"/>
                  </a:cubicBezTo>
                  <a:cubicBezTo>
                    <a:pt x="8483" y="786"/>
                    <a:pt x="8482" y="788"/>
                    <a:pt x="8479" y="791"/>
                  </a:cubicBezTo>
                  <a:cubicBezTo>
                    <a:pt x="8364" y="936"/>
                    <a:pt x="8297" y="1042"/>
                    <a:pt x="8297" y="1042"/>
                  </a:cubicBezTo>
                  <a:cubicBezTo>
                    <a:pt x="8297" y="1042"/>
                    <a:pt x="8206" y="1079"/>
                    <a:pt x="7715" y="1212"/>
                  </a:cubicBezTo>
                  <a:cubicBezTo>
                    <a:pt x="7430" y="1289"/>
                    <a:pt x="7008" y="1399"/>
                    <a:pt x="6388" y="1554"/>
                  </a:cubicBezTo>
                  <a:cubicBezTo>
                    <a:pt x="6373" y="1558"/>
                    <a:pt x="6358" y="1561"/>
                    <a:pt x="6343" y="1566"/>
                  </a:cubicBezTo>
                  <a:cubicBezTo>
                    <a:pt x="4622" y="1996"/>
                    <a:pt x="3552" y="2855"/>
                    <a:pt x="2528" y="4475"/>
                  </a:cubicBezTo>
                  <a:cubicBezTo>
                    <a:pt x="1504" y="6098"/>
                    <a:pt x="620" y="6813"/>
                    <a:pt x="156" y="7577"/>
                  </a:cubicBezTo>
                  <a:cubicBezTo>
                    <a:pt x="3" y="7825"/>
                    <a:pt x="-24" y="8141"/>
                    <a:pt x="17" y="8476"/>
                  </a:cubicBezTo>
                  <a:cubicBezTo>
                    <a:pt x="77" y="8954"/>
                    <a:pt x="277" y="9468"/>
                    <a:pt x="455" y="9877"/>
                  </a:cubicBezTo>
                  <a:cubicBezTo>
                    <a:pt x="467" y="9901"/>
                    <a:pt x="477" y="9925"/>
                    <a:pt x="487" y="9947"/>
                  </a:cubicBezTo>
                  <a:lnTo>
                    <a:pt x="487" y="9948"/>
                  </a:lnTo>
                  <a:cubicBezTo>
                    <a:pt x="489" y="9953"/>
                    <a:pt x="491" y="9955"/>
                    <a:pt x="492" y="9959"/>
                  </a:cubicBezTo>
                  <a:cubicBezTo>
                    <a:pt x="558" y="10105"/>
                    <a:pt x="619" y="10234"/>
                    <a:pt x="668" y="10342"/>
                  </a:cubicBezTo>
                  <a:cubicBezTo>
                    <a:pt x="675" y="10358"/>
                    <a:pt x="683" y="10376"/>
                    <a:pt x="691" y="10390"/>
                  </a:cubicBezTo>
                  <a:cubicBezTo>
                    <a:pt x="693" y="10395"/>
                    <a:pt x="695" y="10400"/>
                    <a:pt x="697" y="10403"/>
                  </a:cubicBezTo>
                  <a:cubicBezTo>
                    <a:pt x="953" y="10884"/>
                    <a:pt x="1475" y="10916"/>
                    <a:pt x="1611" y="10916"/>
                  </a:cubicBezTo>
                  <a:cubicBezTo>
                    <a:pt x="1633" y="10916"/>
                    <a:pt x="1644" y="10915"/>
                    <a:pt x="1644" y="10915"/>
                  </a:cubicBezTo>
                  <a:cubicBezTo>
                    <a:pt x="1644" y="10915"/>
                    <a:pt x="1646" y="10928"/>
                    <a:pt x="1653" y="10955"/>
                  </a:cubicBezTo>
                  <a:cubicBezTo>
                    <a:pt x="1689" y="11086"/>
                    <a:pt x="1837" y="11511"/>
                    <a:pt x="2342" y="11868"/>
                  </a:cubicBezTo>
                  <a:cubicBezTo>
                    <a:pt x="2394" y="11905"/>
                    <a:pt x="2473" y="11922"/>
                    <a:pt x="2575" y="11922"/>
                  </a:cubicBezTo>
                  <a:cubicBezTo>
                    <a:pt x="3663" y="11922"/>
                    <a:pt x="7320" y="10009"/>
                    <a:pt x="7320" y="10009"/>
                  </a:cubicBezTo>
                  <a:cubicBezTo>
                    <a:pt x="7320" y="10009"/>
                    <a:pt x="8344" y="11201"/>
                    <a:pt x="9507" y="14540"/>
                  </a:cubicBezTo>
                  <a:cubicBezTo>
                    <a:pt x="10459" y="17269"/>
                    <a:pt x="10569" y="20509"/>
                    <a:pt x="10578" y="21600"/>
                  </a:cubicBezTo>
                  <a:cubicBezTo>
                    <a:pt x="14666" y="21336"/>
                    <a:pt x="18200" y="18979"/>
                    <a:pt x="20172" y="15562"/>
                  </a:cubicBezTo>
                  <a:cubicBezTo>
                    <a:pt x="20262" y="15405"/>
                    <a:pt x="20350" y="15246"/>
                    <a:pt x="20434" y="15085"/>
                  </a:cubicBezTo>
                  <a:cubicBezTo>
                    <a:pt x="20475" y="15005"/>
                    <a:pt x="20516" y="14925"/>
                    <a:pt x="20555" y="14846"/>
                  </a:cubicBezTo>
                  <a:cubicBezTo>
                    <a:pt x="21012" y="13915"/>
                    <a:pt x="21360" y="12919"/>
                    <a:pt x="21576" y="11873"/>
                  </a:cubicBezTo>
                  <a:cubicBezTo>
                    <a:pt x="19848" y="10230"/>
                    <a:pt x="18137" y="8600"/>
                    <a:pt x="18068" y="8530"/>
                  </a:cubicBezTo>
                  <a:cubicBezTo>
                    <a:pt x="17951" y="8409"/>
                    <a:pt x="13757" y="4467"/>
                    <a:pt x="12413" y="3203"/>
                  </a:cubicBezTo>
                  <a:cubicBezTo>
                    <a:pt x="12156" y="2962"/>
                    <a:pt x="12003" y="2819"/>
                    <a:pt x="12003" y="2819"/>
                  </a:cubicBezTo>
                  <a:cubicBezTo>
                    <a:pt x="12003" y="2819"/>
                    <a:pt x="12000" y="2813"/>
                    <a:pt x="11996" y="2801"/>
                  </a:cubicBezTo>
                  <a:cubicBezTo>
                    <a:pt x="11920" y="2631"/>
                    <a:pt x="11255" y="1174"/>
                    <a:pt x="10539" y="435"/>
                  </a:cubicBezTo>
                  <a:cubicBezTo>
                    <a:pt x="10340" y="230"/>
                    <a:pt x="10137" y="81"/>
                    <a:pt x="9943" y="28"/>
                  </a:cubicBezTo>
                  <a:cubicBezTo>
                    <a:pt x="9870" y="9"/>
                    <a:pt x="9798" y="0"/>
                    <a:pt x="972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4" name="Google Shape;1145;p42"/>
            <p:cNvSpPr/>
            <p:nvPr/>
          </p:nvSpPr>
          <p:spPr>
            <a:xfrm>
              <a:off x="222744" y="918261"/>
              <a:ext cx="136900" cy="114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600" fill="norm" stroke="1" extrusionOk="0">
                  <a:moveTo>
                    <a:pt x="20208" y="0"/>
                  </a:moveTo>
                  <a:cubicBezTo>
                    <a:pt x="19812" y="0"/>
                    <a:pt x="19411" y="149"/>
                    <a:pt x="19021" y="286"/>
                  </a:cubicBezTo>
                  <a:cubicBezTo>
                    <a:pt x="15583" y="1524"/>
                    <a:pt x="12061" y="2717"/>
                    <a:pt x="8471" y="2747"/>
                  </a:cubicBezTo>
                  <a:cubicBezTo>
                    <a:pt x="8371" y="2751"/>
                    <a:pt x="8271" y="2751"/>
                    <a:pt x="8172" y="2751"/>
                  </a:cubicBezTo>
                  <a:cubicBezTo>
                    <a:pt x="6674" y="2751"/>
                    <a:pt x="5157" y="2502"/>
                    <a:pt x="3728" y="2007"/>
                  </a:cubicBezTo>
                  <a:cubicBezTo>
                    <a:pt x="2993" y="1743"/>
                    <a:pt x="1370" y="465"/>
                    <a:pt x="464" y="465"/>
                  </a:cubicBezTo>
                  <a:cubicBezTo>
                    <a:pt x="346" y="465"/>
                    <a:pt x="243" y="483"/>
                    <a:pt x="153" y="532"/>
                  </a:cubicBezTo>
                  <a:cubicBezTo>
                    <a:pt x="97" y="565"/>
                    <a:pt x="56" y="598"/>
                    <a:pt x="0" y="662"/>
                  </a:cubicBezTo>
                  <a:cubicBezTo>
                    <a:pt x="719" y="7401"/>
                    <a:pt x="3133" y="14664"/>
                    <a:pt x="5310" y="20444"/>
                  </a:cubicBezTo>
                  <a:cubicBezTo>
                    <a:pt x="5475" y="20842"/>
                    <a:pt x="5612" y="21236"/>
                    <a:pt x="5752" y="21600"/>
                  </a:cubicBezTo>
                  <a:cubicBezTo>
                    <a:pt x="6029" y="21485"/>
                    <a:pt x="6322" y="21269"/>
                    <a:pt x="6571" y="21020"/>
                  </a:cubicBezTo>
                  <a:cubicBezTo>
                    <a:pt x="6820" y="20771"/>
                    <a:pt x="7044" y="20492"/>
                    <a:pt x="7262" y="20225"/>
                  </a:cubicBezTo>
                  <a:cubicBezTo>
                    <a:pt x="11853" y="14285"/>
                    <a:pt x="16443" y="8330"/>
                    <a:pt x="21033" y="2401"/>
                  </a:cubicBezTo>
                  <a:cubicBezTo>
                    <a:pt x="21270" y="2089"/>
                    <a:pt x="21519" y="1740"/>
                    <a:pt x="21544" y="1327"/>
                  </a:cubicBezTo>
                  <a:cubicBezTo>
                    <a:pt x="21600" y="699"/>
                    <a:pt x="21102" y="167"/>
                    <a:pt x="20588" y="52"/>
                  </a:cubicBezTo>
                  <a:cubicBezTo>
                    <a:pt x="20460" y="15"/>
                    <a:pt x="20336" y="0"/>
                    <a:pt x="2020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5" name="Google Shape;1146;p42"/>
            <p:cNvSpPr/>
            <p:nvPr/>
          </p:nvSpPr>
          <p:spPr>
            <a:xfrm>
              <a:off x="258304" y="1012596"/>
              <a:ext cx="229299" cy="91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fill="norm" stroke="1" extrusionOk="0">
                  <a:moveTo>
                    <a:pt x="20885" y="0"/>
                  </a:moveTo>
                  <a:cubicBezTo>
                    <a:pt x="20735" y="0"/>
                    <a:pt x="20585" y="164"/>
                    <a:pt x="20472" y="426"/>
                  </a:cubicBezTo>
                  <a:cubicBezTo>
                    <a:pt x="20298" y="800"/>
                    <a:pt x="20190" y="1339"/>
                    <a:pt x="20099" y="1882"/>
                  </a:cubicBezTo>
                  <a:cubicBezTo>
                    <a:pt x="19654" y="4507"/>
                    <a:pt x="19358" y="7362"/>
                    <a:pt x="18622" y="9590"/>
                  </a:cubicBezTo>
                  <a:cubicBezTo>
                    <a:pt x="17986" y="11528"/>
                    <a:pt x="17105" y="12904"/>
                    <a:pt x="16180" y="13756"/>
                  </a:cubicBezTo>
                  <a:cubicBezTo>
                    <a:pt x="14717" y="15113"/>
                    <a:pt x="13143" y="15342"/>
                    <a:pt x="11616" y="15778"/>
                  </a:cubicBezTo>
                  <a:cubicBezTo>
                    <a:pt x="10377" y="16166"/>
                    <a:pt x="9128" y="16512"/>
                    <a:pt x="7882" y="16512"/>
                  </a:cubicBezTo>
                  <a:cubicBezTo>
                    <a:pt x="7433" y="16512"/>
                    <a:pt x="6985" y="16466"/>
                    <a:pt x="6538" y="16363"/>
                  </a:cubicBezTo>
                  <a:cubicBezTo>
                    <a:pt x="5598" y="16133"/>
                    <a:pt x="4639" y="15614"/>
                    <a:pt x="3881" y="14196"/>
                  </a:cubicBezTo>
                  <a:cubicBezTo>
                    <a:pt x="3078" y="12698"/>
                    <a:pt x="2602" y="10344"/>
                    <a:pt x="2057" y="8214"/>
                  </a:cubicBezTo>
                  <a:cubicBezTo>
                    <a:pt x="1603" y="6445"/>
                    <a:pt x="900" y="3946"/>
                    <a:pt x="8" y="3548"/>
                  </a:cubicBezTo>
                  <a:cubicBezTo>
                    <a:pt x="-64" y="4591"/>
                    <a:pt x="340" y="6319"/>
                    <a:pt x="503" y="7320"/>
                  </a:cubicBezTo>
                  <a:cubicBezTo>
                    <a:pt x="702" y="8570"/>
                    <a:pt x="926" y="9819"/>
                    <a:pt x="1173" y="11008"/>
                  </a:cubicBezTo>
                  <a:cubicBezTo>
                    <a:pt x="1677" y="13428"/>
                    <a:pt x="2313" y="15698"/>
                    <a:pt x="3154" y="17430"/>
                  </a:cubicBezTo>
                  <a:cubicBezTo>
                    <a:pt x="4434" y="20055"/>
                    <a:pt x="6093" y="21240"/>
                    <a:pt x="7734" y="21530"/>
                  </a:cubicBezTo>
                  <a:cubicBezTo>
                    <a:pt x="8028" y="21577"/>
                    <a:pt x="8323" y="21600"/>
                    <a:pt x="8618" y="21600"/>
                  </a:cubicBezTo>
                  <a:cubicBezTo>
                    <a:pt x="9962" y="21600"/>
                    <a:pt x="11313" y="21137"/>
                    <a:pt x="12646" y="20678"/>
                  </a:cubicBezTo>
                  <a:cubicBezTo>
                    <a:pt x="14241" y="20112"/>
                    <a:pt x="15841" y="19573"/>
                    <a:pt x="17433" y="19007"/>
                  </a:cubicBezTo>
                  <a:cubicBezTo>
                    <a:pt x="18110" y="18778"/>
                    <a:pt x="18820" y="18506"/>
                    <a:pt x="19365" y="17467"/>
                  </a:cubicBezTo>
                  <a:cubicBezTo>
                    <a:pt x="19958" y="16321"/>
                    <a:pt x="20248" y="14448"/>
                    <a:pt x="20479" y="12651"/>
                  </a:cubicBezTo>
                  <a:cubicBezTo>
                    <a:pt x="20793" y="10344"/>
                    <a:pt x="21067" y="7985"/>
                    <a:pt x="21304" y="5612"/>
                  </a:cubicBezTo>
                  <a:cubicBezTo>
                    <a:pt x="21338" y="5237"/>
                    <a:pt x="21380" y="4858"/>
                    <a:pt x="21403" y="4484"/>
                  </a:cubicBezTo>
                  <a:cubicBezTo>
                    <a:pt x="21495" y="3342"/>
                    <a:pt x="21536" y="2195"/>
                    <a:pt x="21388" y="1109"/>
                  </a:cubicBezTo>
                  <a:cubicBezTo>
                    <a:pt x="21330" y="735"/>
                    <a:pt x="21247" y="360"/>
                    <a:pt x="21115" y="150"/>
                  </a:cubicBezTo>
                  <a:cubicBezTo>
                    <a:pt x="21043" y="47"/>
                    <a:pt x="20965" y="0"/>
                    <a:pt x="2088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6" name="Google Shape;1147;p42"/>
            <p:cNvSpPr/>
            <p:nvPr/>
          </p:nvSpPr>
          <p:spPr>
            <a:xfrm>
              <a:off x="494353" y="849726"/>
              <a:ext cx="42172" cy="93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52" h="21600" fill="norm" stroke="1" extrusionOk="0">
                  <a:moveTo>
                    <a:pt x="2514" y="0"/>
                  </a:moveTo>
                  <a:cubicBezTo>
                    <a:pt x="-2752" y="0"/>
                    <a:pt x="1857" y="8515"/>
                    <a:pt x="2063" y="11373"/>
                  </a:cubicBezTo>
                  <a:cubicBezTo>
                    <a:pt x="2166" y="13217"/>
                    <a:pt x="2095" y="15101"/>
                    <a:pt x="2727" y="16921"/>
                  </a:cubicBezTo>
                  <a:cubicBezTo>
                    <a:pt x="3186" y="18278"/>
                    <a:pt x="4063" y="19679"/>
                    <a:pt x="5866" y="20612"/>
                  </a:cubicBezTo>
                  <a:cubicBezTo>
                    <a:pt x="7012" y="21222"/>
                    <a:pt x="8601" y="21600"/>
                    <a:pt x="10127" y="21600"/>
                  </a:cubicBezTo>
                  <a:cubicBezTo>
                    <a:pt x="10981" y="21600"/>
                    <a:pt x="11819" y="21482"/>
                    <a:pt x="12547" y="21222"/>
                  </a:cubicBezTo>
                  <a:cubicBezTo>
                    <a:pt x="14025" y="20690"/>
                    <a:pt x="14871" y="19761"/>
                    <a:pt x="15472" y="18810"/>
                  </a:cubicBezTo>
                  <a:cubicBezTo>
                    <a:pt x="18848" y="13340"/>
                    <a:pt x="15962" y="5029"/>
                    <a:pt x="7550" y="1379"/>
                  </a:cubicBezTo>
                  <a:cubicBezTo>
                    <a:pt x="5297" y="410"/>
                    <a:pt x="3668" y="0"/>
                    <a:pt x="251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7" name="Google Shape;1148;p42"/>
            <p:cNvSpPr/>
            <p:nvPr/>
          </p:nvSpPr>
          <p:spPr>
            <a:xfrm>
              <a:off x="649187" y="776462"/>
              <a:ext cx="27784" cy="34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4" h="21600" fill="norm" stroke="1" extrusionOk="0">
                  <a:moveTo>
                    <a:pt x="12064" y="0"/>
                  </a:moveTo>
                  <a:cubicBezTo>
                    <a:pt x="6983" y="0"/>
                    <a:pt x="1989" y="2978"/>
                    <a:pt x="567" y="7204"/>
                  </a:cubicBezTo>
                  <a:cubicBezTo>
                    <a:pt x="-217" y="9404"/>
                    <a:pt x="-72" y="11826"/>
                    <a:pt x="306" y="14075"/>
                  </a:cubicBezTo>
                  <a:cubicBezTo>
                    <a:pt x="567" y="15508"/>
                    <a:pt x="944" y="16991"/>
                    <a:pt x="1931" y="18140"/>
                  </a:cubicBezTo>
                  <a:cubicBezTo>
                    <a:pt x="3543" y="20068"/>
                    <a:pt x="6446" y="20784"/>
                    <a:pt x="9160" y="21291"/>
                  </a:cubicBezTo>
                  <a:cubicBezTo>
                    <a:pt x="10031" y="21464"/>
                    <a:pt x="10989" y="21600"/>
                    <a:pt x="11918" y="21600"/>
                  </a:cubicBezTo>
                  <a:cubicBezTo>
                    <a:pt x="13036" y="21600"/>
                    <a:pt x="14125" y="21390"/>
                    <a:pt x="14967" y="20784"/>
                  </a:cubicBezTo>
                  <a:cubicBezTo>
                    <a:pt x="17943" y="18647"/>
                    <a:pt x="15228" y="14297"/>
                    <a:pt x="16854" y="11331"/>
                  </a:cubicBezTo>
                  <a:cubicBezTo>
                    <a:pt x="17565" y="10009"/>
                    <a:pt x="19118" y="9070"/>
                    <a:pt x="19888" y="7748"/>
                  </a:cubicBezTo>
                  <a:cubicBezTo>
                    <a:pt x="21383" y="5165"/>
                    <a:pt x="19307" y="1866"/>
                    <a:pt x="16215" y="717"/>
                  </a:cubicBezTo>
                  <a:cubicBezTo>
                    <a:pt x="14865" y="222"/>
                    <a:pt x="13457" y="0"/>
                    <a:pt x="1206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8" name="Google Shape;1149;p42"/>
            <p:cNvSpPr/>
            <p:nvPr/>
          </p:nvSpPr>
          <p:spPr>
            <a:xfrm>
              <a:off x="672369" y="872419"/>
              <a:ext cx="39035" cy="56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49" h="21600" fill="norm" stroke="1" extrusionOk="0">
                  <a:moveTo>
                    <a:pt x="11258" y="0"/>
                  </a:moveTo>
                  <a:cubicBezTo>
                    <a:pt x="7347" y="0"/>
                    <a:pt x="3303" y="2326"/>
                    <a:pt x="1434" y="5148"/>
                  </a:cubicBezTo>
                  <a:cubicBezTo>
                    <a:pt x="-517" y="8069"/>
                    <a:pt x="-425" y="11631"/>
                    <a:pt x="1393" y="14621"/>
                  </a:cubicBezTo>
                  <a:cubicBezTo>
                    <a:pt x="3160" y="17573"/>
                    <a:pt x="6622" y="19922"/>
                    <a:pt x="10625" y="21242"/>
                  </a:cubicBezTo>
                  <a:cubicBezTo>
                    <a:pt x="11217" y="21432"/>
                    <a:pt x="11892" y="21600"/>
                    <a:pt x="12525" y="21600"/>
                  </a:cubicBezTo>
                  <a:cubicBezTo>
                    <a:pt x="12913" y="21600"/>
                    <a:pt x="13291" y="21531"/>
                    <a:pt x="13628" y="21379"/>
                  </a:cubicBezTo>
                  <a:cubicBezTo>
                    <a:pt x="14220" y="21112"/>
                    <a:pt x="14537" y="20631"/>
                    <a:pt x="14720" y="20158"/>
                  </a:cubicBezTo>
                  <a:cubicBezTo>
                    <a:pt x="15711" y="18084"/>
                    <a:pt x="15619" y="15773"/>
                    <a:pt x="16896" y="13805"/>
                  </a:cubicBezTo>
                  <a:cubicBezTo>
                    <a:pt x="17662" y="12615"/>
                    <a:pt x="18897" y="11601"/>
                    <a:pt x="19572" y="10381"/>
                  </a:cubicBezTo>
                  <a:cubicBezTo>
                    <a:pt x="21083" y="7589"/>
                    <a:pt x="19439" y="4294"/>
                    <a:pt x="16804" y="2021"/>
                  </a:cubicBezTo>
                  <a:cubicBezTo>
                    <a:pt x="15180" y="595"/>
                    <a:pt x="13240" y="0"/>
                    <a:pt x="1125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9" name="Google Shape;1150;p42"/>
            <p:cNvSpPr/>
            <p:nvPr/>
          </p:nvSpPr>
          <p:spPr>
            <a:xfrm>
              <a:off x="790928" y="879581"/>
              <a:ext cx="49132" cy="59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1" h="21600" fill="norm" stroke="1" extrusionOk="0">
                  <a:moveTo>
                    <a:pt x="6779" y="0"/>
                  </a:moveTo>
                  <a:cubicBezTo>
                    <a:pt x="6315" y="0"/>
                    <a:pt x="5851" y="36"/>
                    <a:pt x="5396" y="101"/>
                  </a:cubicBezTo>
                  <a:cubicBezTo>
                    <a:pt x="519" y="813"/>
                    <a:pt x="-1719" y="7819"/>
                    <a:pt x="1519" y="11027"/>
                  </a:cubicBezTo>
                  <a:cubicBezTo>
                    <a:pt x="3229" y="12724"/>
                    <a:pt x="6219" y="13105"/>
                    <a:pt x="7714" y="14961"/>
                  </a:cubicBezTo>
                  <a:cubicBezTo>
                    <a:pt x="8961" y="16565"/>
                    <a:pt x="8777" y="18874"/>
                    <a:pt x="10208" y="20377"/>
                  </a:cubicBezTo>
                  <a:cubicBezTo>
                    <a:pt x="11000" y="21219"/>
                    <a:pt x="12183" y="21600"/>
                    <a:pt x="13406" y="21600"/>
                  </a:cubicBezTo>
                  <a:cubicBezTo>
                    <a:pt x="14805" y="21600"/>
                    <a:pt x="16260" y="21104"/>
                    <a:pt x="17283" y="20219"/>
                  </a:cubicBezTo>
                  <a:cubicBezTo>
                    <a:pt x="19209" y="18579"/>
                    <a:pt x="19817" y="16054"/>
                    <a:pt x="19849" y="13652"/>
                  </a:cubicBezTo>
                  <a:cubicBezTo>
                    <a:pt x="19881" y="11501"/>
                    <a:pt x="19489" y="9329"/>
                    <a:pt x="18498" y="7344"/>
                  </a:cubicBezTo>
                  <a:cubicBezTo>
                    <a:pt x="16675" y="3632"/>
                    <a:pt x="11631" y="0"/>
                    <a:pt x="677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0" name="Google Shape;1151;p42"/>
            <p:cNvSpPr/>
            <p:nvPr/>
          </p:nvSpPr>
          <p:spPr>
            <a:xfrm>
              <a:off x="718148" y="777826"/>
              <a:ext cx="51553" cy="60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6879" y="0"/>
                  </a:moveTo>
                  <a:cubicBezTo>
                    <a:pt x="4792" y="0"/>
                    <a:pt x="2817" y="740"/>
                    <a:pt x="1271" y="2613"/>
                  </a:cubicBezTo>
                  <a:cubicBezTo>
                    <a:pt x="-290" y="4485"/>
                    <a:pt x="-433" y="7212"/>
                    <a:pt x="953" y="9205"/>
                  </a:cubicBezTo>
                  <a:cubicBezTo>
                    <a:pt x="2514" y="11391"/>
                    <a:pt x="5556" y="12537"/>
                    <a:pt x="6910" y="14815"/>
                  </a:cubicBezTo>
                  <a:cubicBezTo>
                    <a:pt x="7476" y="15826"/>
                    <a:pt x="7691" y="16972"/>
                    <a:pt x="8288" y="17919"/>
                  </a:cubicBezTo>
                  <a:cubicBezTo>
                    <a:pt x="9140" y="19322"/>
                    <a:pt x="10741" y="20205"/>
                    <a:pt x="12334" y="20838"/>
                  </a:cubicBezTo>
                  <a:cubicBezTo>
                    <a:pt x="13322" y="21265"/>
                    <a:pt x="14413" y="21600"/>
                    <a:pt x="15488" y="21600"/>
                  </a:cubicBezTo>
                  <a:cubicBezTo>
                    <a:pt x="15695" y="21600"/>
                    <a:pt x="15894" y="21586"/>
                    <a:pt x="16094" y="21564"/>
                  </a:cubicBezTo>
                  <a:cubicBezTo>
                    <a:pt x="18682" y="21180"/>
                    <a:pt x="20140" y="18653"/>
                    <a:pt x="20562" y="16339"/>
                  </a:cubicBezTo>
                  <a:cubicBezTo>
                    <a:pt x="21167" y="12914"/>
                    <a:pt x="20315" y="9269"/>
                    <a:pt x="18260" y="6322"/>
                  </a:cubicBezTo>
                  <a:cubicBezTo>
                    <a:pt x="16094" y="3289"/>
                    <a:pt x="11259" y="0"/>
                    <a:pt x="687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1" name="Google Shape;1152;p42"/>
            <p:cNvSpPr/>
            <p:nvPr/>
          </p:nvSpPr>
          <p:spPr>
            <a:xfrm>
              <a:off x="718656" y="717759"/>
              <a:ext cx="29663" cy="33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32" h="21600" fill="norm" stroke="1" extrusionOk="0">
                  <a:moveTo>
                    <a:pt x="6874" y="0"/>
                  </a:moveTo>
                  <a:cubicBezTo>
                    <a:pt x="5672" y="0"/>
                    <a:pt x="4394" y="321"/>
                    <a:pt x="3095" y="1041"/>
                  </a:cubicBezTo>
                  <a:cubicBezTo>
                    <a:pt x="-1290" y="3510"/>
                    <a:pt x="-283" y="5747"/>
                    <a:pt x="1644" y="9861"/>
                  </a:cubicBezTo>
                  <a:cubicBezTo>
                    <a:pt x="3550" y="13860"/>
                    <a:pt x="4773" y="21600"/>
                    <a:pt x="9115" y="21600"/>
                  </a:cubicBezTo>
                  <a:cubicBezTo>
                    <a:pt x="9948" y="21600"/>
                    <a:pt x="10890" y="21330"/>
                    <a:pt x="11962" y="20687"/>
                  </a:cubicBezTo>
                  <a:cubicBezTo>
                    <a:pt x="20310" y="15673"/>
                    <a:pt x="15232" y="0"/>
                    <a:pt x="687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2" name="Google Shape;1153;p42"/>
            <p:cNvSpPr/>
            <p:nvPr/>
          </p:nvSpPr>
          <p:spPr>
            <a:xfrm>
              <a:off x="806360" y="732202"/>
              <a:ext cx="53183" cy="53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70" h="21600" fill="norm" stroke="1" extrusionOk="0">
                  <a:moveTo>
                    <a:pt x="7082" y="0"/>
                  </a:moveTo>
                  <a:cubicBezTo>
                    <a:pt x="3098" y="0"/>
                    <a:pt x="-1670" y="4866"/>
                    <a:pt x="577" y="9202"/>
                  </a:cubicBezTo>
                  <a:cubicBezTo>
                    <a:pt x="1331" y="10663"/>
                    <a:pt x="2847" y="11523"/>
                    <a:pt x="3992" y="12671"/>
                  </a:cubicBezTo>
                  <a:cubicBezTo>
                    <a:pt x="5937" y="14598"/>
                    <a:pt x="7031" y="17392"/>
                    <a:pt x="8930" y="19320"/>
                  </a:cubicBezTo>
                  <a:cubicBezTo>
                    <a:pt x="10328" y="20725"/>
                    <a:pt x="12198" y="21600"/>
                    <a:pt x="14068" y="21600"/>
                  </a:cubicBezTo>
                  <a:cubicBezTo>
                    <a:pt x="14526" y="21600"/>
                    <a:pt x="14992" y="21544"/>
                    <a:pt x="15450" y="21431"/>
                  </a:cubicBezTo>
                  <a:cubicBezTo>
                    <a:pt x="17757" y="20853"/>
                    <a:pt x="19730" y="18645"/>
                    <a:pt x="19863" y="16100"/>
                  </a:cubicBezTo>
                  <a:cubicBezTo>
                    <a:pt x="19930" y="14735"/>
                    <a:pt x="19501" y="13386"/>
                    <a:pt x="19006" y="12133"/>
                  </a:cubicBezTo>
                  <a:cubicBezTo>
                    <a:pt x="17128" y="7524"/>
                    <a:pt x="13151" y="1943"/>
                    <a:pt x="8576" y="265"/>
                  </a:cubicBezTo>
                  <a:cubicBezTo>
                    <a:pt x="8102" y="88"/>
                    <a:pt x="7600" y="0"/>
                    <a:pt x="708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3" name="Google Shape;1154;p42"/>
            <p:cNvSpPr/>
            <p:nvPr/>
          </p:nvSpPr>
          <p:spPr>
            <a:xfrm>
              <a:off x="1098532" y="861260"/>
              <a:ext cx="76999" cy="88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1600" fill="norm" stroke="1" extrusionOk="0">
                  <a:moveTo>
                    <a:pt x="9400" y="0"/>
                  </a:moveTo>
                  <a:cubicBezTo>
                    <a:pt x="9330" y="0"/>
                    <a:pt x="9265" y="5"/>
                    <a:pt x="9195" y="5"/>
                  </a:cubicBezTo>
                  <a:cubicBezTo>
                    <a:pt x="5681" y="116"/>
                    <a:pt x="813" y="2838"/>
                    <a:pt x="111" y="6055"/>
                  </a:cubicBezTo>
                  <a:cubicBezTo>
                    <a:pt x="-342" y="8102"/>
                    <a:pt x="667" y="10179"/>
                    <a:pt x="1644" y="12081"/>
                  </a:cubicBezTo>
                  <a:cubicBezTo>
                    <a:pt x="2465" y="13677"/>
                    <a:pt x="3285" y="15278"/>
                    <a:pt x="4100" y="16874"/>
                  </a:cubicBezTo>
                  <a:cubicBezTo>
                    <a:pt x="4915" y="18412"/>
                    <a:pt x="5784" y="20052"/>
                    <a:pt x="7414" y="20935"/>
                  </a:cubicBezTo>
                  <a:cubicBezTo>
                    <a:pt x="8256" y="21401"/>
                    <a:pt x="9190" y="21600"/>
                    <a:pt x="10150" y="21600"/>
                  </a:cubicBezTo>
                  <a:cubicBezTo>
                    <a:pt x="12180" y="21600"/>
                    <a:pt x="14317" y="20707"/>
                    <a:pt x="15947" y="19533"/>
                  </a:cubicBezTo>
                  <a:cubicBezTo>
                    <a:pt x="17939" y="18082"/>
                    <a:pt x="19601" y="16185"/>
                    <a:pt x="20421" y="14002"/>
                  </a:cubicBezTo>
                  <a:cubicBezTo>
                    <a:pt x="21258" y="11819"/>
                    <a:pt x="21231" y="9340"/>
                    <a:pt x="20103" y="7263"/>
                  </a:cubicBezTo>
                  <a:cubicBezTo>
                    <a:pt x="18495" y="4294"/>
                    <a:pt x="13356" y="0"/>
                    <a:pt x="940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4" name="Google Shape;1155;p42"/>
            <p:cNvSpPr/>
            <p:nvPr/>
          </p:nvSpPr>
          <p:spPr>
            <a:xfrm>
              <a:off x="1187561" y="768686"/>
              <a:ext cx="71033" cy="70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3" h="21600" fill="norm" stroke="1" extrusionOk="0">
                  <a:moveTo>
                    <a:pt x="6227" y="0"/>
                  </a:moveTo>
                  <a:cubicBezTo>
                    <a:pt x="4239" y="0"/>
                    <a:pt x="2398" y="685"/>
                    <a:pt x="1069" y="2485"/>
                  </a:cubicBezTo>
                  <a:cubicBezTo>
                    <a:pt x="-77" y="4103"/>
                    <a:pt x="-342" y="6370"/>
                    <a:pt x="470" y="8206"/>
                  </a:cubicBezTo>
                  <a:cubicBezTo>
                    <a:pt x="1469" y="10473"/>
                    <a:pt x="3798" y="11824"/>
                    <a:pt x="5286" y="13794"/>
                  </a:cubicBezTo>
                  <a:cubicBezTo>
                    <a:pt x="6280" y="15139"/>
                    <a:pt x="6856" y="16733"/>
                    <a:pt x="7803" y="18115"/>
                  </a:cubicBezTo>
                  <a:cubicBezTo>
                    <a:pt x="9232" y="20152"/>
                    <a:pt x="11567" y="21600"/>
                    <a:pt x="14001" y="21600"/>
                  </a:cubicBezTo>
                  <a:cubicBezTo>
                    <a:pt x="14107" y="21600"/>
                    <a:pt x="14213" y="21594"/>
                    <a:pt x="14325" y="21588"/>
                  </a:cubicBezTo>
                  <a:cubicBezTo>
                    <a:pt x="18012" y="21376"/>
                    <a:pt x="20946" y="17655"/>
                    <a:pt x="21105" y="13848"/>
                  </a:cubicBezTo>
                  <a:cubicBezTo>
                    <a:pt x="21258" y="10042"/>
                    <a:pt x="19112" y="6424"/>
                    <a:pt x="16177" y="4079"/>
                  </a:cubicBezTo>
                  <a:cubicBezTo>
                    <a:pt x="13784" y="2182"/>
                    <a:pt x="9767" y="0"/>
                    <a:pt x="622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5" name="Google Shape;1156;p42"/>
            <p:cNvSpPr/>
            <p:nvPr/>
          </p:nvSpPr>
          <p:spPr>
            <a:xfrm>
              <a:off x="1017772" y="1184171"/>
              <a:ext cx="54617" cy="8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06" h="21600" fill="norm" stroke="1" extrusionOk="0">
                  <a:moveTo>
                    <a:pt x="7781" y="0"/>
                  </a:moveTo>
                  <a:cubicBezTo>
                    <a:pt x="133" y="0"/>
                    <a:pt x="1800" y="9794"/>
                    <a:pt x="619" y="14468"/>
                  </a:cubicBezTo>
                  <a:cubicBezTo>
                    <a:pt x="328" y="15592"/>
                    <a:pt x="-133" y="16731"/>
                    <a:pt x="36" y="17875"/>
                  </a:cubicBezTo>
                  <a:cubicBezTo>
                    <a:pt x="360" y="19794"/>
                    <a:pt x="2611" y="21277"/>
                    <a:pt x="5037" y="21554"/>
                  </a:cubicBezTo>
                  <a:cubicBezTo>
                    <a:pt x="5342" y="21585"/>
                    <a:pt x="5653" y="21600"/>
                    <a:pt x="5958" y="21600"/>
                  </a:cubicBezTo>
                  <a:cubicBezTo>
                    <a:pt x="8079" y="21600"/>
                    <a:pt x="10155" y="20871"/>
                    <a:pt x="11822" y="19815"/>
                  </a:cubicBezTo>
                  <a:cubicBezTo>
                    <a:pt x="18152" y="15731"/>
                    <a:pt x="21467" y="3668"/>
                    <a:pt x="11997" y="739"/>
                  </a:cubicBezTo>
                  <a:cubicBezTo>
                    <a:pt x="10343" y="226"/>
                    <a:pt x="8955" y="0"/>
                    <a:pt x="778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6" name="Google Shape;1157;p42"/>
            <p:cNvSpPr/>
            <p:nvPr/>
          </p:nvSpPr>
          <p:spPr>
            <a:xfrm>
              <a:off x="1584084" y="1246889"/>
              <a:ext cx="54618" cy="8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85" h="21600" fill="norm" stroke="1" extrusionOk="0">
                  <a:moveTo>
                    <a:pt x="7776" y="0"/>
                  </a:moveTo>
                  <a:cubicBezTo>
                    <a:pt x="131" y="0"/>
                    <a:pt x="1796" y="9794"/>
                    <a:pt x="617" y="14468"/>
                  </a:cubicBezTo>
                  <a:cubicBezTo>
                    <a:pt x="332" y="15587"/>
                    <a:pt x="-154" y="16736"/>
                    <a:pt x="47" y="17875"/>
                  </a:cubicBezTo>
                  <a:cubicBezTo>
                    <a:pt x="332" y="19794"/>
                    <a:pt x="2612" y="21277"/>
                    <a:pt x="5035" y="21554"/>
                  </a:cubicBezTo>
                  <a:cubicBezTo>
                    <a:pt x="5340" y="21585"/>
                    <a:pt x="5644" y="21600"/>
                    <a:pt x="5949" y="21600"/>
                  </a:cubicBezTo>
                  <a:cubicBezTo>
                    <a:pt x="8048" y="21600"/>
                    <a:pt x="10147" y="20871"/>
                    <a:pt x="11786" y="19815"/>
                  </a:cubicBezTo>
                  <a:cubicBezTo>
                    <a:pt x="18129" y="15725"/>
                    <a:pt x="21446" y="3663"/>
                    <a:pt x="11987" y="744"/>
                  </a:cubicBezTo>
                  <a:cubicBezTo>
                    <a:pt x="10335" y="231"/>
                    <a:pt x="8949" y="0"/>
                    <a:pt x="77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7" name="Google Shape;1158;p42"/>
            <p:cNvSpPr/>
            <p:nvPr/>
          </p:nvSpPr>
          <p:spPr>
            <a:xfrm>
              <a:off x="923153" y="806515"/>
              <a:ext cx="63914" cy="59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9" h="21600" fill="norm" stroke="1" extrusionOk="0">
                  <a:moveTo>
                    <a:pt x="10140" y="0"/>
                  </a:moveTo>
                  <a:cubicBezTo>
                    <a:pt x="8982" y="0"/>
                    <a:pt x="7824" y="203"/>
                    <a:pt x="6728" y="601"/>
                  </a:cubicBezTo>
                  <a:cubicBezTo>
                    <a:pt x="4951" y="1252"/>
                    <a:pt x="181" y="3604"/>
                    <a:pt x="12" y="6086"/>
                  </a:cubicBezTo>
                  <a:cubicBezTo>
                    <a:pt x="-94" y="7366"/>
                    <a:pt x="519" y="8626"/>
                    <a:pt x="1270" y="9595"/>
                  </a:cubicBezTo>
                  <a:cubicBezTo>
                    <a:pt x="2047" y="10558"/>
                    <a:pt x="2973" y="11332"/>
                    <a:pt x="3755" y="12265"/>
                  </a:cubicBezTo>
                  <a:cubicBezTo>
                    <a:pt x="5984" y="14972"/>
                    <a:pt x="6985" y="19067"/>
                    <a:pt x="9827" y="20804"/>
                  </a:cubicBezTo>
                  <a:cubicBezTo>
                    <a:pt x="10690" y="21347"/>
                    <a:pt x="11673" y="21600"/>
                    <a:pt x="12656" y="21600"/>
                  </a:cubicBezTo>
                  <a:cubicBezTo>
                    <a:pt x="13544" y="21600"/>
                    <a:pt x="14440" y="21390"/>
                    <a:pt x="15259" y="20999"/>
                  </a:cubicBezTo>
                  <a:cubicBezTo>
                    <a:pt x="16987" y="20160"/>
                    <a:pt x="18383" y="18517"/>
                    <a:pt x="19246" y="16614"/>
                  </a:cubicBezTo>
                  <a:cubicBezTo>
                    <a:pt x="21506" y="11527"/>
                    <a:pt x="19666" y="4595"/>
                    <a:pt x="15422" y="1635"/>
                  </a:cubicBezTo>
                  <a:cubicBezTo>
                    <a:pt x="13832" y="521"/>
                    <a:pt x="11986" y="0"/>
                    <a:pt x="1014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8" name="Google Shape;1159;p42"/>
            <p:cNvSpPr/>
            <p:nvPr/>
          </p:nvSpPr>
          <p:spPr>
            <a:xfrm>
              <a:off x="1321433" y="1252389"/>
              <a:ext cx="61714" cy="90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1" h="21600" fill="norm" stroke="1" extrusionOk="0">
                  <a:moveTo>
                    <a:pt x="5095" y="0"/>
                  </a:moveTo>
                  <a:cubicBezTo>
                    <a:pt x="1988" y="0"/>
                    <a:pt x="127" y="2127"/>
                    <a:pt x="11" y="4922"/>
                  </a:cubicBezTo>
                  <a:cubicBezTo>
                    <a:pt x="-119" y="7294"/>
                    <a:pt x="983" y="9595"/>
                    <a:pt x="1106" y="11944"/>
                  </a:cubicBezTo>
                  <a:cubicBezTo>
                    <a:pt x="1222" y="13831"/>
                    <a:pt x="770" y="15821"/>
                    <a:pt x="1893" y="17534"/>
                  </a:cubicBezTo>
                  <a:cubicBezTo>
                    <a:pt x="3117" y="19322"/>
                    <a:pt x="5854" y="20405"/>
                    <a:pt x="8570" y="21035"/>
                  </a:cubicBezTo>
                  <a:cubicBezTo>
                    <a:pt x="9884" y="21355"/>
                    <a:pt x="11280" y="21600"/>
                    <a:pt x="12675" y="21600"/>
                  </a:cubicBezTo>
                  <a:cubicBezTo>
                    <a:pt x="13120" y="21600"/>
                    <a:pt x="13572" y="21576"/>
                    <a:pt x="14016" y="21520"/>
                  </a:cubicBezTo>
                  <a:cubicBezTo>
                    <a:pt x="16726" y="21181"/>
                    <a:pt x="18949" y="19736"/>
                    <a:pt x="20113" y="18019"/>
                  </a:cubicBezTo>
                  <a:cubicBezTo>
                    <a:pt x="21269" y="16325"/>
                    <a:pt x="21481" y="14353"/>
                    <a:pt x="21269" y="12466"/>
                  </a:cubicBezTo>
                  <a:cubicBezTo>
                    <a:pt x="21084" y="10687"/>
                    <a:pt x="20509" y="8885"/>
                    <a:pt x="19319" y="7294"/>
                  </a:cubicBezTo>
                  <a:cubicBezTo>
                    <a:pt x="16979" y="4212"/>
                    <a:pt x="12463" y="2136"/>
                    <a:pt x="8078" y="565"/>
                  </a:cubicBezTo>
                  <a:cubicBezTo>
                    <a:pt x="6990" y="174"/>
                    <a:pt x="5991" y="0"/>
                    <a:pt x="509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9" name="Google Shape;1160;p42"/>
            <p:cNvSpPr/>
            <p:nvPr/>
          </p:nvSpPr>
          <p:spPr>
            <a:xfrm>
              <a:off x="1439469" y="1199860"/>
              <a:ext cx="84431" cy="104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87" h="21600" fill="norm" stroke="1" extrusionOk="0">
                  <a:moveTo>
                    <a:pt x="6489" y="0"/>
                  </a:moveTo>
                  <a:cubicBezTo>
                    <a:pt x="3404" y="0"/>
                    <a:pt x="1191" y="1657"/>
                    <a:pt x="319" y="4315"/>
                  </a:cubicBezTo>
                  <a:cubicBezTo>
                    <a:pt x="-1116" y="8753"/>
                    <a:pt x="2617" y="11641"/>
                    <a:pt x="4877" y="15164"/>
                  </a:cubicBezTo>
                  <a:cubicBezTo>
                    <a:pt x="5772" y="16514"/>
                    <a:pt x="6392" y="18031"/>
                    <a:pt x="7515" y="19237"/>
                  </a:cubicBezTo>
                  <a:cubicBezTo>
                    <a:pt x="8838" y="20681"/>
                    <a:pt x="10954" y="21600"/>
                    <a:pt x="13042" y="21600"/>
                  </a:cubicBezTo>
                  <a:cubicBezTo>
                    <a:pt x="13773" y="21600"/>
                    <a:pt x="14500" y="21485"/>
                    <a:pt x="15190" y="21243"/>
                  </a:cubicBezTo>
                  <a:cubicBezTo>
                    <a:pt x="18075" y="20205"/>
                    <a:pt x="19571" y="17322"/>
                    <a:pt x="19836" y="14582"/>
                  </a:cubicBezTo>
                  <a:cubicBezTo>
                    <a:pt x="20484" y="8117"/>
                    <a:pt x="14780" y="390"/>
                    <a:pt x="6890" y="8"/>
                  </a:cubicBezTo>
                  <a:cubicBezTo>
                    <a:pt x="6755" y="4"/>
                    <a:pt x="6620" y="0"/>
                    <a:pt x="648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0" name="Google Shape;1161;p42"/>
            <p:cNvSpPr/>
            <p:nvPr/>
          </p:nvSpPr>
          <p:spPr>
            <a:xfrm>
              <a:off x="1604354" y="1364748"/>
              <a:ext cx="84436" cy="104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10" h="21600" fill="norm" stroke="1" extrusionOk="0">
                  <a:moveTo>
                    <a:pt x="6498" y="0"/>
                  </a:moveTo>
                  <a:cubicBezTo>
                    <a:pt x="3391" y="0"/>
                    <a:pt x="1179" y="1657"/>
                    <a:pt x="321" y="4304"/>
                  </a:cubicBezTo>
                  <a:cubicBezTo>
                    <a:pt x="-1116" y="8738"/>
                    <a:pt x="2607" y="11627"/>
                    <a:pt x="4888" y="15151"/>
                  </a:cubicBezTo>
                  <a:cubicBezTo>
                    <a:pt x="5761" y="16521"/>
                    <a:pt x="6386" y="18018"/>
                    <a:pt x="7505" y="19241"/>
                  </a:cubicBezTo>
                  <a:cubicBezTo>
                    <a:pt x="8840" y="20685"/>
                    <a:pt x="10939" y="21600"/>
                    <a:pt x="13015" y="21600"/>
                  </a:cubicBezTo>
                  <a:cubicBezTo>
                    <a:pt x="13757" y="21600"/>
                    <a:pt x="14494" y="21481"/>
                    <a:pt x="15194" y="21235"/>
                  </a:cubicBezTo>
                  <a:cubicBezTo>
                    <a:pt x="18100" y="20213"/>
                    <a:pt x="19593" y="17305"/>
                    <a:pt x="19864" y="14564"/>
                  </a:cubicBezTo>
                  <a:cubicBezTo>
                    <a:pt x="20484" y="8098"/>
                    <a:pt x="14778" y="373"/>
                    <a:pt x="6904" y="12"/>
                  </a:cubicBezTo>
                  <a:cubicBezTo>
                    <a:pt x="6764" y="4"/>
                    <a:pt x="6633" y="0"/>
                    <a:pt x="649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1" name="Google Shape;1162;p42"/>
            <p:cNvSpPr/>
            <p:nvPr/>
          </p:nvSpPr>
          <p:spPr>
            <a:xfrm>
              <a:off x="1549590" y="1112609"/>
              <a:ext cx="75944" cy="80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fill="norm" stroke="1" extrusionOk="0">
                  <a:moveTo>
                    <a:pt x="9283" y="0"/>
                  </a:moveTo>
                  <a:cubicBezTo>
                    <a:pt x="7745" y="0"/>
                    <a:pt x="6130" y="622"/>
                    <a:pt x="5042" y="1653"/>
                  </a:cubicBezTo>
                  <a:cubicBezTo>
                    <a:pt x="2257" y="4304"/>
                    <a:pt x="-413" y="8539"/>
                    <a:pt x="54" y="12439"/>
                  </a:cubicBezTo>
                  <a:cubicBezTo>
                    <a:pt x="493" y="15989"/>
                    <a:pt x="3306" y="18991"/>
                    <a:pt x="6679" y="20463"/>
                  </a:cubicBezTo>
                  <a:cubicBezTo>
                    <a:pt x="8310" y="21191"/>
                    <a:pt x="10118" y="21600"/>
                    <a:pt x="11914" y="21600"/>
                  </a:cubicBezTo>
                  <a:cubicBezTo>
                    <a:pt x="13331" y="21600"/>
                    <a:pt x="14732" y="21345"/>
                    <a:pt x="16023" y="20792"/>
                  </a:cubicBezTo>
                  <a:cubicBezTo>
                    <a:pt x="18962" y="19538"/>
                    <a:pt x="21187" y="16600"/>
                    <a:pt x="21083" y="13507"/>
                  </a:cubicBezTo>
                  <a:cubicBezTo>
                    <a:pt x="21083" y="13173"/>
                    <a:pt x="21039" y="12843"/>
                    <a:pt x="20841" y="12583"/>
                  </a:cubicBezTo>
                  <a:cubicBezTo>
                    <a:pt x="20621" y="12275"/>
                    <a:pt x="20226" y="12158"/>
                    <a:pt x="19885" y="12014"/>
                  </a:cubicBezTo>
                  <a:cubicBezTo>
                    <a:pt x="17248" y="11095"/>
                    <a:pt x="14458" y="9533"/>
                    <a:pt x="13848" y="6881"/>
                  </a:cubicBezTo>
                  <a:cubicBezTo>
                    <a:pt x="13529" y="5532"/>
                    <a:pt x="13826" y="4113"/>
                    <a:pt x="13386" y="2811"/>
                  </a:cubicBezTo>
                  <a:cubicBezTo>
                    <a:pt x="12738" y="829"/>
                    <a:pt x="11063" y="0"/>
                    <a:pt x="928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2" name="Google Shape;1163;p42"/>
            <p:cNvSpPr/>
            <p:nvPr/>
          </p:nvSpPr>
          <p:spPr>
            <a:xfrm>
              <a:off x="1405734" y="1319777"/>
              <a:ext cx="101662" cy="116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9" h="21600" fill="norm" stroke="1" extrusionOk="0">
                  <a:moveTo>
                    <a:pt x="7725" y="0"/>
                  </a:moveTo>
                  <a:cubicBezTo>
                    <a:pt x="6762" y="0"/>
                    <a:pt x="5810" y="203"/>
                    <a:pt x="4918" y="670"/>
                  </a:cubicBezTo>
                  <a:cubicBezTo>
                    <a:pt x="3138" y="1610"/>
                    <a:pt x="1643" y="3525"/>
                    <a:pt x="683" y="5135"/>
                  </a:cubicBezTo>
                  <a:cubicBezTo>
                    <a:pt x="-905" y="7757"/>
                    <a:pt x="555" y="8479"/>
                    <a:pt x="2230" y="10513"/>
                  </a:cubicBezTo>
                  <a:cubicBezTo>
                    <a:pt x="4150" y="12841"/>
                    <a:pt x="3246" y="16355"/>
                    <a:pt x="4898" y="18845"/>
                  </a:cubicBezTo>
                  <a:cubicBezTo>
                    <a:pt x="6130" y="20698"/>
                    <a:pt x="8589" y="21600"/>
                    <a:pt x="10937" y="21600"/>
                  </a:cubicBezTo>
                  <a:cubicBezTo>
                    <a:pt x="13572" y="21585"/>
                    <a:pt x="16172" y="20550"/>
                    <a:pt x="17952" y="18778"/>
                  </a:cubicBezTo>
                  <a:cubicBezTo>
                    <a:pt x="19751" y="17021"/>
                    <a:pt x="20695" y="14561"/>
                    <a:pt x="20531" y="12152"/>
                  </a:cubicBezTo>
                  <a:cubicBezTo>
                    <a:pt x="20339" y="9282"/>
                    <a:pt x="18647" y="6689"/>
                    <a:pt x="16600" y="4527"/>
                  </a:cubicBezTo>
                  <a:cubicBezTo>
                    <a:pt x="14608" y="2427"/>
                    <a:pt x="11077" y="0"/>
                    <a:pt x="772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3" name="Google Shape;1164;p42"/>
            <p:cNvSpPr/>
            <p:nvPr/>
          </p:nvSpPr>
          <p:spPr>
            <a:xfrm>
              <a:off x="1345451" y="1510227"/>
              <a:ext cx="80620" cy="83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6" h="21600" fill="norm" stroke="1" extrusionOk="0">
                  <a:moveTo>
                    <a:pt x="8516" y="0"/>
                  </a:moveTo>
                  <a:cubicBezTo>
                    <a:pt x="4126" y="0"/>
                    <a:pt x="536" y="3529"/>
                    <a:pt x="59" y="8148"/>
                  </a:cubicBezTo>
                  <a:cubicBezTo>
                    <a:pt x="-305" y="11754"/>
                    <a:pt x="1018" y="15462"/>
                    <a:pt x="3572" y="18035"/>
                  </a:cubicBezTo>
                  <a:cubicBezTo>
                    <a:pt x="5849" y="20306"/>
                    <a:pt x="9064" y="21600"/>
                    <a:pt x="12269" y="21600"/>
                  </a:cubicBezTo>
                  <a:cubicBezTo>
                    <a:pt x="12669" y="21600"/>
                    <a:pt x="13064" y="21580"/>
                    <a:pt x="13459" y="21539"/>
                  </a:cubicBezTo>
                  <a:cubicBezTo>
                    <a:pt x="15562" y="21339"/>
                    <a:pt x="17639" y="20541"/>
                    <a:pt x="19100" y="19037"/>
                  </a:cubicBezTo>
                  <a:cubicBezTo>
                    <a:pt x="20562" y="17554"/>
                    <a:pt x="21295" y="15283"/>
                    <a:pt x="20674" y="13278"/>
                  </a:cubicBezTo>
                  <a:cubicBezTo>
                    <a:pt x="20403" y="12414"/>
                    <a:pt x="19895" y="11616"/>
                    <a:pt x="19464" y="10797"/>
                  </a:cubicBezTo>
                  <a:cubicBezTo>
                    <a:pt x="18598" y="9104"/>
                    <a:pt x="18069" y="7243"/>
                    <a:pt x="17157" y="5580"/>
                  </a:cubicBezTo>
                  <a:cubicBezTo>
                    <a:pt x="15859" y="3187"/>
                    <a:pt x="13710" y="1233"/>
                    <a:pt x="11131" y="409"/>
                  </a:cubicBezTo>
                  <a:cubicBezTo>
                    <a:pt x="10239" y="133"/>
                    <a:pt x="9362" y="0"/>
                    <a:pt x="851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4" name="Google Shape;1165;p42"/>
            <p:cNvSpPr/>
            <p:nvPr/>
          </p:nvSpPr>
          <p:spPr>
            <a:xfrm>
              <a:off x="1458369" y="1549599"/>
              <a:ext cx="80613" cy="83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9" h="21600" fill="norm" stroke="1" extrusionOk="0">
                  <a:moveTo>
                    <a:pt x="8527" y="0"/>
                  </a:moveTo>
                  <a:cubicBezTo>
                    <a:pt x="4141" y="0"/>
                    <a:pt x="540" y="3546"/>
                    <a:pt x="58" y="8164"/>
                  </a:cubicBezTo>
                  <a:cubicBezTo>
                    <a:pt x="-301" y="11735"/>
                    <a:pt x="1017" y="15469"/>
                    <a:pt x="3577" y="18014"/>
                  </a:cubicBezTo>
                  <a:cubicBezTo>
                    <a:pt x="5859" y="20287"/>
                    <a:pt x="9065" y="21600"/>
                    <a:pt x="12287" y="21600"/>
                  </a:cubicBezTo>
                  <a:cubicBezTo>
                    <a:pt x="12682" y="21600"/>
                    <a:pt x="13071" y="21580"/>
                    <a:pt x="13466" y="21539"/>
                  </a:cubicBezTo>
                  <a:cubicBezTo>
                    <a:pt x="15544" y="21339"/>
                    <a:pt x="17621" y="20542"/>
                    <a:pt x="19083" y="19040"/>
                  </a:cubicBezTo>
                  <a:cubicBezTo>
                    <a:pt x="20545" y="17539"/>
                    <a:pt x="21299" y="15286"/>
                    <a:pt x="20683" y="13288"/>
                  </a:cubicBezTo>
                  <a:cubicBezTo>
                    <a:pt x="20412" y="12399"/>
                    <a:pt x="19883" y="11623"/>
                    <a:pt x="19473" y="10780"/>
                  </a:cubicBezTo>
                  <a:cubicBezTo>
                    <a:pt x="18580" y="9099"/>
                    <a:pt x="18057" y="7254"/>
                    <a:pt x="17165" y="5594"/>
                  </a:cubicBezTo>
                  <a:cubicBezTo>
                    <a:pt x="15867" y="3208"/>
                    <a:pt x="13718" y="1226"/>
                    <a:pt x="11112" y="409"/>
                  </a:cubicBezTo>
                  <a:cubicBezTo>
                    <a:pt x="10235" y="133"/>
                    <a:pt x="9368" y="0"/>
                    <a:pt x="852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5" name="Google Shape;1166;p42"/>
            <p:cNvSpPr/>
            <p:nvPr/>
          </p:nvSpPr>
          <p:spPr>
            <a:xfrm>
              <a:off x="1206718" y="1479758"/>
              <a:ext cx="83455" cy="109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1" h="21600" fill="norm" stroke="1" extrusionOk="0">
                  <a:moveTo>
                    <a:pt x="7020" y="0"/>
                  </a:moveTo>
                  <a:cubicBezTo>
                    <a:pt x="6164" y="0"/>
                    <a:pt x="5328" y="129"/>
                    <a:pt x="4544" y="413"/>
                  </a:cubicBezTo>
                  <a:cubicBezTo>
                    <a:pt x="2517" y="1162"/>
                    <a:pt x="839" y="3261"/>
                    <a:pt x="247" y="4950"/>
                  </a:cubicBezTo>
                  <a:cubicBezTo>
                    <a:pt x="-714" y="7742"/>
                    <a:pt x="1351" y="9790"/>
                    <a:pt x="2675" y="12204"/>
                  </a:cubicBezTo>
                  <a:cubicBezTo>
                    <a:pt x="3502" y="13717"/>
                    <a:pt x="3884" y="15367"/>
                    <a:pt x="4563" y="16931"/>
                  </a:cubicBezTo>
                  <a:cubicBezTo>
                    <a:pt x="5246" y="18495"/>
                    <a:pt x="6288" y="20036"/>
                    <a:pt x="8033" y="20906"/>
                  </a:cubicBezTo>
                  <a:cubicBezTo>
                    <a:pt x="8994" y="21382"/>
                    <a:pt x="10093" y="21600"/>
                    <a:pt x="11207" y="21600"/>
                  </a:cubicBezTo>
                  <a:cubicBezTo>
                    <a:pt x="12550" y="21600"/>
                    <a:pt x="13907" y="21284"/>
                    <a:pt x="15059" y="20715"/>
                  </a:cubicBezTo>
                  <a:cubicBezTo>
                    <a:pt x="17163" y="19673"/>
                    <a:pt x="18587" y="17887"/>
                    <a:pt x="19399" y="15991"/>
                  </a:cubicBezTo>
                  <a:cubicBezTo>
                    <a:pt x="20886" y="12415"/>
                    <a:pt x="20164" y="8261"/>
                    <a:pt x="17526" y="5176"/>
                  </a:cubicBezTo>
                  <a:cubicBezTo>
                    <a:pt x="15523" y="2824"/>
                    <a:pt x="11044" y="0"/>
                    <a:pt x="702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6" name="Google Shape;1167;p42"/>
            <p:cNvSpPr/>
            <p:nvPr/>
          </p:nvSpPr>
          <p:spPr>
            <a:xfrm>
              <a:off x="1286514" y="1736173"/>
              <a:ext cx="110809" cy="80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3" h="21600" fill="norm" stroke="1" extrusionOk="0">
                  <a:moveTo>
                    <a:pt x="11160" y="0"/>
                  </a:moveTo>
                  <a:cubicBezTo>
                    <a:pt x="9188" y="0"/>
                    <a:pt x="7215" y="729"/>
                    <a:pt x="5501" y="2165"/>
                  </a:cubicBezTo>
                  <a:cubicBezTo>
                    <a:pt x="2717" y="4488"/>
                    <a:pt x="-977" y="10739"/>
                    <a:pt x="239" y="15871"/>
                  </a:cubicBezTo>
                  <a:cubicBezTo>
                    <a:pt x="788" y="18194"/>
                    <a:pt x="2637" y="20285"/>
                    <a:pt x="4176" y="21135"/>
                  </a:cubicBezTo>
                  <a:cubicBezTo>
                    <a:pt x="4773" y="21463"/>
                    <a:pt x="5341" y="21600"/>
                    <a:pt x="5898" y="21600"/>
                  </a:cubicBezTo>
                  <a:cubicBezTo>
                    <a:pt x="7678" y="21600"/>
                    <a:pt x="9301" y="20201"/>
                    <a:pt x="11080" y="19324"/>
                  </a:cubicBezTo>
                  <a:cubicBezTo>
                    <a:pt x="12536" y="18596"/>
                    <a:pt x="14094" y="18358"/>
                    <a:pt x="15582" y="17793"/>
                  </a:cubicBezTo>
                  <a:cubicBezTo>
                    <a:pt x="17085" y="17228"/>
                    <a:pt x="18596" y="16241"/>
                    <a:pt x="19502" y="14435"/>
                  </a:cubicBezTo>
                  <a:cubicBezTo>
                    <a:pt x="20623" y="12249"/>
                    <a:pt x="20623" y="9145"/>
                    <a:pt x="19793" y="6700"/>
                  </a:cubicBezTo>
                  <a:cubicBezTo>
                    <a:pt x="18953" y="4250"/>
                    <a:pt x="17398" y="2471"/>
                    <a:pt x="15681" y="1362"/>
                  </a:cubicBezTo>
                  <a:cubicBezTo>
                    <a:pt x="14261" y="454"/>
                    <a:pt x="12711" y="0"/>
                    <a:pt x="1116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7" name="Google Shape;1168;p42"/>
            <p:cNvSpPr/>
            <p:nvPr/>
          </p:nvSpPr>
          <p:spPr>
            <a:xfrm>
              <a:off x="1055499" y="1573955"/>
              <a:ext cx="74265" cy="91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3" h="21600" fill="norm" stroke="1" extrusionOk="0">
                  <a:moveTo>
                    <a:pt x="8376" y="0"/>
                  </a:moveTo>
                  <a:cubicBezTo>
                    <a:pt x="8240" y="0"/>
                    <a:pt x="8103" y="0"/>
                    <a:pt x="7966" y="9"/>
                  </a:cubicBezTo>
                  <a:cubicBezTo>
                    <a:pt x="278" y="405"/>
                    <a:pt x="-1263" y="11263"/>
                    <a:pt x="886" y="16401"/>
                  </a:cubicBezTo>
                  <a:cubicBezTo>
                    <a:pt x="1965" y="19012"/>
                    <a:pt x="4474" y="21251"/>
                    <a:pt x="7474" y="21563"/>
                  </a:cubicBezTo>
                  <a:cubicBezTo>
                    <a:pt x="7677" y="21586"/>
                    <a:pt x="7885" y="21600"/>
                    <a:pt x="8088" y="21600"/>
                  </a:cubicBezTo>
                  <a:cubicBezTo>
                    <a:pt x="8939" y="21600"/>
                    <a:pt x="9801" y="21377"/>
                    <a:pt x="10363" y="20795"/>
                  </a:cubicBezTo>
                  <a:cubicBezTo>
                    <a:pt x="10723" y="20446"/>
                    <a:pt x="10900" y="19966"/>
                    <a:pt x="11128" y="19529"/>
                  </a:cubicBezTo>
                  <a:cubicBezTo>
                    <a:pt x="12390" y="17085"/>
                    <a:pt x="14691" y="15242"/>
                    <a:pt x="16526" y="13129"/>
                  </a:cubicBezTo>
                  <a:cubicBezTo>
                    <a:pt x="19004" y="10267"/>
                    <a:pt x="20337" y="6330"/>
                    <a:pt x="17149" y="3449"/>
                  </a:cubicBezTo>
                  <a:cubicBezTo>
                    <a:pt x="15127" y="1634"/>
                    <a:pt x="11331" y="0"/>
                    <a:pt x="83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8" name="Google Shape;1169;p42"/>
            <p:cNvSpPr/>
            <p:nvPr/>
          </p:nvSpPr>
          <p:spPr>
            <a:xfrm>
              <a:off x="1176152" y="1639779"/>
              <a:ext cx="62370" cy="83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78" h="21600" fill="norm" stroke="1" extrusionOk="0">
                  <a:moveTo>
                    <a:pt x="10269" y="0"/>
                  </a:moveTo>
                  <a:cubicBezTo>
                    <a:pt x="8844" y="0"/>
                    <a:pt x="7327" y="469"/>
                    <a:pt x="5848" y="1551"/>
                  </a:cubicBezTo>
                  <a:cubicBezTo>
                    <a:pt x="84" y="5756"/>
                    <a:pt x="-2641" y="14635"/>
                    <a:pt x="3438" y="19753"/>
                  </a:cubicBezTo>
                  <a:cubicBezTo>
                    <a:pt x="4732" y="20845"/>
                    <a:pt x="6450" y="21600"/>
                    <a:pt x="8145" y="21600"/>
                  </a:cubicBezTo>
                  <a:cubicBezTo>
                    <a:pt x="8595" y="21600"/>
                    <a:pt x="9050" y="21544"/>
                    <a:pt x="9489" y="21432"/>
                  </a:cubicBezTo>
                  <a:cubicBezTo>
                    <a:pt x="9977" y="21314"/>
                    <a:pt x="10453" y="21115"/>
                    <a:pt x="10768" y="20748"/>
                  </a:cubicBezTo>
                  <a:cubicBezTo>
                    <a:pt x="11369" y="20044"/>
                    <a:pt x="11179" y="19018"/>
                    <a:pt x="11255" y="18135"/>
                  </a:cubicBezTo>
                  <a:cubicBezTo>
                    <a:pt x="11445" y="15181"/>
                    <a:pt x="14582" y="13231"/>
                    <a:pt x="16077" y="10619"/>
                  </a:cubicBezTo>
                  <a:cubicBezTo>
                    <a:pt x="18959" y="5562"/>
                    <a:pt x="15183" y="0"/>
                    <a:pt x="1026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9" name="Google Shape;1170;p42"/>
            <p:cNvSpPr/>
            <p:nvPr/>
          </p:nvSpPr>
          <p:spPr>
            <a:xfrm>
              <a:off x="640080" y="455786"/>
              <a:ext cx="44061" cy="35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1" h="21600" fill="norm" stroke="1" extrusionOk="0">
                  <a:moveTo>
                    <a:pt x="12026" y="0"/>
                  </a:moveTo>
                  <a:cubicBezTo>
                    <a:pt x="6102" y="0"/>
                    <a:pt x="-646" y="5122"/>
                    <a:pt x="50" y="12689"/>
                  </a:cubicBezTo>
                  <a:cubicBezTo>
                    <a:pt x="499" y="17048"/>
                    <a:pt x="3346" y="20777"/>
                    <a:pt x="6652" y="21467"/>
                  </a:cubicBezTo>
                  <a:cubicBezTo>
                    <a:pt x="7100" y="21564"/>
                    <a:pt x="7540" y="21600"/>
                    <a:pt x="7989" y="21600"/>
                  </a:cubicBezTo>
                  <a:cubicBezTo>
                    <a:pt x="10470" y="21600"/>
                    <a:pt x="12924" y="20292"/>
                    <a:pt x="15176" y="18827"/>
                  </a:cubicBezTo>
                  <a:cubicBezTo>
                    <a:pt x="16229" y="18077"/>
                    <a:pt x="17291" y="17314"/>
                    <a:pt x="18152" y="16248"/>
                  </a:cubicBezTo>
                  <a:cubicBezTo>
                    <a:pt x="20221" y="13706"/>
                    <a:pt x="20954" y="9396"/>
                    <a:pt x="19938" y="5896"/>
                  </a:cubicBezTo>
                  <a:cubicBezTo>
                    <a:pt x="18720" y="1780"/>
                    <a:pt x="15515" y="0"/>
                    <a:pt x="1202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0" name="Google Shape;1171;p42"/>
            <p:cNvSpPr/>
            <p:nvPr/>
          </p:nvSpPr>
          <p:spPr>
            <a:xfrm>
              <a:off x="722400" y="445459"/>
              <a:ext cx="43849" cy="31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2" h="21600" fill="norm" stroke="1" extrusionOk="0">
                  <a:moveTo>
                    <a:pt x="6124" y="0"/>
                  </a:moveTo>
                  <a:cubicBezTo>
                    <a:pt x="5651" y="0"/>
                    <a:pt x="5212" y="69"/>
                    <a:pt x="4808" y="220"/>
                  </a:cubicBezTo>
                  <a:cubicBezTo>
                    <a:pt x="2209" y="1198"/>
                    <a:pt x="402" y="3951"/>
                    <a:pt x="66" y="8370"/>
                  </a:cubicBezTo>
                  <a:cubicBezTo>
                    <a:pt x="-588" y="16768"/>
                    <a:pt x="3741" y="17319"/>
                    <a:pt x="7656" y="18723"/>
                  </a:cubicBezTo>
                  <a:cubicBezTo>
                    <a:pt x="9635" y="19397"/>
                    <a:pt x="11477" y="20994"/>
                    <a:pt x="13508" y="21490"/>
                  </a:cubicBezTo>
                  <a:cubicBezTo>
                    <a:pt x="13809" y="21559"/>
                    <a:pt x="14119" y="21600"/>
                    <a:pt x="14429" y="21600"/>
                  </a:cubicBezTo>
                  <a:cubicBezTo>
                    <a:pt x="16193" y="21600"/>
                    <a:pt x="18034" y="20416"/>
                    <a:pt x="18723" y="17869"/>
                  </a:cubicBezTo>
                  <a:cubicBezTo>
                    <a:pt x="21012" y="9141"/>
                    <a:pt x="11494" y="0"/>
                    <a:pt x="612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1" name="Google Shape;1172;p42"/>
            <p:cNvSpPr/>
            <p:nvPr/>
          </p:nvSpPr>
          <p:spPr>
            <a:xfrm>
              <a:off x="530077" y="525707"/>
              <a:ext cx="71025" cy="83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52" h="21600" fill="norm" stroke="1" extrusionOk="0">
                  <a:moveTo>
                    <a:pt x="11776" y="0"/>
                  </a:moveTo>
                  <a:cubicBezTo>
                    <a:pt x="5487" y="0"/>
                    <a:pt x="1433" y="8460"/>
                    <a:pt x="441" y="13431"/>
                  </a:cubicBezTo>
                  <a:cubicBezTo>
                    <a:pt x="-3" y="15612"/>
                    <a:pt x="-254" y="17911"/>
                    <a:pt x="394" y="20072"/>
                  </a:cubicBezTo>
                  <a:cubicBezTo>
                    <a:pt x="488" y="20440"/>
                    <a:pt x="629" y="20798"/>
                    <a:pt x="906" y="21099"/>
                  </a:cubicBezTo>
                  <a:cubicBezTo>
                    <a:pt x="1230" y="21452"/>
                    <a:pt x="1700" y="21600"/>
                    <a:pt x="2191" y="21600"/>
                  </a:cubicBezTo>
                  <a:cubicBezTo>
                    <a:pt x="2656" y="21600"/>
                    <a:pt x="3141" y="21467"/>
                    <a:pt x="3533" y="21237"/>
                  </a:cubicBezTo>
                  <a:cubicBezTo>
                    <a:pt x="4374" y="20757"/>
                    <a:pt x="4954" y="19981"/>
                    <a:pt x="5607" y="19301"/>
                  </a:cubicBezTo>
                  <a:cubicBezTo>
                    <a:pt x="7952" y="16844"/>
                    <a:pt x="11301" y="15546"/>
                    <a:pt x="14163" y="13635"/>
                  </a:cubicBezTo>
                  <a:cubicBezTo>
                    <a:pt x="19648" y="9972"/>
                    <a:pt x="21346" y="1354"/>
                    <a:pt x="12863" y="82"/>
                  </a:cubicBezTo>
                  <a:cubicBezTo>
                    <a:pt x="12492" y="26"/>
                    <a:pt x="12131" y="0"/>
                    <a:pt x="117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2" name="Google Shape;1173;p42"/>
            <p:cNvSpPr/>
            <p:nvPr/>
          </p:nvSpPr>
          <p:spPr>
            <a:xfrm>
              <a:off x="550502" y="624751"/>
              <a:ext cx="80704" cy="80704"/>
            </a:xfrm>
            <a:prstGeom prst="ellipse">
              <a:avLst/>
            </a:pr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3" name="Google Shape;1174;p42"/>
            <p:cNvSpPr/>
            <p:nvPr/>
          </p:nvSpPr>
          <p:spPr>
            <a:xfrm>
              <a:off x="485761" y="664499"/>
              <a:ext cx="104861" cy="97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0" h="21600" fill="norm" stroke="1" extrusionOk="0">
                  <a:moveTo>
                    <a:pt x="17421" y="0"/>
                  </a:moveTo>
                  <a:cubicBezTo>
                    <a:pt x="15690" y="0"/>
                    <a:pt x="13870" y="2506"/>
                    <a:pt x="12885" y="3752"/>
                  </a:cubicBezTo>
                  <a:cubicBezTo>
                    <a:pt x="8698" y="8966"/>
                    <a:pt x="3935" y="14026"/>
                    <a:pt x="365" y="19849"/>
                  </a:cubicBezTo>
                  <a:cubicBezTo>
                    <a:pt x="83" y="20301"/>
                    <a:pt x="-181" y="20964"/>
                    <a:pt x="165" y="21354"/>
                  </a:cubicBezTo>
                  <a:cubicBezTo>
                    <a:pt x="280" y="21490"/>
                    <a:pt x="462" y="21547"/>
                    <a:pt x="629" y="21569"/>
                  </a:cubicBezTo>
                  <a:cubicBezTo>
                    <a:pt x="737" y="21591"/>
                    <a:pt x="841" y="21600"/>
                    <a:pt x="945" y="21600"/>
                  </a:cubicBezTo>
                  <a:cubicBezTo>
                    <a:pt x="1948" y="21600"/>
                    <a:pt x="2865" y="20810"/>
                    <a:pt x="3675" y="20064"/>
                  </a:cubicBezTo>
                  <a:cubicBezTo>
                    <a:pt x="8041" y="16040"/>
                    <a:pt x="12406" y="11998"/>
                    <a:pt x="16775" y="7974"/>
                  </a:cubicBezTo>
                  <a:cubicBezTo>
                    <a:pt x="18395" y="6486"/>
                    <a:pt x="21419" y="2321"/>
                    <a:pt x="18410" y="312"/>
                  </a:cubicBezTo>
                  <a:cubicBezTo>
                    <a:pt x="18086" y="97"/>
                    <a:pt x="17756" y="0"/>
                    <a:pt x="1742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4" name="Google Shape;1175;p42"/>
            <p:cNvSpPr/>
            <p:nvPr/>
          </p:nvSpPr>
          <p:spPr>
            <a:xfrm>
              <a:off x="1033216" y="317508"/>
              <a:ext cx="144392" cy="313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346" y="260"/>
                    <a:pt x="713" y="504"/>
                    <a:pt x="1137" y="711"/>
                  </a:cubicBezTo>
                  <a:cubicBezTo>
                    <a:pt x="5313" y="2821"/>
                    <a:pt x="7103" y="5675"/>
                    <a:pt x="8409" y="8460"/>
                  </a:cubicBezTo>
                  <a:cubicBezTo>
                    <a:pt x="10424" y="12795"/>
                    <a:pt x="11507" y="17360"/>
                    <a:pt x="8713" y="21600"/>
                  </a:cubicBezTo>
                  <a:cubicBezTo>
                    <a:pt x="12679" y="19252"/>
                    <a:pt x="17279" y="16705"/>
                    <a:pt x="21600" y="14323"/>
                  </a:cubicBezTo>
                  <a:cubicBezTo>
                    <a:pt x="18634" y="13080"/>
                    <a:pt x="16870" y="12328"/>
                    <a:pt x="16870" y="12328"/>
                  </a:cubicBezTo>
                  <a:cubicBezTo>
                    <a:pt x="16870" y="12328"/>
                    <a:pt x="16841" y="12304"/>
                    <a:pt x="16790" y="12244"/>
                  </a:cubicBezTo>
                  <a:cubicBezTo>
                    <a:pt x="15908" y="11362"/>
                    <a:pt x="8252" y="3826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5" name="Google Shape;1176;p42"/>
            <p:cNvSpPr/>
            <p:nvPr/>
          </p:nvSpPr>
          <p:spPr>
            <a:xfrm>
              <a:off x="894049" y="386617"/>
              <a:ext cx="126038" cy="181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9" h="21600" fill="norm" stroke="1" extrusionOk="0">
                  <a:moveTo>
                    <a:pt x="13097" y="0"/>
                  </a:moveTo>
                  <a:cubicBezTo>
                    <a:pt x="12280" y="0"/>
                    <a:pt x="11441" y="109"/>
                    <a:pt x="10644" y="248"/>
                  </a:cubicBezTo>
                  <a:cubicBezTo>
                    <a:pt x="7024" y="877"/>
                    <a:pt x="2888" y="2894"/>
                    <a:pt x="0" y="4586"/>
                  </a:cubicBezTo>
                  <a:cubicBezTo>
                    <a:pt x="7828" y="9426"/>
                    <a:pt x="14516" y="15203"/>
                    <a:pt x="19706" y="21600"/>
                  </a:cubicBezTo>
                  <a:cubicBezTo>
                    <a:pt x="21600" y="15465"/>
                    <a:pt x="21600" y="8900"/>
                    <a:pt x="18195" y="3114"/>
                  </a:cubicBezTo>
                  <a:cubicBezTo>
                    <a:pt x="17553" y="2012"/>
                    <a:pt x="16716" y="854"/>
                    <a:pt x="15205" y="321"/>
                  </a:cubicBezTo>
                  <a:cubicBezTo>
                    <a:pt x="14546" y="87"/>
                    <a:pt x="13831" y="0"/>
                    <a:pt x="1309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6" name="Google Shape;1177;p42"/>
            <p:cNvSpPr/>
            <p:nvPr/>
          </p:nvSpPr>
          <p:spPr>
            <a:xfrm>
              <a:off x="840008" y="283439"/>
              <a:ext cx="224811" cy="144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570" fill="norm" stroke="1" extrusionOk="0">
                  <a:moveTo>
                    <a:pt x="12353" y="0"/>
                  </a:moveTo>
                  <a:cubicBezTo>
                    <a:pt x="2435" y="408"/>
                    <a:pt x="29" y="20901"/>
                    <a:pt x="5" y="21111"/>
                  </a:cubicBezTo>
                  <a:cubicBezTo>
                    <a:pt x="-22" y="21321"/>
                    <a:pt x="71" y="21520"/>
                    <a:pt x="207" y="21558"/>
                  </a:cubicBezTo>
                  <a:cubicBezTo>
                    <a:pt x="223" y="21558"/>
                    <a:pt x="242" y="21570"/>
                    <a:pt x="249" y="21570"/>
                  </a:cubicBezTo>
                  <a:cubicBezTo>
                    <a:pt x="374" y="21570"/>
                    <a:pt x="477" y="21428"/>
                    <a:pt x="503" y="21241"/>
                  </a:cubicBezTo>
                  <a:cubicBezTo>
                    <a:pt x="528" y="21046"/>
                    <a:pt x="2856" y="1169"/>
                    <a:pt x="12361" y="790"/>
                  </a:cubicBezTo>
                  <a:cubicBezTo>
                    <a:pt x="12461" y="790"/>
                    <a:pt x="16623" y="882"/>
                    <a:pt x="21079" y="10937"/>
                  </a:cubicBezTo>
                  <a:cubicBezTo>
                    <a:pt x="21127" y="11050"/>
                    <a:pt x="21206" y="11109"/>
                    <a:pt x="21288" y="11109"/>
                  </a:cubicBezTo>
                  <a:cubicBezTo>
                    <a:pt x="21337" y="11109"/>
                    <a:pt x="21388" y="11085"/>
                    <a:pt x="21434" y="11041"/>
                  </a:cubicBezTo>
                  <a:cubicBezTo>
                    <a:pt x="21544" y="10911"/>
                    <a:pt x="21578" y="10674"/>
                    <a:pt x="21493" y="10487"/>
                  </a:cubicBezTo>
                  <a:cubicBezTo>
                    <a:pt x="16833" y="-30"/>
                    <a:pt x="12520" y="11"/>
                    <a:pt x="1235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7" name="Google Shape;1178;p42"/>
            <p:cNvSpPr/>
            <p:nvPr/>
          </p:nvSpPr>
          <p:spPr>
            <a:xfrm>
              <a:off x="117725" y="1286894"/>
              <a:ext cx="1027456" cy="623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fill="norm" stroke="1" extrusionOk="0">
                  <a:moveTo>
                    <a:pt x="2168" y="0"/>
                  </a:moveTo>
                  <a:cubicBezTo>
                    <a:pt x="1923" y="0"/>
                    <a:pt x="1678" y="51"/>
                    <a:pt x="1441" y="157"/>
                  </a:cubicBezTo>
                  <a:cubicBezTo>
                    <a:pt x="828" y="429"/>
                    <a:pt x="357" y="908"/>
                    <a:pt x="0" y="1537"/>
                  </a:cubicBezTo>
                  <a:cubicBezTo>
                    <a:pt x="35" y="1689"/>
                    <a:pt x="72" y="1842"/>
                    <a:pt x="113" y="1992"/>
                  </a:cubicBezTo>
                  <a:cubicBezTo>
                    <a:pt x="159" y="2172"/>
                    <a:pt x="207" y="2355"/>
                    <a:pt x="255" y="2539"/>
                  </a:cubicBezTo>
                  <a:cubicBezTo>
                    <a:pt x="290" y="2661"/>
                    <a:pt x="325" y="2789"/>
                    <a:pt x="359" y="2911"/>
                  </a:cubicBezTo>
                  <a:cubicBezTo>
                    <a:pt x="383" y="2994"/>
                    <a:pt x="405" y="3076"/>
                    <a:pt x="427" y="3159"/>
                  </a:cubicBezTo>
                  <a:cubicBezTo>
                    <a:pt x="928" y="4903"/>
                    <a:pt x="1515" y="6561"/>
                    <a:pt x="2188" y="8115"/>
                  </a:cubicBezTo>
                  <a:cubicBezTo>
                    <a:pt x="2216" y="8185"/>
                    <a:pt x="2245" y="8249"/>
                    <a:pt x="2273" y="8314"/>
                  </a:cubicBezTo>
                  <a:cubicBezTo>
                    <a:pt x="2380" y="8554"/>
                    <a:pt x="2488" y="8796"/>
                    <a:pt x="2599" y="9028"/>
                  </a:cubicBezTo>
                  <a:cubicBezTo>
                    <a:pt x="2643" y="9126"/>
                    <a:pt x="2689" y="9224"/>
                    <a:pt x="2735" y="9318"/>
                  </a:cubicBezTo>
                  <a:cubicBezTo>
                    <a:pt x="2911" y="9690"/>
                    <a:pt x="3090" y="10054"/>
                    <a:pt x="3276" y="10408"/>
                  </a:cubicBezTo>
                  <a:cubicBezTo>
                    <a:pt x="3297" y="10452"/>
                    <a:pt x="3319" y="10494"/>
                    <a:pt x="3341" y="10530"/>
                  </a:cubicBezTo>
                  <a:cubicBezTo>
                    <a:pt x="3515" y="10866"/>
                    <a:pt x="3694" y="11193"/>
                    <a:pt x="3879" y="11514"/>
                  </a:cubicBezTo>
                  <a:cubicBezTo>
                    <a:pt x="3973" y="11679"/>
                    <a:pt x="4069" y="11847"/>
                    <a:pt x="4169" y="12009"/>
                  </a:cubicBezTo>
                  <a:cubicBezTo>
                    <a:pt x="4324" y="12271"/>
                    <a:pt x="4483" y="12530"/>
                    <a:pt x="4647" y="12790"/>
                  </a:cubicBezTo>
                  <a:cubicBezTo>
                    <a:pt x="4729" y="12915"/>
                    <a:pt x="4812" y="13044"/>
                    <a:pt x="4896" y="13163"/>
                  </a:cubicBezTo>
                  <a:cubicBezTo>
                    <a:pt x="4918" y="13205"/>
                    <a:pt x="4940" y="13239"/>
                    <a:pt x="4964" y="13269"/>
                  </a:cubicBezTo>
                  <a:cubicBezTo>
                    <a:pt x="5743" y="14442"/>
                    <a:pt x="6582" y="15509"/>
                    <a:pt x="7471" y="16457"/>
                  </a:cubicBezTo>
                  <a:cubicBezTo>
                    <a:pt x="8843" y="17927"/>
                    <a:pt x="10335" y="19118"/>
                    <a:pt x="11916" y="19979"/>
                  </a:cubicBezTo>
                  <a:cubicBezTo>
                    <a:pt x="13835" y="21029"/>
                    <a:pt x="15889" y="21600"/>
                    <a:pt x="18025" y="21600"/>
                  </a:cubicBezTo>
                  <a:cubicBezTo>
                    <a:pt x="18442" y="21600"/>
                    <a:pt x="18856" y="21576"/>
                    <a:pt x="19268" y="21533"/>
                  </a:cubicBezTo>
                  <a:cubicBezTo>
                    <a:pt x="20043" y="21450"/>
                    <a:pt x="20804" y="21298"/>
                    <a:pt x="21551" y="21069"/>
                  </a:cubicBezTo>
                  <a:cubicBezTo>
                    <a:pt x="21600" y="18642"/>
                    <a:pt x="21098" y="16189"/>
                    <a:pt x="20046" y="14507"/>
                  </a:cubicBezTo>
                  <a:cubicBezTo>
                    <a:pt x="19211" y="13172"/>
                    <a:pt x="18037" y="12458"/>
                    <a:pt x="16881" y="12458"/>
                  </a:cubicBezTo>
                  <a:cubicBezTo>
                    <a:pt x="15917" y="12458"/>
                    <a:pt x="14966" y="12956"/>
                    <a:pt x="14235" y="14006"/>
                  </a:cubicBezTo>
                  <a:cubicBezTo>
                    <a:pt x="14519" y="11581"/>
                    <a:pt x="14560" y="9004"/>
                    <a:pt x="14008" y="6710"/>
                  </a:cubicBezTo>
                  <a:cubicBezTo>
                    <a:pt x="13457" y="4414"/>
                    <a:pt x="12220" y="2466"/>
                    <a:pt x="10736" y="2181"/>
                  </a:cubicBezTo>
                  <a:cubicBezTo>
                    <a:pt x="10603" y="2156"/>
                    <a:pt x="10469" y="2143"/>
                    <a:pt x="10335" y="2143"/>
                  </a:cubicBezTo>
                  <a:cubicBezTo>
                    <a:pt x="9676" y="2143"/>
                    <a:pt x="9017" y="2440"/>
                    <a:pt x="8413" y="2890"/>
                  </a:cubicBezTo>
                  <a:cubicBezTo>
                    <a:pt x="7181" y="3809"/>
                    <a:pt x="6133" y="5381"/>
                    <a:pt x="5462" y="7321"/>
                  </a:cubicBezTo>
                  <a:cubicBezTo>
                    <a:pt x="5335" y="5250"/>
                    <a:pt x="5167" y="3015"/>
                    <a:pt x="4304" y="1500"/>
                  </a:cubicBezTo>
                  <a:cubicBezTo>
                    <a:pt x="3760" y="538"/>
                    <a:pt x="2963" y="0"/>
                    <a:pt x="216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8" name="Google Shape;1179;p42"/>
            <p:cNvSpPr/>
            <p:nvPr/>
          </p:nvSpPr>
          <p:spPr>
            <a:xfrm>
              <a:off x="1316481" y="706600"/>
              <a:ext cx="587493" cy="1132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2" h="21600" fill="norm" stroke="1" extrusionOk="0">
                  <a:moveTo>
                    <a:pt x="19903" y="0"/>
                  </a:moveTo>
                  <a:cubicBezTo>
                    <a:pt x="17364" y="240"/>
                    <a:pt x="15050" y="1080"/>
                    <a:pt x="13748" y="2244"/>
                  </a:cubicBezTo>
                  <a:cubicBezTo>
                    <a:pt x="12579" y="3283"/>
                    <a:pt x="12225" y="4528"/>
                    <a:pt x="12357" y="5731"/>
                  </a:cubicBezTo>
                  <a:cubicBezTo>
                    <a:pt x="12492" y="6934"/>
                    <a:pt x="13090" y="8108"/>
                    <a:pt x="13729" y="9265"/>
                  </a:cubicBezTo>
                  <a:cubicBezTo>
                    <a:pt x="12113" y="8919"/>
                    <a:pt x="10468" y="8568"/>
                    <a:pt x="8733" y="8439"/>
                  </a:cubicBezTo>
                  <a:cubicBezTo>
                    <a:pt x="8309" y="8408"/>
                    <a:pt x="7877" y="8391"/>
                    <a:pt x="7447" y="8391"/>
                  </a:cubicBezTo>
                  <a:cubicBezTo>
                    <a:pt x="6111" y="8391"/>
                    <a:pt x="4777" y="8552"/>
                    <a:pt x="3684" y="8944"/>
                  </a:cubicBezTo>
                  <a:cubicBezTo>
                    <a:pt x="2023" y="9539"/>
                    <a:pt x="1139" y="10590"/>
                    <a:pt x="818" y="11633"/>
                  </a:cubicBezTo>
                  <a:cubicBezTo>
                    <a:pt x="201" y="13643"/>
                    <a:pt x="1490" y="15788"/>
                    <a:pt x="4189" y="17254"/>
                  </a:cubicBezTo>
                  <a:cubicBezTo>
                    <a:pt x="4122" y="17218"/>
                    <a:pt x="4027" y="17202"/>
                    <a:pt x="3911" y="17202"/>
                  </a:cubicBezTo>
                  <a:cubicBezTo>
                    <a:pt x="3255" y="17202"/>
                    <a:pt x="1956" y="17710"/>
                    <a:pt x="1689" y="17842"/>
                  </a:cubicBezTo>
                  <a:cubicBezTo>
                    <a:pt x="937" y="18214"/>
                    <a:pt x="425" y="18728"/>
                    <a:pt x="178" y="19252"/>
                  </a:cubicBezTo>
                  <a:cubicBezTo>
                    <a:pt x="-168" y="19978"/>
                    <a:pt x="8" y="20839"/>
                    <a:pt x="557" y="21600"/>
                  </a:cubicBezTo>
                  <a:cubicBezTo>
                    <a:pt x="7354" y="20129"/>
                    <a:pt x="13029" y="17531"/>
                    <a:pt x="16737" y="14255"/>
                  </a:cubicBezTo>
                  <a:cubicBezTo>
                    <a:pt x="16992" y="14030"/>
                    <a:pt x="17238" y="13801"/>
                    <a:pt x="17473" y="13571"/>
                  </a:cubicBezTo>
                  <a:cubicBezTo>
                    <a:pt x="17589" y="13457"/>
                    <a:pt x="17705" y="13342"/>
                    <a:pt x="17814" y="13228"/>
                  </a:cubicBezTo>
                  <a:cubicBezTo>
                    <a:pt x="19099" y="11895"/>
                    <a:pt x="20077" y="10468"/>
                    <a:pt x="20684" y="8969"/>
                  </a:cubicBezTo>
                  <a:cubicBezTo>
                    <a:pt x="21175" y="7775"/>
                    <a:pt x="21432" y="6538"/>
                    <a:pt x="21432" y="5268"/>
                  </a:cubicBezTo>
                  <a:cubicBezTo>
                    <a:pt x="21432" y="3432"/>
                    <a:pt x="20899" y="1664"/>
                    <a:pt x="1990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9" name="Google Shape;1180;p42"/>
            <p:cNvSpPr/>
            <p:nvPr/>
          </p:nvSpPr>
          <p:spPr>
            <a:xfrm>
              <a:off x="248108" y="1123609"/>
              <a:ext cx="290538" cy="495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600" fill="norm" stroke="1" extrusionOk="0">
                  <a:moveTo>
                    <a:pt x="18861" y="0"/>
                  </a:moveTo>
                  <a:cubicBezTo>
                    <a:pt x="18784" y="22"/>
                    <a:pt x="18707" y="46"/>
                    <a:pt x="18629" y="77"/>
                  </a:cubicBezTo>
                  <a:cubicBezTo>
                    <a:pt x="13375" y="1778"/>
                    <a:pt x="8309" y="3972"/>
                    <a:pt x="4763" y="6778"/>
                  </a:cubicBezTo>
                  <a:cubicBezTo>
                    <a:pt x="2172" y="10546"/>
                    <a:pt x="521" y="14602"/>
                    <a:pt x="0" y="18839"/>
                  </a:cubicBezTo>
                  <a:cubicBezTo>
                    <a:pt x="612" y="19306"/>
                    <a:pt x="1238" y="19763"/>
                    <a:pt x="1888" y="20209"/>
                  </a:cubicBezTo>
                  <a:cubicBezTo>
                    <a:pt x="1960" y="20264"/>
                    <a:pt x="2037" y="20317"/>
                    <a:pt x="2114" y="20363"/>
                  </a:cubicBezTo>
                  <a:cubicBezTo>
                    <a:pt x="2719" y="20785"/>
                    <a:pt x="3344" y="21196"/>
                    <a:pt x="3990" y="21600"/>
                  </a:cubicBezTo>
                  <a:cubicBezTo>
                    <a:pt x="5497" y="20709"/>
                    <a:pt x="7057" y="19821"/>
                    <a:pt x="8714" y="18930"/>
                  </a:cubicBezTo>
                  <a:cubicBezTo>
                    <a:pt x="11344" y="17513"/>
                    <a:pt x="14051" y="16123"/>
                    <a:pt x="16315" y="14495"/>
                  </a:cubicBezTo>
                  <a:cubicBezTo>
                    <a:pt x="18590" y="12866"/>
                    <a:pt x="20421" y="10965"/>
                    <a:pt x="21027" y="8880"/>
                  </a:cubicBezTo>
                  <a:cubicBezTo>
                    <a:pt x="21600" y="6863"/>
                    <a:pt x="21014" y="4801"/>
                    <a:pt x="20414" y="2785"/>
                  </a:cubicBezTo>
                  <a:cubicBezTo>
                    <a:pt x="20123" y="1824"/>
                    <a:pt x="19266" y="1098"/>
                    <a:pt x="18919" y="161"/>
                  </a:cubicBezTo>
                  <a:cubicBezTo>
                    <a:pt x="18893" y="108"/>
                    <a:pt x="18874" y="49"/>
                    <a:pt x="1886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0" name="Google Shape;1181;p42"/>
            <p:cNvSpPr/>
            <p:nvPr/>
          </p:nvSpPr>
          <p:spPr>
            <a:xfrm>
              <a:off x="316445" y="1474734"/>
              <a:ext cx="422292" cy="286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42" y="0"/>
                  </a:moveTo>
                  <a:cubicBezTo>
                    <a:pt x="13856" y="0"/>
                    <a:pt x="13072" y="85"/>
                    <a:pt x="12292" y="279"/>
                  </a:cubicBezTo>
                  <a:cubicBezTo>
                    <a:pt x="8003" y="1333"/>
                    <a:pt x="4398" y="5544"/>
                    <a:pt x="1293" y="10028"/>
                  </a:cubicBezTo>
                  <a:cubicBezTo>
                    <a:pt x="857" y="10657"/>
                    <a:pt x="429" y="11293"/>
                    <a:pt x="0" y="11938"/>
                  </a:cubicBezTo>
                  <a:cubicBezTo>
                    <a:pt x="378" y="12509"/>
                    <a:pt x="767" y="13072"/>
                    <a:pt x="1167" y="13635"/>
                  </a:cubicBezTo>
                  <a:cubicBezTo>
                    <a:pt x="1366" y="13907"/>
                    <a:pt x="1569" y="14186"/>
                    <a:pt x="1772" y="14445"/>
                  </a:cubicBezTo>
                  <a:cubicBezTo>
                    <a:pt x="1826" y="14538"/>
                    <a:pt x="1879" y="14611"/>
                    <a:pt x="1938" y="14676"/>
                  </a:cubicBezTo>
                  <a:cubicBezTo>
                    <a:pt x="3840" y="17223"/>
                    <a:pt x="5885" y="19540"/>
                    <a:pt x="8052" y="21600"/>
                  </a:cubicBezTo>
                  <a:cubicBezTo>
                    <a:pt x="10472" y="21310"/>
                    <a:pt x="12824" y="20712"/>
                    <a:pt x="15058" y="19444"/>
                  </a:cubicBezTo>
                  <a:cubicBezTo>
                    <a:pt x="15896" y="18974"/>
                    <a:pt x="16730" y="18405"/>
                    <a:pt x="17406" y="17535"/>
                  </a:cubicBezTo>
                  <a:cubicBezTo>
                    <a:pt x="18294" y="16401"/>
                    <a:pt x="18870" y="14835"/>
                    <a:pt x="19325" y="13237"/>
                  </a:cubicBezTo>
                  <a:cubicBezTo>
                    <a:pt x="19970" y="11003"/>
                    <a:pt x="20403" y="8655"/>
                    <a:pt x="20839" y="6313"/>
                  </a:cubicBezTo>
                  <a:cubicBezTo>
                    <a:pt x="21114" y="4847"/>
                    <a:pt x="21303" y="3255"/>
                    <a:pt x="21569" y="1777"/>
                  </a:cubicBezTo>
                  <a:cubicBezTo>
                    <a:pt x="21578" y="1724"/>
                    <a:pt x="21592" y="1671"/>
                    <a:pt x="21600" y="1618"/>
                  </a:cubicBezTo>
                  <a:cubicBezTo>
                    <a:pt x="21519" y="1592"/>
                    <a:pt x="21434" y="1552"/>
                    <a:pt x="21353" y="1525"/>
                  </a:cubicBezTo>
                  <a:cubicBezTo>
                    <a:pt x="19158" y="699"/>
                    <a:pt x="16895" y="0"/>
                    <a:pt x="1464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1" name="Google Shape;1182;p42"/>
            <p:cNvSpPr/>
            <p:nvPr/>
          </p:nvSpPr>
          <p:spPr>
            <a:xfrm>
              <a:off x="273907" y="1119078"/>
              <a:ext cx="236146" cy="471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fill="norm" stroke="1" extrusionOk="0">
                  <a:moveTo>
                    <a:pt x="21372" y="0"/>
                  </a:moveTo>
                  <a:cubicBezTo>
                    <a:pt x="21309" y="0"/>
                    <a:pt x="21246" y="16"/>
                    <a:pt x="21206" y="46"/>
                  </a:cubicBezTo>
                  <a:cubicBezTo>
                    <a:pt x="21110" y="127"/>
                    <a:pt x="20998" y="208"/>
                    <a:pt x="20900" y="288"/>
                  </a:cubicBezTo>
                  <a:cubicBezTo>
                    <a:pt x="16121" y="3931"/>
                    <a:pt x="12418" y="8148"/>
                    <a:pt x="8830" y="12219"/>
                  </a:cubicBezTo>
                  <a:cubicBezTo>
                    <a:pt x="7082" y="14209"/>
                    <a:pt x="5280" y="16261"/>
                    <a:pt x="3396" y="18186"/>
                  </a:cubicBezTo>
                  <a:cubicBezTo>
                    <a:pt x="2326" y="19280"/>
                    <a:pt x="1191" y="20369"/>
                    <a:pt x="0" y="21439"/>
                  </a:cubicBezTo>
                  <a:cubicBezTo>
                    <a:pt x="90" y="21496"/>
                    <a:pt x="186" y="21552"/>
                    <a:pt x="282" y="21600"/>
                  </a:cubicBezTo>
                  <a:cubicBezTo>
                    <a:pt x="1506" y="20507"/>
                    <a:pt x="2672" y="19397"/>
                    <a:pt x="3760" y="18271"/>
                  </a:cubicBezTo>
                  <a:cubicBezTo>
                    <a:pt x="5643" y="16347"/>
                    <a:pt x="7452" y="14293"/>
                    <a:pt x="9199" y="12304"/>
                  </a:cubicBezTo>
                  <a:cubicBezTo>
                    <a:pt x="12779" y="8224"/>
                    <a:pt x="16481" y="4012"/>
                    <a:pt x="21262" y="377"/>
                  </a:cubicBezTo>
                  <a:cubicBezTo>
                    <a:pt x="21351" y="304"/>
                    <a:pt x="21448" y="231"/>
                    <a:pt x="21544" y="159"/>
                  </a:cubicBezTo>
                  <a:cubicBezTo>
                    <a:pt x="21600" y="111"/>
                    <a:pt x="21577" y="51"/>
                    <a:pt x="21481" y="17"/>
                  </a:cubicBezTo>
                  <a:cubicBezTo>
                    <a:pt x="21446" y="5"/>
                    <a:pt x="21410" y="0"/>
                    <a:pt x="2137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2" name="Google Shape;1183;p42"/>
            <p:cNvSpPr/>
            <p:nvPr/>
          </p:nvSpPr>
          <p:spPr>
            <a:xfrm>
              <a:off x="351089" y="1493431"/>
              <a:ext cx="391007" cy="17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600" fill="norm" stroke="1" extrusionOk="0">
                  <a:moveTo>
                    <a:pt x="21462" y="0"/>
                  </a:moveTo>
                  <a:cubicBezTo>
                    <a:pt x="21454" y="0"/>
                    <a:pt x="21444" y="2"/>
                    <a:pt x="21434" y="7"/>
                  </a:cubicBezTo>
                  <a:cubicBezTo>
                    <a:pt x="21338" y="61"/>
                    <a:pt x="21236" y="126"/>
                    <a:pt x="21134" y="192"/>
                  </a:cubicBezTo>
                  <a:cubicBezTo>
                    <a:pt x="15547" y="3475"/>
                    <a:pt x="9954" y="9659"/>
                    <a:pt x="4698" y="15719"/>
                  </a:cubicBezTo>
                  <a:cubicBezTo>
                    <a:pt x="3131" y="17519"/>
                    <a:pt x="1560" y="19367"/>
                    <a:pt x="0" y="21224"/>
                  </a:cubicBezTo>
                  <a:cubicBezTo>
                    <a:pt x="58" y="21374"/>
                    <a:pt x="116" y="21493"/>
                    <a:pt x="179" y="21600"/>
                  </a:cubicBezTo>
                  <a:cubicBezTo>
                    <a:pt x="1721" y="19776"/>
                    <a:pt x="3268" y="17972"/>
                    <a:pt x="4809" y="16192"/>
                  </a:cubicBezTo>
                  <a:cubicBezTo>
                    <a:pt x="10104" y="10081"/>
                    <a:pt x="15745" y="3851"/>
                    <a:pt x="21366" y="601"/>
                  </a:cubicBezTo>
                  <a:cubicBezTo>
                    <a:pt x="21411" y="570"/>
                    <a:pt x="21455" y="546"/>
                    <a:pt x="21498" y="526"/>
                  </a:cubicBezTo>
                  <a:cubicBezTo>
                    <a:pt x="21562" y="495"/>
                    <a:pt x="21600" y="342"/>
                    <a:pt x="21580" y="201"/>
                  </a:cubicBezTo>
                  <a:cubicBezTo>
                    <a:pt x="21568" y="80"/>
                    <a:pt x="21520" y="0"/>
                    <a:pt x="2146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3" name="Google Shape;1184;p42"/>
            <p:cNvSpPr/>
            <p:nvPr/>
          </p:nvSpPr>
          <p:spPr>
            <a:xfrm>
              <a:off x="864984" y="56168"/>
              <a:ext cx="424152" cy="382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fill="norm" stroke="1" extrusionOk="0">
                  <a:moveTo>
                    <a:pt x="6369" y="0"/>
                  </a:moveTo>
                  <a:cubicBezTo>
                    <a:pt x="4916" y="1143"/>
                    <a:pt x="3724" y="2672"/>
                    <a:pt x="2792" y="4397"/>
                  </a:cubicBezTo>
                  <a:cubicBezTo>
                    <a:pt x="2720" y="4526"/>
                    <a:pt x="2657" y="4661"/>
                    <a:pt x="2585" y="4789"/>
                  </a:cubicBezTo>
                  <a:cubicBezTo>
                    <a:pt x="1936" y="6092"/>
                    <a:pt x="1420" y="7498"/>
                    <a:pt x="1044" y="8919"/>
                  </a:cubicBezTo>
                  <a:cubicBezTo>
                    <a:pt x="806" y="9849"/>
                    <a:pt x="627" y="10783"/>
                    <a:pt x="488" y="11741"/>
                  </a:cubicBezTo>
                  <a:cubicBezTo>
                    <a:pt x="475" y="11826"/>
                    <a:pt x="457" y="11910"/>
                    <a:pt x="448" y="12000"/>
                  </a:cubicBezTo>
                  <a:cubicBezTo>
                    <a:pt x="444" y="12035"/>
                    <a:pt x="434" y="12080"/>
                    <a:pt x="430" y="12114"/>
                  </a:cubicBezTo>
                  <a:cubicBezTo>
                    <a:pt x="26" y="15075"/>
                    <a:pt x="0" y="18102"/>
                    <a:pt x="4" y="21113"/>
                  </a:cubicBezTo>
                  <a:lnTo>
                    <a:pt x="4" y="21123"/>
                  </a:lnTo>
                  <a:lnTo>
                    <a:pt x="0" y="21600"/>
                  </a:lnTo>
                  <a:cubicBezTo>
                    <a:pt x="57" y="21591"/>
                    <a:pt x="121" y="21571"/>
                    <a:pt x="179" y="21556"/>
                  </a:cubicBezTo>
                  <a:cubicBezTo>
                    <a:pt x="2424" y="21020"/>
                    <a:pt x="4728" y="20775"/>
                    <a:pt x="6995" y="20373"/>
                  </a:cubicBezTo>
                  <a:cubicBezTo>
                    <a:pt x="7045" y="20363"/>
                    <a:pt x="7102" y="20353"/>
                    <a:pt x="7157" y="20339"/>
                  </a:cubicBezTo>
                  <a:cubicBezTo>
                    <a:pt x="7214" y="20328"/>
                    <a:pt x="7264" y="20319"/>
                    <a:pt x="7322" y="20309"/>
                  </a:cubicBezTo>
                  <a:cubicBezTo>
                    <a:pt x="8828" y="20025"/>
                    <a:pt x="10307" y="19662"/>
                    <a:pt x="11746" y="19091"/>
                  </a:cubicBezTo>
                  <a:cubicBezTo>
                    <a:pt x="11857" y="19041"/>
                    <a:pt x="11969" y="18997"/>
                    <a:pt x="12082" y="18943"/>
                  </a:cubicBezTo>
                  <a:cubicBezTo>
                    <a:pt x="12284" y="18862"/>
                    <a:pt x="12480" y="18768"/>
                    <a:pt x="12679" y="18674"/>
                  </a:cubicBezTo>
                  <a:cubicBezTo>
                    <a:pt x="13359" y="18351"/>
                    <a:pt x="14008" y="17968"/>
                    <a:pt x="14618" y="17536"/>
                  </a:cubicBezTo>
                  <a:cubicBezTo>
                    <a:pt x="15569" y="16869"/>
                    <a:pt x="16447" y="16075"/>
                    <a:pt x="17231" y="15190"/>
                  </a:cubicBezTo>
                  <a:cubicBezTo>
                    <a:pt x="17573" y="14823"/>
                    <a:pt x="17885" y="14425"/>
                    <a:pt x="18191" y="14013"/>
                  </a:cubicBezTo>
                  <a:cubicBezTo>
                    <a:pt x="18307" y="13858"/>
                    <a:pt x="18414" y="13709"/>
                    <a:pt x="18518" y="13560"/>
                  </a:cubicBezTo>
                  <a:lnTo>
                    <a:pt x="18518" y="13555"/>
                  </a:lnTo>
                  <a:cubicBezTo>
                    <a:pt x="20108" y="11245"/>
                    <a:pt x="21175" y="8491"/>
                    <a:pt x="21488" y="5600"/>
                  </a:cubicBezTo>
                  <a:cubicBezTo>
                    <a:pt x="21587" y="4690"/>
                    <a:pt x="21600" y="3841"/>
                    <a:pt x="21552" y="3016"/>
                  </a:cubicBezTo>
                  <a:cubicBezTo>
                    <a:pt x="21471" y="2986"/>
                    <a:pt x="21391" y="2957"/>
                    <a:pt x="21310" y="2922"/>
                  </a:cubicBezTo>
                  <a:cubicBezTo>
                    <a:pt x="21179" y="2872"/>
                    <a:pt x="21045" y="2822"/>
                    <a:pt x="20911" y="2772"/>
                  </a:cubicBezTo>
                  <a:cubicBezTo>
                    <a:pt x="20332" y="2554"/>
                    <a:pt x="19745" y="2345"/>
                    <a:pt x="19153" y="2151"/>
                  </a:cubicBezTo>
                  <a:cubicBezTo>
                    <a:pt x="19127" y="2141"/>
                    <a:pt x="19091" y="2131"/>
                    <a:pt x="19064" y="2117"/>
                  </a:cubicBezTo>
                  <a:cubicBezTo>
                    <a:pt x="18343" y="1887"/>
                    <a:pt x="17612" y="1670"/>
                    <a:pt x="16873" y="1470"/>
                  </a:cubicBezTo>
                  <a:cubicBezTo>
                    <a:pt x="16863" y="1465"/>
                    <a:pt x="16851" y="1461"/>
                    <a:pt x="16837" y="1461"/>
                  </a:cubicBezTo>
                  <a:cubicBezTo>
                    <a:pt x="16729" y="1431"/>
                    <a:pt x="16626" y="1406"/>
                    <a:pt x="16514" y="1372"/>
                  </a:cubicBezTo>
                  <a:cubicBezTo>
                    <a:pt x="16483" y="1365"/>
                    <a:pt x="16447" y="1356"/>
                    <a:pt x="16416" y="1350"/>
                  </a:cubicBezTo>
                  <a:cubicBezTo>
                    <a:pt x="16281" y="1317"/>
                    <a:pt x="16147" y="1282"/>
                    <a:pt x="16013" y="1252"/>
                  </a:cubicBezTo>
                  <a:cubicBezTo>
                    <a:pt x="15873" y="1211"/>
                    <a:pt x="15730" y="1176"/>
                    <a:pt x="15587" y="1143"/>
                  </a:cubicBezTo>
                  <a:cubicBezTo>
                    <a:pt x="12606" y="436"/>
                    <a:pt x="9527" y="44"/>
                    <a:pt x="636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4" name="Google Shape;1185;p42"/>
            <p:cNvSpPr/>
            <p:nvPr/>
          </p:nvSpPr>
          <p:spPr>
            <a:xfrm>
              <a:off x="860499" y="78367"/>
              <a:ext cx="327160" cy="365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fill="norm" stroke="1" extrusionOk="0">
                  <a:moveTo>
                    <a:pt x="21048" y="0"/>
                  </a:moveTo>
                  <a:cubicBezTo>
                    <a:pt x="20467" y="474"/>
                    <a:pt x="19880" y="942"/>
                    <a:pt x="19299" y="1407"/>
                  </a:cubicBezTo>
                  <a:cubicBezTo>
                    <a:pt x="17644" y="2746"/>
                    <a:pt x="15960" y="4112"/>
                    <a:pt x="14293" y="5510"/>
                  </a:cubicBezTo>
                  <a:lnTo>
                    <a:pt x="14288" y="5510"/>
                  </a:lnTo>
                  <a:lnTo>
                    <a:pt x="14288" y="5514"/>
                  </a:lnTo>
                  <a:lnTo>
                    <a:pt x="14280" y="5514"/>
                  </a:lnTo>
                  <a:cubicBezTo>
                    <a:pt x="14171" y="5603"/>
                    <a:pt x="14071" y="5702"/>
                    <a:pt x="13962" y="5791"/>
                  </a:cubicBezTo>
                  <a:lnTo>
                    <a:pt x="13955" y="5791"/>
                  </a:lnTo>
                  <a:cubicBezTo>
                    <a:pt x="12865" y="6713"/>
                    <a:pt x="11795" y="7641"/>
                    <a:pt x="10744" y="8601"/>
                  </a:cubicBezTo>
                  <a:cubicBezTo>
                    <a:pt x="9932" y="9335"/>
                    <a:pt x="9157" y="10059"/>
                    <a:pt x="8427" y="10774"/>
                  </a:cubicBezTo>
                  <a:cubicBezTo>
                    <a:pt x="8287" y="10909"/>
                    <a:pt x="8159" y="11034"/>
                    <a:pt x="8043" y="11159"/>
                  </a:cubicBezTo>
                  <a:cubicBezTo>
                    <a:pt x="4692" y="14475"/>
                    <a:pt x="2189" y="17618"/>
                    <a:pt x="301" y="20834"/>
                  </a:cubicBezTo>
                  <a:lnTo>
                    <a:pt x="301" y="20845"/>
                  </a:lnTo>
                  <a:cubicBezTo>
                    <a:pt x="208" y="21001"/>
                    <a:pt x="116" y="21157"/>
                    <a:pt x="22" y="21319"/>
                  </a:cubicBezTo>
                  <a:cubicBezTo>
                    <a:pt x="-29" y="21417"/>
                    <a:pt x="11" y="21527"/>
                    <a:pt x="121" y="21580"/>
                  </a:cubicBezTo>
                  <a:cubicBezTo>
                    <a:pt x="151" y="21595"/>
                    <a:pt x="180" y="21595"/>
                    <a:pt x="202" y="21600"/>
                  </a:cubicBezTo>
                  <a:cubicBezTo>
                    <a:pt x="289" y="21600"/>
                    <a:pt x="370" y="21559"/>
                    <a:pt x="405" y="21491"/>
                  </a:cubicBezTo>
                  <a:cubicBezTo>
                    <a:pt x="446" y="21429"/>
                    <a:pt x="476" y="21366"/>
                    <a:pt x="528" y="21299"/>
                  </a:cubicBezTo>
                  <a:cubicBezTo>
                    <a:pt x="2451" y="17952"/>
                    <a:pt x="5035" y="14699"/>
                    <a:pt x="8555" y="11233"/>
                  </a:cubicBezTo>
                  <a:lnTo>
                    <a:pt x="8560" y="11228"/>
                  </a:lnTo>
                  <a:lnTo>
                    <a:pt x="8560" y="11222"/>
                  </a:lnTo>
                  <a:cubicBezTo>
                    <a:pt x="8677" y="11103"/>
                    <a:pt x="8793" y="10997"/>
                    <a:pt x="8908" y="10873"/>
                  </a:cubicBezTo>
                  <a:cubicBezTo>
                    <a:pt x="9594" y="10211"/>
                    <a:pt x="10303" y="9544"/>
                    <a:pt x="11053" y="8866"/>
                  </a:cubicBezTo>
                  <a:cubicBezTo>
                    <a:pt x="12079" y="7932"/>
                    <a:pt x="13126" y="7026"/>
                    <a:pt x="14199" y="6114"/>
                  </a:cubicBezTo>
                  <a:lnTo>
                    <a:pt x="14199" y="6109"/>
                  </a:lnTo>
                  <a:lnTo>
                    <a:pt x="14211" y="6109"/>
                  </a:lnTo>
                  <a:cubicBezTo>
                    <a:pt x="14328" y="6014"/>
                    <a:pt x="14433" y="5916"/>
                    <a:pt x="14559" y="5822"/>
                  </a:cubicBezTo>
                  <a:lnTo>
                    <a:pt x="14566" y="5818"/>
                  </a:lnTo>
                  <a:cubicBezTo>
                    <a:pt x="16239" y="4409"/>
                    <a:pt x="17934" y="3038"/>
                    <a:pt x="19589" y="1704"/>
                  </a:cubicBezTo>
                  <a:cubicBezTo>
                    <a:pt x="20252" y="1177"/>
                    <a:pt x="20902" y="645"/>
                    <a:pt x="21571" y="103"/>
                  </a:cubicBezTo>
                  <a:cubicBezTo>
                    <a:pt x="21396" y="68"/>
                    <a:pt x="21223" y="32"/>
                    <a:pt x="2104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5" name="Google Shape;1186;p42"/>
            <p:cNvSpPr/>
            <p:nvPr/>
          </p:nvSpPr>
          <p:spPr>
            <a:xfrm>
              <a:off x="873512" y="260350"/>
              <a:ext cx="135422" cy="156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fill="norm" stroke="1" extrusionOk="0">
                  <a:moveTo>
                    <a:pt x="18979" y="0"/>
                  </a:moveTo>
                  <a:cubicBezTo>
                    <a:pt x="18743" y="0"/>
                    <a:pt x="18504" y="11"/>
                    <a:pt x="18268" y="11"/>
                  </a:cubicBezTo>
                  <a:cubicBezTo>
                    <a:pt x="17778" y="8"/>
                    <a:pt x="17287" y="8"/>
                    <a:pt x="16796" y="8"/>
                  </a:cubicBezTo>
                  <a:cubicBezTo>
                    <a:pt x="11259" y="8"/>
                    <a:pt x="5704" y="188"/>
                    <a:pt x="170" y="531"/>
                  </a:cubicBezTo>
                  <a:cubicBezTo>
                    <a:pt x="98" y="850"/>
                    <a:pt x="44" y="1141"/>
                    <a:pt x="0" y="1444"/>
                  </a:cubicBezTo>
                  <a:cubicBezTo>
                    <a:pt x="5587" y="1090"/>
                    <a:pt x="11225" y="907"/>
                    <a:pt x="16812" y="907"/>
                  </a:cubicBezTo>
                  <a:cubicBezTo>
                    <a:pt x="16982" y="907"/>
                    <a:pt x="17155" y="907"/>
                    <a:pt x="17328" y="907"/>
                  </a:cubicBezTo>
                  <a:cubicBezTo>
                    <a:pt x="17734" y="896"/>
                    <a:pt x="18127" y="896"/>
                    <a:pt x="18533" y="896"/>
                  </a:cubicBezTo>
                  <a:cubicBezTo>
                    <a:pt x="18548" y="956"/>
                    <a:pt x="18561" y="1008"/>
                    <a:pt x="18574" y="1054"/>
                  </a:cubicBezTo>
                  <a:cubicBezTo>
                    <a:pt x="19920" y="7943"/>
                    <a:pt x="20578" y="14807"/>
                    <a:pt x="20493" y="21600"/>
                  </a:cubicBezTo>
                  <a:cubicBezTo>
                    <a:pt x="20842" y="21548"/>
                    <a:pt x="21178" y="21499"/>
                    <a:pt x="21528" y="21453"/>
                  </a:cubicBezTo>
                  <a:cubicBezTo>
                    <a:pt x="21600" y="14480"/>
                    <a:pt x="20914" y="7433"/>
                    <a:pt x="19486" y="376"/>
                  </a:cubicBezTo>
                  <a:cubicBezTo>
                    <a:pt x="19470" y="327"/>
                    <a:pt x="19458" y="291"/>
                    <a:pt x="19414" y="242"/>
                  </a:cubicBezTo>
                  <a:cubicBezTo>
                    <a:pt x="19332" y="106"/>
                    <a:pt x="19162" y="11"/>
                    <a:pt x="1897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6" name="Google Shape;1187;p42"/>
            <p:cNvSpPr/>
            <p:nvPr/>
          </p:nvSpPr>
          <p:spPr>
            <a:xfrm>
              <a:off x="915891" y="133528"/>
              <a:ext cx="187714" cy="260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600" fill="norm" stroke="1" extrusionOk="0">
                  <a:moveTo>
                    <a:pt x="2611" y="0"/>
                  </a:moveTo>
                  <a:cubicBezTo>
                    <a:pt x="1889" y="0"/>
                    <a:pt x="1168" y="18"/>
                    <a:pt x="450" y="56"/>
                  </a:cubicBezTo>
                  <a:cubicBezTo>
                    <a:pt x="289" y="246"/>
                    <a:pt x="150" y="427"/>
                    <a:pt x="0" y="624"/>
                  </a:cubicBezTo>
                  <a:cubicBezTo>
                    <a:pt x="872" y="567"/>
                    <a:pt x="1746" y="539"/>
                    <a:pt x="2624" y="539"/>
                  </a:cubicBezTo>
                  <a:cubicBezTo>
                    <a:pt x="7890" y="539"/>
                    <a:pt x="13183" y="1564"/>
                    <a:pt x="17699" y="3527"/>
                  </a:cubicBezTo>
                  <a:cubicBezTo>
                    <a:pt x="17811" y="3571"/>
                    <a:pt x="17909" y="3622"/>
                    <a:pt x="18008" y="3665"/>
                  </a:cubicBezTo>
                  <a:cubicBezTo>
                    <a:pt x="18048" y="3766"/>
                    <a:pt x="18091" y="3868"/>
                    <a:pt x="18129" y="3986"/>
                  </a:cubicBezTo>
                  <a:cubicBezTo>
                    <a:pt x="20112" y="9651"/>
                    <a:pt x="20892" y="15744"/>
                    <a:pt x="20383" y="21600"/>
                  </a:cubicBezTo>
                  <a:cubicBezTo>
                    <a:pt x="20632" y="21533"/>
                    <a:pt x="20881" y="21469"/>
                    <a:pt x="21132" y="21389"/>
                  </a:cubicBezTo>
                  <a:cubicBezTo>
                    <a:pt x="21600" y="15446"/>
                    <a:pt x="20793" y="9293"/>
                    <a:pt x="18747" y="3562"/>
                  </a:cubicBezTo>
                  <a:lnTo>
                    <a:pt x="18747" y="3555"/>
                  </a:lnTo>
                  <a:cubicBezTo>
                    <a:pt x="18727" y="3511"/>
                    <a:pt x="18707" y="3467"/>
                    <a:pt x="18689" y="3424"/>
                  </a:cubicBezTo>
                  <a:cubicBezTo>
                    <a:pt x="18676" y="3358"/>
                    <a:pt x="18617" y="3300"/>
                    <a:pt x="18537" y="3265"/>
                  </a:cubicBezTo>
                  <a:cubicBezTo>
                    <a:pt x="18449" y="3227"/>
                    <a:pt x="18369" y="3183"/>
                    <a:pt x="18279" y="3147"/>
                  </a:cubicBezTo>
                  <a:lnTo>
                    <a:pt x="18270" y="3147"/>
                  </a:lnTo>
                  <a:cubicBezTo>
                    <a:pt x="13596" y="1073"/>
                    <a:pt x="8094" y="0"/>
                    <a:pt x="261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7" name="Google Shape;1188;p42"/>
            <p:cNvSpPr/>
            <p:nvPr/>
          </p:nvSpPr>
          <p:spPr>
            <a:xfrm>
              <a:off x="1189577" y="80484"/>
              <a:ext cx="39393" cy="22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391" y="271"/>
                    <a:pt x="781" y="524"/>
                    <a:pt x="1161" y="795"/>
                  </a:cubicBezTo>
                  <a:lnTo>
                    <a:pt x="1161" y="805"/>
                  </a:lnTo>
                  <a:cubicBezTo>
                    <a:pt x="4394" y="2912"/>
                    <a:pt x="7106" y="5016"/>
                    <a:pt x="9428" y="7140"/>
                  </a:cubicBezTo>
                  <a:lnTo>
                    <a:pt x="9428" y="7156"/>
                  </a:lnTo>
                  <a:cubicBezTo>
                    <a:pt x="10046" y="7691"/>
                    <a:pt x="10632" y="8225"/>
                    <a:pt x="11120" y="8761"/>
                  </a:cubicBezTo>
                  <a:cubicBezTo>
                    <a:pt x="11413" y="9042"/>
                    <a:pt x="11641" y="9322"/>
                    <a:pt x="11879" y="9602"/>
                  </a:cubicBezTo>
                  <a:lnTo>
                    <a:pt x="11879" y="9618"/>
                  </a:lnTo>
                  <a:cubicBezTo>
                    <a:pt x="15557" y="13602"/>
                    <a:pt x="17629" y="17601"/>
                    <a:pt x="18074" y="21600"/>
                  </a:cubicBezTo>
                  <a:cubicBezTo>
                    <a:pt x="19322" y="21335"/>
                    <a:pt x="20483" y="21081"/>
                    <a:pt x="21600" y="20826"/>
                  </a:cubicBezTo>
                  <a:lnTo>
                    <a:pt x="21600" y="20818"/>
                  </a:lnTo>
                  <a:cubicBezTo>
                    <a:pt x="20917" y="16844"/>
                    <a:pt x="18747" y="12879"/>
                    <a:pt x="14928" y="8923"/>
                  </a:cubicBezTo>
                  <a:lnTo>
                    <a:pt x="14928" y="8916"/>
                  </a:lnTo>
                  <a:cubicBezTo>
                    <a:pt x="14689" y="8634"/>
                    <a:pt x="14353" y="8355"/>
                    <a:pt x="14060" y="8073"/>
                  </a:cubicBezTo>
                  <a:cubicBezTo>
                    <a:pt x="13442" y="7438"/>
                    <a:pt x="12704" y="6799"/>
                    <a:pt x="11988" y="6164"/>
                  </a:cubicBezTo>
                  <a:lnTo>
                    <a:pt x="11988" y="6145"/>
                  </a:lnTo>
                  <a:cubicBezTo>
                    <a:pt x="9721" y="4150"/>
                    <a:pt x="6997" y="2163"/>
                    <a:pt x="3873" y="168"/>
                  </a:cubicBezTo>
                  <a:cubicBezTo>
                    <a:pt x="3765" y="160"/>
                    <a:pt x="3634" y="153"/>
                    <a:pt x="3482" y="153"/>
                  </a:cubicBezTo>
                  <a:cubicBezTo>
                    <a:pt x="2322" y="101"/>
                    <a:pt x="1204" y="59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8" name="Google Shape;1189;p42"/>
            <p:cNvSpPr/>
            <p:nvPr/>
          </p:nvSpPr>
          <p:spPr>
            <a:xfrm>
              <a:off x="1136352" y="82225"/>
              <a:ext cx="152784" cy="284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2" h="21600" fill="norm" stroke="1" extrusionOk="0">
                  <a:moveTo>
                    <a:pt x="7833" y="0"/>
                  </a:moveTo>
                  <a:cubicBezTo>
                    <a:pt x="8574" y="1570"/>
                    <a:pt x="9219" y="3133"/>
                    <a:pt x="9756" y="4703"/>
                  </a:cubicBezTo>
                  <a:lnTo>
                    <a:pt x="9756" y="4718"/>
                  </a:lnTo>
                  <a:cubicBezTo>
                    <a:pt x="9926" y="5217"/>
                    <a:pt x="10101" y="5720"/>
                    <a:pt x="10247" y="6220"/>
                  </a:cubicBezTo>
                  <a:cubicBezTo>
                    <a:pt x="10317" y="6442"/>
                    <a:pt x="10397" y="6661"/>
                    <a:pt x="10453" y="6883"/>
                  </a:cubicBezTo>
                  <a:lnTo>
                    <a:pt x="10453" y="6889"/>
                  </a:lnTo>
                  <a:cubicBezTo>
                    <a:pt x="11358" y="10001"/>
                    <a:pt x="11872" y="13121"/>
                    <a:pt x="12034" y="16248"/>
                  </a:cubicBezTo>
                  <a:cubicBezTo>
                    <a:pt x="16096" y="13142"/>
                    <a:pt x="18821" y="9440"/>
                    <a:pt x="19621" y="5552"/>
                  </a:cubicBezTo>
                  <a:cubicBezTo>
                    <a:pt x="19783" y="4790"/>
                    <a:pt x="19852" y="4056"/>
                    <a:pt x="19852" y="3340"/>
                  </a:cubicBezTo>
                  <a:cubicBezTo>
                    <a:pt x="19852" y="2914"/>
                    <a:pt x="19826" y="2492"/>
                    <a:pt x="19783" y="2078"/>
                  </a:cubicBezTo>
                  <a:cubicBezTo>
                    <a:pt x="19577" y="2038"/>
                    <a:pt x="19371" y="1999"/>
                    <a:pt x="19166" y="1952"/>
                  </a:cubicBezTo>
                  <a:cubicBezTo>
                    <a:pt x="18831" y="1885"/>
                    <a:pt x="18489" y="1817"/>
                    <a:pt x="18145" y="1751"/>
                  </a:cubicBezTo>
                  <a:cubicBezTo>
                    <a:pt x="16667" y="1457"/>
                    <a:pt x="15168" y="1176"/>
                    <a:pt x="13656" y="915"/>
                  </a:cubicBezTo>
                  <a:cubicBezTo>
                    <a:pt x="13589" y="902"/>
                    <a:pt x="13497" y="888"/>
                    <a:pt x="13430" y="870"/>
                  </a:cubicBezTo>
                  <a:cubicBezTo>
                    <a:pt x="11587" y="561"/>
                    <a:pt x="9720" y="269"/>
                    <a:pt x="7833" y="0"/>
                  </a:cubicBezTo>
                  <a:close/>
                  <a:moveTo>
                    <a:pt x="7191" y="501"/>
                  </a:moveTo>
                  <a:cubicBezTo>
                    <a:pt x="5188" y="2458"/>
                    <a:pt x="3517" y="4517"/>
                    <a:pt x="2304" y="6688"/>
                  </a:cubicBezTo>
                  <a:cubicBezTo>
                    <a:pt x="553" y="9809"/>
                    <a:pt x="-1748" y="17625"/>
                    <a:pt x="2075" y="21600"/>
                  </a:cubicBezTo>
                  <a:cubicBezTo>
                    <a:pt x="4502" y="20703"/>
                    <a:pt x="6746" y="19636"/>
                    <a:pt x="8749" y="18446"/>
                  </a:cubicBezTo>
                  <a:cubicBezTo>
                    <a:pt x="9620" y="17952"/>
                    <a:pt x="10417" y="17417"/>
                    <a:pt x="11199" y="16863"/>
                  </a:cubicBezTo>
                  <a:cubicBezTo>
                    <a:pt x="11093" y="13716"/>
                    <a:pt x="10602" y="10570"/>
                    <a:pt x="9731" y="7435"/>
                  </a:cubicBezTo>
                  <a:lnTo>
                    <a:pt x="9731" y="7423"/>
                  </a:lnTo>
                  <a:cubicBezTo>
                    <a:pt x="9674" y="7203"/>
                    <a:pt x="9620" y="6982"/>
                    <a:pt x="9551" y="6761"/>
                  </a:cubicBezTo>
                  <a:cubicBezTo>
                    <a:pt x="9435" y="6340"/>
                    <a:pt x="9296" y="5920"/>
                    <a:pt x="9150" y="5498"/>
                  </a:cubicBezTo>
                  <a:lnTo>
                    <a:pt x="9150" y="5486"/>
                  </a:lnTo>
                  <a:cubicBezTo>
                    <a:pt x="8600" y="3814"/>
                    <a:pt x="7957" y="2159"/>
                    <a:pt x="7191" y="501"/>
                  </a:cubicBezTo>
                  <a:close/>
                </a:path>
              </a:pathLst>
            </a:custGeom>
            <a:solidFill>
              <a:srgbClr val="60947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9" name="Google Shape;1190;p42"/>
            <p:cNvSpPr/>
            <p:nvPr/>
          </p:nvSpPr>
          <p:spPr>
            <a:xfrm>
              <a:off x="1191694" y="82067"/>
              <a:ext cx="37276" cy="222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54" y="0"/>
                  </a:moveTo>
                  <a:cubicBezTo>
                    <a:pt x="1582" y="221"/>
                    <a:pt x="768" y="434"/>
                    <a:pt x="0" y="647"/>
                  </a:cubicBezTo>
                  <a:lnTo>
                    <a:pt x="0" y="657"/>
                  </a:lnTo>
                  <a:cubicBezTo>
                    <a:pt x="3417" y="2779"/>
                    <a:pt x="6283" y="4898"/>
                    <a:pt x="8736" y="7037"/>
                  </a:cubicBezTo>
                  <a:lnTo>
                    <a:pt x="8736" y="7053"/>
                  </a:lnTo>
                  <a:cubicBezTo>
                    <a:pt x="9390" y="7592"/>
                    <a:pt x="10009" y="8130"/>
                    <a:pt x="10525" y="8670"/>
                  </a:cubicBezTo>
                  <a:cubicBezTo>
                    <a:pt x="10834" y="8952"/>
                    <a:pt x="11075" y="9235"/>
                    <a:pt x="11327" y="9517"/>
                  </a:cubicBezTo>
                  <a:lnTo>
                    <a:pt x="11327" y="9532"/>
                  </a:lnTo>
                  <a:cubicBezTo>
                    <a:pt x="15214" y="13545"/>
                    <a:pt x="17404" y="17572"/>
                    <a:pt x="17874" y="21600"/>
                  </a:cubicBezTo>
                  <a:cubicBezTo>
                    <a:pt x="19192" y="21333"/>
                    <a:pt x="20419" y="21078"/>
                    <a:pt x="21600" y="20820"/>
                  </a:cubicBezTo>
                  <a:lnTo>
                    <a:pt x="21600" y="20813"/>
                  </a:lnTo>
                  <a:cubicBezTo>
                    <a:pt x="20878" y="16810"/>
                    <a:pt x="18585" y="12817"/>
                    <a:pt x="14549" y="8833"/>
                  </a:cubicBezTo>
                  <a:lnTo>
                    <a:pt x="14549" y="8826"/>
                  </a:lnTo>
                  <a:cubicBezTo>
                    <a:pt x="14297" y="8541"/>
                    <a:pt x="13941" y="8261"/>
                    <a:pt x="13632" y="7977"/>
                  </a:cubicBezTo>
                  <a:cubicBezTo>
                    <a:pt x="12978" y="7337"/>
                    <a:pt x="12199" y="6694"/>
                    <a:pt x="11442" y="6054"/>
                  </a:cubicBezTo>
                  <a:lnTo>
                    <a:pt x="11442" y="6035"/>
                  </a:lnTo>
                  <a:cubicBezTo>
                    <a:pt x="9046" y="4026"/>
                    <a:pt x="6168" y="2024"/>
                    <a:pt x="2866" y="15"/>
                  </a:cubicBezTo>
                  <a:cubicBezTo>
                    <a:pt x="2752" y="8"/>
                    <a:pt x="2614" y="0"/>
                    <a:pt x="245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0" name="Google Shape;1191;p42"/>
            <p:cNvSpPr/>
            <p:nvPr/>
          </p:nvSpPr>
          <p:spPr>
            <a:xfrm>
              <a:off x="1188660" y="93701"/>
              <a:ext cx="345916" cy="47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600" fill="norm" stroke="1" extrusionOk="0">
                  <a:moveTo>
                    <a:pt x="3142" y="0"/>
                  </a:moveTo>
                  <a:cubicBezTo>
                    <a:pt x="2508" y="758"/>
                    <a:pt x="1905" y="1518"/>
                    <a:pt x="1402" y="2317"/>
                  </a:cubicBezTo>
                  <a:lnTo>
                    <a:pt x="1402" y="2326"/>
                  </a:lnTo>
                  <a:cubicBezTo>
                    <a:pt x="1297" y="2479"/>
                    <a:pt x="1207" y="2628"/>
                    <a:pt x="1115" y="2790"/>
                  </a:cubicBezTo>
                  <a:lnTo>
                    <a:pt x="1115" y="2798"/>
                  </a:lnTo>
                  <a:cubicBezTo>
                    <a:pt x="794" y="3356"/>
                    <a:pt x="529" y="3929"/>
                    <a:pt x="344" y="4527"/>
                  </a:cubicBezTo>
                  <a:cubicBezTo>
                    <a:pt x="334" y="4547"/>
                    <a:pt x="328" y="4559"/>
                    <a:pt x="328" y="4584"/>
                  </a:cubicBezTo>
                  <a:cubicBezTo>
                    <a:pt x="237" y="4838"/>
                    <a:pt x="182" y="5093"/>
                    <a:pt x="133" y="5347"/>
                  </a:cubicBezTo>
                  <a:cubicBezTo>
                    <a:pt x="-209" y="7111"/>
                    <a:pt x="127" y="8918"/>
                    <a:pt x="925" y="10626"/>
                  </a:cubicBezTo>
                  <a:cubicBezTo>
                    <a:pt x="947" y="10682"/>
                    <a:pt x="967" y="10736"/>
                    <a:pt x="994" y="10792"/>
                  </a:cubicBezTo>
                  <a:cubicBezTo>
                    <a:pt x="1011" y="10824"/>
                    <a:pt x="1027" y="10860"/>
                    <a:pt x="1044" y="10893"/>
                  </a:cubicBezTo>
                  <a:cubicBezTo>
                    <a:pt x="1087" y="10969"/>
                    <a:pt x="1124" y="11046"/>
                    <a:pt x="1174" y="11131"/>
                  </a:cubicBezTo>
                  <a:lnTo>
                    <a:pt x="1174" y="11135"/>
                  </a:lnTo>
                  <a:cubicBezTo>
                    <a:pt x="1770" y="12266"/>
                    <a:pt x="2545" y="13344"/>
                    <a:pt x="3472" y="14333"/>
                  </a:cubicBezTo>
                  <a:cubicBezTo>
                    <a:pt x="4080" y="14980"/>
                    <a:pt x="4725" y="15594"/>
                    <a:pt x="5419" y="16180"/>
                  </a:cubicBezTo>
                  <a:cubicBezTo>
                    <a:pt x="5511" y="16256"/>
                    <a:pt x="5598" y="16333"/>
                    <a:pt x="5690" y="16410"/>
                  </a:cubicBezTo>
                  <a:cubicBezTo>
                    <a:pt x="7869" y="18219"/>
                    <a:pt x="10406" y="19794"/>
                    <a:pt x="12961" y="21350"/>
                  </a:cubicBezTo>
                  <a:cubicBezTo>
                    <a:pt x="12961" y="21353"/>
                    <a:pt x="12966" y="21353"/>
                    <a:pt x="12966" y="21353"/>
                  </a:cubicBezTo>
                  <a:cubicBezTo>
                    <a:pt x="13091" y="21442"/>
                    <a:pt x="13231" y="21519"/>
                    <a:pt x="13361" y="21600"/>
                  </a:cubicBezTo>
                  <a:cubicBezTo>
                    <a:pt x="13399" y="21551"/>
                    <a:pt x="13426" y="21511"/>
                    <a:pt x="13459" y="21462"/>
                  </a:cubicBezTo>
                  <a:lnTo>
                    <a:pt x="13459" y="21458"/>
                  </a:lnTo>
                  <a:cubicBezTo>
                    <a:pt x="14732" y="19612"/>
                    <a:pt x="16289" y="17884"/>
                    <a:pt x="17688" y="16099"/>
                  </a:cubicBezTo>
                  <a:cubicBezTo>
                    <a:pt x="17721" y="16054"/>
                    <a:pt x="17757" y="16014"/>
                    <a:pt x="17790" y="15970"/>
                  </a:cubicBezTo>
                  <a:cubicBezTo>
                    <a:pt x="17823" y="15926"/>
                    <a:pt x="17862" y="15885"/>
                    <a:pt x="17895" y="15840"/>
                  </a:cubicBezTo>
                  <a:cubicBezTo>
                    <a:pt x="18798" y="14645"/>
                    <a:pt x="19640" y="13420"/>
                    <a:pt x="20257" y="12128"/>
                  </a:cubicBezTo>
                  <a:cubicBezTo>
                    <a:pt x="20301" y="12024"/>
                    <a:pt x="20350" y="11923"/>
                    <a:pt x="20388" y="11817"/>
                  </a:cubicBezTo>
                  <a:lnTo>
                    <a:pt x="20388" y="11813"/>
                  </a:lnTo>
                  <a:cubicBezTo>
                    <a:pt x="20475" y="11627"/>
                    <a:pt x="20556" y="11450"/>
                    <a:pt x="20627" y="11264"/>
                  </a:cubicBezTo>
                  <a:cubicBezTo>
                    <a:pt x="21185" y="9815"/>
                    <a:pt x="21391" y="8295"/>
                    <a:pt x="21245" y="6793"/>
                  </a:cubicBezTo>
                  <a:cubicBezTo>
                    <a:pt x="19684" y="5917"/>
                    <a:pt x="18068" y="5104"/>
                    <a:pt x="16392" y="4349"/>
                  </a:cubicBezTo>
                  <a:cubicBezTo>
                    <a:pt x="14034" y="3290"/>
                    <a:pt x="11562" y="2354"/>
                    <a:pt x="8992" y="1554"/>
                  </a:cubicBezTo>
                  <a:cubicBezTo>
                    <a:pt x="8851" y="1510"/>
                    <a:pt x="8721" y="1469"/>
                    <a:pt x="8579" y="1424"/>
                  </a:cubicBezTo>
                  <a:cubicBezTo>
                    <a:pt x="7778" y="1178"/>
                    <a:pt x="6969" y="953"/>
                    <a:pt x="6151" y="730"/>
                  </a:cubicBezTo>
                  <a:cubicBezTo>
                    <a:pt x="6054" y="706"/>
                    <a:pt x="5956" y="682"/>
                    <a:pt x="5859" y="654"/>
                  </a:cubicBezTo>
                  <a:cubicBezTo>
                    <a:pt x="5701" y="613"/>
                    <a:pt x="5539" y="572"/>
                    <a:pt x="5375" y="533"/>
                  </a:cubicBezTo>
                  <a:cubicBezTo>
                    <a:pt x="4675" y="355"/>
                    <a:pt x="3965" y="185"/>
                    <a:pt x="3249" y="27"/>
                  </a:cubicBezTo>
                  <a:cubicBezTo>
                    <a:pt x="3218" y="19"/>
                    <a:pt x="3174" y="11"/>
                    <a:pt x="314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1" name="Google Shape;1192;p42"/>
            <p:cNvSpPr/>
            <p:nvPr/>
          </p:nvSpPr>
          <p:spPr>
            <a:xfrm>
              <a:off x="1328052" y="124763"/>
              <a:ext cx="81009" cy="444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8" h="21600" fill="norm" stroke="1" extrusionOk="0">
                  <a:moveTo>
                    <a:pt x="0" y="0"/>
                  </a:moveTo>
                  <a:cubicBezTo>
                    <a:pt x="21" y="61"/>
                    <a:pt x="21" y="116"/>
                    <a:pt x="53" y="172"/>
                  </a:cubicBezTo>
                  <a:cubicBezTo>
                    <a:pt x="473" y="1814"/>
                    <a:pt x="867" y="3486"/>
                    <a:pt x="1477" y="5163"/>
                  </a:cubicBezTo>
                  <a:lnTo>
                    <a:pt x="1477" y="5167"/>
                  </a:lnTo>
                  <a:cubicBezTo>
                    <a:pt x="1524" y="5273"/>
                    <a:pt x="1524" y="5385"/>
                    <a:pt x="1566" y="5491"/>
                  </a:cubicBezTo>
                  <a:cubicBezTo>
                    <a:pt x="1966" y="6595"/>
                    <a:pt x="2481" y="7694"/>
                    <a:pt x="3090" y="8781"/>
                  </a:cubicBezTo>
                  <a:cubicBezTo>
                    <a:pt x="3584" y="9628"/>
                    <a:pt x="4120" y="10444"/>
                    <a:pt x="4751" y="11231"/>
                  </a:cubicBezTo>
                  <a:cubicBezTo>
                    <a:pt x="4846" y="11373"/>
                    <a:pt x="4966" y="11513"/>
                    <a:pt x="5077" y="11655"/>
                  </a:cubicBezTo>
                  <a:lnTo>
                    <a:pt x="5077" y="11659"/>
                  </a:lnTo>
                  <a:cubicBezTo>
                    <a:pt x="8051" y="15294"/>
                    <a:pt x="12545" y="18343"/>
                    <a:pt x="18909" y="21098"/>
                  </a:cubicBezTo>
                  <a:cubicBezTo>
                    <a:pt x="18909" y="21101"/>
                    <a:pt x="18930" y="21101"/>
                    <a:pt x="18930" y="21101"/>
                  </a:cubicBezTo>
                  <a:cubicBezTo>
                    <a:pt x="19188" y="21239"/>
                    <a:pt x="19514" y="21370"/>
                    <a:pt x="19845" y="21503"/>
                  </a:cubicBezTo>
                  <a:cubicBezTo>
                    <a:pt x="19997" y="21563"/>
                    <a:pt x="20318" y="21600"/>
                    <a:pt x="20644" y="21600"/>
                  </a:cubicBezTo>
                  <a:cubicBezTo>
                    <a:pt x="20764" y="21600"/>
                    <a:pt x="20880" y="21595"/>
                    <a:pt x="20990" y="21586"/>
                  </a:cubicBezTo>
                  <a:cubicBezTo>
                    <a:pt x="21111" y="21576"/>
                    <a:pt x="21222" y="21563"/>
                    <a:pt x="21295" y="21550"/>
                  </a:cubicBezTo>
                  <a:cubicBezTo>
                    <a:pt x="21500" y="21503"/>
                    <a:pt x="21600" y="21436"/>
                    <a:pt x="21437" y="21375"/>
                  </a:cubicBezTo>
                  <a:cubicBezTo>
                    <a:pt x="21316" y="21320"/>
                    <a:pt x="21201" y="21272"/>
                    <a:pt x="21059" y="21217"/>
                  </a:cubicBezTo>
                  <a:lnTo>
                    <a:pt x="21059" y="21213"/>
                  </a:lnTo>
                  <a:cubicBezTo>
                    <a:pt x="14321" y="18373"/>
                    <a:pt x="9665" y="15205"/>
                    <a:pt x="6648" y="11398"/>
                  </a:cubicBezTo>
                  <a:cubicBezTo>
                    <a:pt x="6506" y="11270"/>
                    <a:pt x="6412" y="11141"/>
                    <a:pt x="6338" y="11014"/>
                  </a:cubicBezTo>
                  <a:cubicBezTo>
                    <a:pt x="5755" y="10286"/>
                    <a:pt x="5266" y="9530"/>
                    <a:pt x="4846" y="8751"/>
                  </a:cubicBezTo>
                  <a:cubicBezTo>
                    <a:pt x="4236" y="7686"/>
                    <a:pt x="3747" y="6609"/>
                    <a:pt x="3348" y="5531"/>
                  </a:cubicBezTo>
                  <a:lnTo>
                    <a:pt x="3348" y="5522"/>
                  </a:lnTo>
                  <a:cubicBezTo>
                    <a:pt x="3300" y="5402"/>
                    <a:pt x="3253" y="5286"/>
                    <a:pt x="3227" y="5167"/>
                  </a:cubicBezTo>
                  <a:lnTo>
                    <a:pt x="3227" y="5163"/>
                  </a:lnTo>
                  <a:cubicBezTo>
                    <a:pt x="2601" y="3477"/>
                    <a:pt x="2181" y="1802"/>
                    <a:pt x="1782" y="155"/>
                  </a:cubicBezTo>
                  <a:lnTo>
                    <a:pt x="1782" y="137"/>
                  </a:lnTo>
                  <a:cubicBezTo>
                    <a:pt x="1172" y="90"/>
                    <a:pt x="610" y="47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2" name="Google Shape;1193;p42"/>
            <p:cNvSpPr/>
            <p:nvPr/>
          </p:nvSpPr>
          <p:spPr>
            <a:xfrm>
              <a:off x="1276710" y="351598"/>
              <a:ext cx="202579" cy="99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934" y="0"/>
                  </a:moveTo>
                  <a:cubicBezTo>
                    <a:pt x="7841" y="0"/>
                    <a:pt x="7748" y="81"/>
                    <a:pt x="7681" y="231"/>
                  </a:cubicBezTo>
                  <a:cubicBezTo>
                    <a:pt x="7580" y="479"/>
                    <a:pt x="7485" y="727"/>
                    <a:pt x="7381" y="970"/>
                  </a:cubicBezTo>
                  <a:cubicBezTo>
                    <a:pt x="4797" y="7270"/>
                    <a:pt x="2327" y="13796"/>
                    <a:pt x="0" y="20514"/>
                  </a:cubicBezTo>
                  <a:cubicBezTo>
                    <a:pt x="150" y="20895"/>
                    <a:pt x="310" y="21237"/>
                    <a:pt x="468" y="21600"/>
                  </a:cubicBezTo>
                  <a:cubicBezTo>
                    <a:pt x="2704" y="15164"/>
                    <a:pt x="5071" y="8907"/>
                    <a:pt x="7512" y="2859"/>
                  </a:cubicBezTo>
                  <a:cubicBezTo>
                    <a:pt x="7681" y="2436"/>
                    <a:pt x="7850" y="2000"/>
                    <a:pt x="8031" y="1577"/>
                  </a:cubicBezTo>
                  <a:cubicBezTo>
                    <a:pt x="8067" y="1620"/>
                    <a:pt x="8105" y="1675"/>
                    <a:pt x="8132" y="1714"/>
                  </a:cubicBezTo>
                  <a:cubicBezTo>
                    <a:pt x="12830" y="7154"/>
                    <a:pt x="17225" y="13283"/>
                    <a:pt x="21254" y="20134"/>
                  </a:cubicBezTo>
                  <a:cubicBezTo>
                    <a:pt x="21374" y="19715"/>
                    <a:pt x="21488" y="19318"/>
                    <a:pt x="21600" y="18916"/>
                  </a:cubicBezTo>
                  <a:cubicBezTo>
                    <a:pt x="17469" y="11894"/>
                    <a:pt x="12951" y="5599"/>
                    <a:pt x="8113" y="77"/>
                  </a:cubicBezTo>
                  <a:cubicBezTo>
                    <a:pt x="8092" y="47"/>
                    <a:pt x="8069" y="17"/>
                    <a:pt x="8035" y="17"/>
                  </a:cubicBezTo>
                  <a:cubicBezTo>
                    <a:pt x="8027" y="17"/>
                    <a:pt x="8019" y="17"/>
                    <a:pt x="8010" y="21"/>
                  </a:cubicBezTo>
                  <a:cubicBezTo>
                    <a:pt x="7985" y="9"/>
                    <a:pt x="7959" y="0"/>
                    <a:pt x="793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3" name="Google Shape;1194;p42"/>
            <p:cNvSpPr/>
            <p:nvPr/>
          </p:nvSpPr>
          <p:spPr>
            <a:xfrm>
              <a:off x="1204910" y="230039"/>
              <a:ext cx="315077" cy="128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071" y="0"/>
                  </a:moveTo>
                  <a:cubicBezTo>
                    <a:pt x="9047" y="0"/>
                    <a:pt x="9022" y="10"/>
                    <a:pt x="8998" y="30"/>
                  </a:cubicBezTo>
                  <a:cubicBezTo>
                    <a:pt x="8944" y="73"/>
                    <a:pt x="8883" y="120"/>
                    <a:pt x="8823" y="180"/>
                  </a:cubicBezTo>
                  <a:lnTo>
                    <a:pt x="8823" y="193"/>
                  </a:lnTo>
                  <a:cubicBezTo>
                    <a:pt x="5290" y="3238"/>
                    <a:pt x="2167" y="9143"/>
                    <a:pt x="0" y="16688"/>
                  </a:cubicBezTo>
                  <a:cubicBezTo>
                    <a:pt x="61" y="17105"/>
                    <a:pt x="127" y="17502"/>
                    <a:pt x="194" y="17936"/>
                  </a:cubicBezTo>
                  <a:cubicBezTo>
                    <a:pt x="2276" y="10390"/>
                    <a:pt x="5356" y="4425"/>
                    <a:pt x="8846" y="1320"/>
                  </a:cubicBezTo>
                  <a:cubicBezTo>
                    <a:pt x="8913" y="1264"/>
                    <a:pt x="8986" y="1217"/>
                    <a:pt x="9052" y="1144"/>
                  </a:cubicBezTo>
                  <a:cubicBezTo>
                    <a:pt x="9131" y="1250"/>
                    <a:pt x="9216" y="1320"/>
                    <a:pt x="9301" y="1427"/>
                  </a:cubicBezTo>
                  <a:cubicBezTo>
                    <a:pt x="13695" y="6459"/>
                    <a:pt x="17893" y="13434"/>
                    <a:pt x="21449" y="21600"/>
                  </a:cubicBezTo>
                  <a:cubicBezTo>
                    <a:pt x="21498" y="21217"/>
                    <a:pt x="21553" y="20846"/>
                    <a:pt x="21600" y="20456"/>
                  </a:cubicBezTo>
                  <a:cubicBezTo>
                    <a:pt x="17977" y="12234"/>
                    <a:pt x="13721" y="5212"/>
                    <a:pt x="9269" y="180"/>
                  </a:cubicBezTo>
                  <a:lnTo>
                    <a:pt x="9264" y="163"/>
                  </a:lnTo>
                  <a:cubicBezTo>
                    <a:pt x="9227" y="120"/>
                    <a:pt x="9197" y="90"/>
                    <a:pt x="9161" y="60"/>
                  </a:cubicBezTo>
                  <a:cubicBezTo>
                    <a:pt x="9134" y="17"/>
                    <a:pt x="9104" y="0"/>
                    <a:pt x="907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4" name="Google Shape;1195;p42"/>
            <p:cNvSpPr/>
            <p:nvPr/>
          </p:nvSpPr>
          <p:spPr>
            <a:xfrm>
              <a:off x="1190823" y="105314"/>
              <a:ext cx="93030" cy="105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776" y="0"/>
                  </a:moveTo>
                  <a:cubicBezTo>
                    <a:pt x="15362" y="2772"/>
                    <a:pt x="11145" y="6309"/>
                    <a:pt x="7175" y="10509"/>
                  </a:cubicBezTo>
                  <a:cubicBezTo>
                    <a:pt x="6647" y="11050"/>
                    <a:pt x="6156" y="11596"/>
                    <a:pt x="5664" y="12121"/>
                  </a:cubicBezTo>
                  <a:cubicBezTo>
                    <a:pt x="5232" y="12613"/>
                    <a:pt x="4823" y="13102"/>
                    <a:pt x="4419" y="13590"/>
                  </a:cubicBezTo>
                  <a:cubicBezTo>
                    <a:pt x="3110" y="15055"/>
                    <a:pt x="1902" y="16598"/>
                    <a:pt x="735" y="18177"/>
                  </a:cubicBezTo>
                  <a:cubicBezTo>
                    <a:pt x="390" y="19317"/>
                    <a:pt x="184" y="20460"/>
                    <a:pt x="0" y="21600"/>
                  </a:cubicBezTo>
                  <a:cubicBezTo>
                    <a:pt x="1493" y="19479"/>
                    <a:pt x="3069" y="17416"/>
                    <a:pt x="4741" y="15418"/>
                  </a:cubicBezTo>
                  <a:lnTo>
                    <a:pt x="4741" y="15385"/>
                  </a:lnTo>
                  <a:cubicBezTo>
                    <a:pt x="5173" y="14913"/>
                    <a:pt x="5600" y="14420"/>
                    <a:pt x="6032" y="13936"/>
                  </a:cubicBezTo>
                  <a:lnTo>
                    <a:pt x="6032" y="13920"/>
                  </a:lnTo>
                  <a:cubicBezTo>
                    <a:pt x="6771" y="13049"/>
                    <a:pt x="7543" y="12194"/>
                    <a:pt x="8319" y="11343"/>
                  </a:cubicBezTo>
                  <a:cubicBezTo>
                    <a:pt x="12536" y="6919"/>
                    <a:pt x="16956" y="3313"/>
                    <a:pt x="21600" y="545"/>
                  </a:cubicBezTo>
                  <a:cubicBezTo>
                    <a:pt x="21003" y="362"/>
                    <a:pt x="20392" y="179"/>
                    <a:pt x="197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5" name="Google Shape;1196;p42"/>
            <p:cNvSpPr/>
            <p:nvPr/>
          </p:nvSpPr>
          <p:spPr>
            <a:xfrm>
              <a:off x="338741" y="327046"/>
              <a:ext cx="150543" cy="143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4" h="21600" fill="norm" stroke="1" extrusionOk="0">
                  <a:moveTo>
                    <a:pt x="20407" y="0"/>
                  </a:moveTo>
                  <a:cubicBezTo>
                    <a:pt x="15279" y="0"/>
                    <a:pt x="9487" y="2432"/>
                    <a:pt x="5851" y="6181"/>
                  </a:cubicBezTo>
                  <a:cubicBezTo>
                    <a:pt x="2091" y="10070"/>
                    <a:pt x="-25" y="15813"/>
                    <a:pt x="0" y="21359"/>
                  </a:cubicBezTo>
                  <a:cubicBezTo>
                    <a:pt x="957" y="21520"/>
                    <a:pt x="1925" y="21600"/>
                    <a:pt x="2893" y="21600"/>
                  </a:cubicBezTo>
                  <a:cubicBezTo>
                    <a:pt x="6662" y="21600"/>
                    <a:pt x="10433" y="20390"/>
                    <a:pt x="13520" y="18110"/>
                  </a:cubicBezTo>
                  <a:cubicBezTo>
                    <a:pt x="17418" y="15255"/>
                    <a:pt x="20199" y="10758"/>
                    <a:pt x="21139" y="5850"/>
                  </a:cubicBezTo>
                  <a:cubicBezTo>
                    <a:pt x="21502" y="3910"/>
                    <a:pt x="21575" y="1854"/>
                    <a:pt x="20928" y="9"/>
                  </a:cubicBezTo>
                  <a:cubicBezTo>
                    <a:pt x="20753" y="3"/>
                    <a:pt x="20582" y="0"/>
                    <a:pt x="2040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6" name="Google Shape;1197;p42"/>
            <p:cNvSpPr/>
            <p:nvPr/>
          </p:nvSpPr>
          <p:spPr>
            <a:xfrm>
              <a:off x="1381984" y="630487"/>
              <a:ext cx="105000" cy="223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9" h="21600" fill="norm" stroke="1" extrusionOk="0">
                  <a:moveTo>
                    <a:pt x="10972" y="0"/>
                  </a:moveTo>
                  <a:cubicBezTo>
                    <a:pt x="5278" y="2140"/>
                    <a:pt x="1365" y="5395"/>
                    <a:pt x="308" y="8870"/>
                  </a:cubicBezTo>
                  <a:cubicBezTo>
                    <a:pt x="-768" y="12355"/>
                    <a:pt x="1003" y="16027"/>
                    <a:pt x="5157" y="18898"/>
                  </a:cubicBezTo>
                  <a:cubicBezTo>
                    <a:pt x="6783" y="20031"/>
                    <a:pt x="8850" y="21070"/>
                    <a:pt x="11456" y="21600"/>
                  </a:cubicBezTo>
                  <a:cubicBezTo>
                    <a:pt x="17084" y="18848"/>
                    <a:pt x="20832" y="14374"/>
                    <a:pt x="20695" y="10472"/>
                  </a:cubicBezTo>
                  <a:cubicBezTo>
                    <a:pt x="20559" y="6570"/>
                    <a:pt x="16787" y="2658"/>
                    <a:pt x="1097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7" name="Google Shape;1198;p42"/>
            <p:cNvSpPr/>
            <p:nvPr/>
          </p:nvSpPr>
          <p:spPr>
            <a:xfrm>
              <a:off x="784993" y="1259848"/>
              <a:ext cx="235363" cy="13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38" y="0"/>
                  </a:moveTo>
                  <a:cubicBezTo>
                    <a:pt x="12825" y="0"/>
                    <a:pt x="10511" y="736"/>
                    <a:pt x="8545" y="2212"/>
                  </a:cubicBezTo>
                  <a:cubicBezTo>
                    <a:pt x="4650" y="5141"/>
                    <a:pt x="1496" y="11217"/>
                    <a:pt x="0" y="18112"/>
                  </a:cubicBezTo>
                  <a:cubicBezTo>
                    <a:pt x="2281" y="20406"/>
                    <a:pt x="4913" y="21600"/>
                    <a:pt x="7544" y="21600"/>
                  </a:cubicBezTo>
                  <a:cubicBezTo>
                    <a:pt x="8737" y="21600"/>
                    <a:pt x="9930" y="21354"/>
                    <a:pt x="11091" y="20854"/>
                  </a:cubicBezTo>
                  <a:cubicBezTo>
                    <a:pt x="14802" y="19262"/>
                    <a:pt x="18134" y="15088"/>
                    <a:pt x="20171" y="9457"/>
                  </a:cubicBezTo>
                  <a:cubicBezTo>
                    <a:pt x="20977" y="7236"/>
                    <a:pt x="21600" y="4717"/>
                    <a:pt x="21600" y="2101"/>
                  </a:cubicBezTo>
                  <a:cubicBezTo>
                    <a:pt x="19663" y="701"/>
                    <a:pt x="17400" y="0"/>
                    <a:pt x="1513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048" name="Google Shape;1199;p42"/>
          <p:cNvGrpSpPr/>
          <p:nvPr/>
        </p:nvGrpSpPr>
        <p:grpSpPr>
          <a:xfrm>
            <a:off x="715126" y="535038"/>
            <a:ext cx="1964478" cy="1964507"/>
            <a:chOff x="29" y="29"/>
            <a:chExt cx="1964477" cy="1964506"/>
          </a:xfrm>
        </p:grpSpPr>
        <p:sp>
          <p:nvSpPr>
            <p:cNvPr id="999" name="Google Shape;1200;p42"/>
            <p:cNvSpPr/>
            <p:nvPr/>
          </p:nvSpPr>
          <p:spPr>
            <a:xfrm>
              <a:off x="29" y="29"/>
              <a:ext cx="1964478" cy="1964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5421" y="0"/>
                    <a:pt x="822" y="4013"/>
                    <a:pt x="98" y="9333"/>
                  </a:cubicBezTo>
                  <a:cubicBezTo>
                    <a:pt x="32" y="9816"/>
                    <a:pt x="0" y="10310"/>
                    <a:pt x="0" y="10801"/>
                  </a:cubicBezTo>
                  <a:cubicBezTo>
                    <a:pt x="0" y="11285"/>
                    <a:pt x="32" y="11768"/>
                    <a:pt x="94" y="12236"/>
                  </a:cubicBezTo>
                  <a:cubicBezTo>
                    <a:pt x="94" y="12243"/>
                    <a:pt x="124" y="12442"/>
                    <a:pt x="124" y="12442"/>
                  </a:cubicBezTo>
                  <a:cubicBezTo>
                    <a:pt x="154" y="12639"/>
                    <a:pt x="191" y="12844"/>
                    <a:pt x="235" y="13048"/>
                  </a:cubicBezTo>
                  <a:cubicBezTo>
                    <a:pt x="237" y="13062"/>
                    <a:pt x="241" y="13079"/>
                    <a:pt x="245" y="13094"/>
                  </a:cubicBezTo>
                  <a:cubicBezTo>
                    <a:pt x="255" y="13141"/>
                    <a:pt x="265" y="13189"/>
                    <a:pt x="277" y="13237"/>
                  </a:cubicBezTo>
                  <a:lnTo>
                    <a:pt x="281" y="13255"/>
                  </a:lnTo>
                  <a:cubicBezTo>
                    <a:pt x="287" y="13281"/>
                    <a:pt x="291" y="13305"/>
                    <a:pt x="299" y="13329"/>
                  </a:cubicBezTo>
                  <a:lnTo>
                    <a:pt x="301" y="13335"/>
                  </a:lnTo>
                  <a:cubicBezTo>
                    <a:pt x="307" y="13366"/>
                    <a:pt x="313" y="13393"/>
                    <a:pt x="321" y="13423"/>
                  </a:cubicBezTo>
                  <a:cubicBezTo>
                    <a:pt x="329" y="13456"/>
                    <a:pt x="337" y="13488"/>
                    <a:pt x="345" y="13522"/>
                  </a:cubicBezTo>
                  <a:cubicBezTo>
                    <a:pt x="347" y="13528"/>
                    <a:pt x="353" y="13546"/>
                    <a:pt x="353" y="13550"/>
                  </a:cubicBezTo>
                  <a:cubicBezTo>
                    <a:pt x="369" y="13610"/>
                    <a:pt x="385" y="13670"/>
                    <a:pt x="403" y="13734"/>
                  </a:cubicBezTo>
                  <a:lnTo>
                    <a:pt x="431" y="13833"/>
                  </a:lnTo>
                  <a:cubicBezTo>
                    <a:pt x="443" y="13879"/>
                    <a:pt x="457" y="13923"/>
                    <a:pt x="470" y="13959"/>
                  </a:cubicBezTo>
                  <a:cubicBezTo>
                    <a:pt x="544" y="14206"/>
                    <a:pt x="632" y="14458"/>
                    <a:pt x="728" y="14706"/>
                  </a:cubicBezTo>
                  <a:cubicBezTo>
                    <a:pt x="1214" y="15958"/>
                    <a:pt x="1922" y="17098"/>
                    <a:pt x="2839" y="18099"/>
                  </a:cubicBezTo>
                  <a:cubicBezTo>
                    <a:pt x="2853" y="18115"/>
                    <a:pt x="2869" y="18130"/>
                    <a:pt x="2885" y="18147"/>
                  </a:cubicBezTo>
                  <a:cubicBezTo>
                    <a:pt x="3166" y="18450"/>
                    <a:pt x="3469" y="18741"/>
                    <a:pt x="3792" y="19018"/>
                  </a:cubicBezTo>
                  <a:cubicBezTo>
                    <a:pt x="3792" y="19018"/>
                    <a:pt x="3792" y="19019"/>
                    <a:pt x="3790" y="19021"/>
                  </a:cubicBezTo>
                  <a:cubicBezTo>
                    <a:pt x="3688" y="19322"/>
                    <a:pt x="3734" y="19642"/>
                    <a:pt x="3917" y="19898"/>
                  </a:cubicBezTo>
                  <a:cubicBezTo>
                    <a:pt x="4101" y="20155"/>
                    <a:pt x="4396" y="20308"/>
                    <a:pt x="4709" y="20308"/>
                  </a:cubicBezTo>
                  <a:cubicBezTo>
                    <a:pt x="4896" y="20308"/>
                    <a:pt x="5078" y="20254"/>
                    <a:pt x="5239" y="20149"/>
                  </a:cubicBezTo>
                  <a:cubicBezTo>
                    <a:pt x="5263" y="20135"/>
                    <a:pt x="5287" y="20119"/>
                    <a:pt x="5311" y="20103"/>
                  </a:cubicBezTo>
                  <a:cubicBezTo>
                    <a:pt x="5471" y="20197"/>
                    <a:pt x="5638" y="20290"/>
                    <a:pt x="5803" y="20376"/>
                  </a:cubicBezTo>
                  <a:cubicBezTo>
                    <a:pt x="6095" y="20529"/>
                    <a:pt x="6391" y="20667"/>
                    <a:pt x="6680" y="20785"/>
                  </a:cubicBezTo>
                  <a:cubicBezTo>
                    <a:pt x="6689" y="20789"/>
                    <a:pt x="6698" y="20793"/>
                    <a:pt x="6708" y="20797"/>
                  </a:cubicBezTo>
                  <a:cubicBezTo>
                    <a:pt x="6914" y="20882"/>
                    <a:pt x="7109" y="20956"/>
                    <a:pt x="7298" y="21018"/>
                  </a:cubicBezTo>
                  <a:cubicBezTo>
                    <a:pt x="7416" y="21060"/>
                    <a:pt x="7537" y="21098"/>
                    <a:pt x="7667" y="21136"/>
                  </a:cubicBezTo>
                  <a:cubicBezTo>
                    <a:pt x="7687" y="21143"/>
                    <a:pt x="7707" y="21150"/>
                    <a:pt x="7733" y="21157"/>
                  </a:cubicBezTo>
                  <a:cubicBezTo>
                    <a:pt x="7737" y="21159"/>
                    <a:pt x="7741" y="21160"/>
                    <a:pt x="7745" y="21160"/>
                  </a:cubicBezTo>
                  <a:cubicBezTo>
                    <a:pt x="7861" y="21195"/>
                    <a:pt x="7978" y="21227"/>
                    <a:pt x="8092" y="21257"/>
                  </a:cubicBezTo>
                  <a:cubicBezTo>
                    <a:pt x="8122" y="21265"/>
                    <a:pt x="8152" y="21273"/>
                    <a:pt x="8182" y="21279"/>
                  </a:cubicBezTo>
                  <a:cubicBezTo>
                    <a:pt x="8517" y="21365"/>
                    <a:pt x="8864" y="21434"/>
                    <a:pt x="9214" y="21484"/>
                  </a:cubicBezTo>
                  <a:cubicBezTo>
                    <a:pt x="9420" y="21516"/>
                    <a:pt x="9631" y="21540"/>
                    <a:pt x="9842" y="21558"/>
                  </a:cubicBezTo>
                  <a:cubicBezTo>
                    <a:pt x="10135" y="21584"/>
                    <a:pt x="10430" y="21598"/>
                    <a:pt x="10719" y="21598"/>
                  </a:cubicBezTo>
                  <a:cubicBezTo>
                    <a:pt x="10745" y="21600"/>
                    <a:pt x="10771" y="21600"/>
                    <a:pt x="10799" y="21600"/>
                  </a:cubicBezTo>
                  <a:cubicBezTo>
                    <a:pt x="10951" y="21600"/>
                    <a:pt x="11090" y="21598"/>
                    <a:pt x="11224" y="21592"/>
                  </a:cubicBezTo>
                  <a:cubicBezTo>
                    <a:pt x="11527" y="21580"/>
                    <a:pt x="11826" y="21556"/>
                    <a:pt x="12115" y="21520"/>
                  </a:cubicBezTo>
                  <a:cubicBezTo>
                    <a:pt x="12318" y="21496"/>
                    <a:pt x="12516" y="21465"/>
                    <a:pt x="12699" y="21432"/>
                  </a:cubicBezTo>
                  <a:cubicBezTo>
                    <a:pt x="12930" y="21391"/>
                    <a:pt x="13157" y="21343"/>
                    <a:pt x="13373" y="21291"/>
                  </a:cubicBezTo>
                  <a:cubicBezTo>
                    <a:pt x="13825" y="21181"/>
                    <a:pt x="14276" y="21038"/>
                    <a:pt x="14718" y="20866"/>
                  </a:cubicBezTo>
                  <a:cubicBezTo>
                    <a:pt x="15025" y="20745"/>
                    <a:pt x="15332" y="20608"/>
                    <a:pt x="15627" y="20460"/>
                  </a:cubicBezTo>
                  <a:cubicBezTo>
                    <a:pt x="15693" y="20430"/>
                    <a:pt x="15757" y="20396"/>
                    <a:pt x="15819" y="20364"/>
                  </a:cubicBezTo>
                  <a:cubicBezTo>
                    <a:pt x="17035" y="19724"/>
                    <a:pt x="18107" y="18869"/>
                    <a:pt x="19003" y="17824"/>
                  </a:cubicBezTo>
                  <a:cubicBezTo>
                    <a:pt x="19529" y="17210"/>
                    <a:pt x="19987" y="16536"/>
                    <a:pt x="20362" y="15825"/>
                  </a:cubicBezTo>
                  <a:cubicBezTo>
                    <a:pt x="20396" y="15763"/>
                    <a:pt x="20428" y="15701"/>
                    <a:pt x="20456" y="15641"/>
                  </a:cubicBezTo>
                  <a:cubicBezTo>
                    <a:pt x="20568" y="15416"/>
                    <a:pt x="20665" y="15205"/>
                    <a:pt x="20751" y="15000"/>
                  </a:cubicBezTo>
                  <a:cubicBezTo>
                    <a:pt x="21313" y="13670"/>
                    <a:pt x="21600" y="12258"/>
                    <a:pt x="21600" y="10801"/>
                  </a:cubicBezTo>
                  <a:cubicBezTo>
                    <a:pt x="21600" y="8971"/>
                    <a:pt x="21134" y="7173"/>
                    <a:pt x="20254" y="5580"/>
                  </a:cubicBezTo>
                  <a:cubicBezTo>
                    <a:pt x="20290" y="5442"/>
                    <a:pt x="20306" y="5303"/>
                    <a:pt x="20304" y="5167"/>
                  </a:cubicBezTo>
                  <a:cubicBezTo>
                    <a:pt x="20298" y="4954"/>
                    <a:pt x="20241" y="4766"/>
                    <a:pt x="20133" y="4609"/>
                  </a:cubicBezTo>
                  <a:cubicBezTo>
                    <a:pt x="20021" y="4448"/>
                    <a:pt x="19856" y="4328"/>
                    <a:pt x="19667" y="4264"/>
                  </a:cubicBezTo>
                  <a:cubicBezTo>
                    <a:pt x="19664" y="4226"/>
                    <a:pt x="19660" y="4188"/>
                    <a:pt x="19655" y="4148"/>
                  </a:cubicBezTo>
                  <a:lnTo>
                    <a:pt x="19652" y="4109"/>
                  </a:lnTo>
                  <a:cubicBezTo>
                    <a:pt x="19619" y="3855"/>
                    <a:pt x="19539" y="3174"/>
                    <a:pt x="18895" y="2990"/>
                  </a:cubicBezTo>
                  <a:cubicBezTo>
                    <a:pt x="18805" y="2966"/>
                    <a:pt x="18712" y="2952"/>
                    <a:pt x="18620" y="2952"/>
                  </a:cubicBezTo>
                  <a:cubicBezTo>
                    <a:pt x="18524" y="2952"/>
                    <a:pt x="18408" y="2966"/>
                    <a:pt x="18281" y="3012"/>
                  </a:cubicBezTo>
                  <a:cubicBezTo>
                    <a:pt x="18095" y="2833"/>
                    <a:pt x="17902" y="2660"/>
                    <a:pt x="17710" y="2500"/>
                  </a:cubicBezTo>
                  <a:cubicBezTo>
                    <a:pt x="17653" y="2454"/>
                    <a:pt x="17597" y="2408"/>
                    <a:pt x="17541" y="2364"/>
                  </a:cubicBezTo>
                  <a:cubicBezTo>
                    <a:pt x="17491" y="2089"/>
                    <a:pt x="17412" y="1840"/>
                    <a:pt x="17304" y="1613"/>
                  </a:cubicBezTo>
                  <a:cubicBezTo>
                    <a:pt x="17075" y="1140"/>
                    <a:pt x="16682" y="859"/>
                    <a:pt x="16247" y="859"/>
                  </a:cubicBezTo>
                  <a:cubicBezTo>
                    <a:pt x="16191" y="859"/>
                    <a:pt x="16134" y="863"/>
                    <a:pt x="16078" y="873"/>
                  </a:cubicBezTo>
                  <a:cubicBezTo>
                    <a:pt x="15896" y="905"/>
                    <a:pt x="15729" y="985"/>
                    <a:pt x="15577" y="1114"/>
                  </a:cubicBezTo>
                  <a:cubicBezTo>
                    <a:pt x="14325" y="493"/>
                    <a:pt x="12982" y="129"/>
                    <a:pt x="11577" y="28"/>
                  </a:cubicBezTo>
                  <a:cubicBezTo>
                    <a:pt x="11355" y="12"/>
                    <a:pt x="11132" y="4"/>
                    <a:pt x="10915" y="2"/>
                  </a:cubicBezTo>
                  <a:cubicBezTo>
                    <a:pt x="10901" y="0"/>
                    <a:pt x="10889" y="0"/>
                    <a:pt x="108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720000">
                <a:srgbClr val="000000">
                  <a:alpha val="21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0" name="Google Shape;1201;p42"/>
            <p:cNvSpPr/>
            <p:nvPr/>
          </p:nvSpPr>
          <p:spPr>
            <a:xfrm>
              <a:off x="66074" y="59901"/>
              <a:ext cx="1844792" cy="184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5333" y="0"/>
                    <a:pt x="816" y="4062"/>
                    <a:pt x="100" y="9331"/>
                  </a:cubicBezTo>
                  <a:cubicBezTo>
                    <a:pt x="34" y="9811"/>
                    <a:pt x="0" y="10301"/>
                    <a:pt x="0" y="10801"/>
                  </a:cubicBezTo>
                  <a:cubicBezTo>
                    <a:pt x="0" y="11286"/>
                    <a:pt x="32" y="11767"/>
                    <a:pt x="96" y="12235"/>
                  </a:cubicBezTo>
                  <a:cubicBezTo>
                    <a:pt x="98" y="12250"/>
                    <a:pt x="98" y="12263"/>
                    <a:pt x="100" y="12278"/>
                  </a:cubicBezTo>
                  <a:cubicBezTo>
                    <a:pt x="109" y="12333"/>
                    <a:pt x="117" y="12388"/>
                    <a:pt x="126" y="12444"/>
                  </a:cubicBezTo>
                  <a:cubicBezTo>
                    <a:pt x="158" y="12655"/>
                    <a:pt x="197" y="12863"/>
                    <a:pt x="240" y="13068"/>
                  </a:cubicBezTo>
                  <a:cubicBezTo>
                    <a:pt x="240" y="13073"/>
                    <a:pt x="242" y="13077"/>
                    <a:pt x="242" y="13081"/>
                  </a:cubicBezTo>
                  <a:cubicBezTo>
                    <a:pt x="252" y="13132"/>
                    <a:pt x="265" y="13183"/>
                    <a:pt x="276" y="13233"/>
                  </a:cubicBezTo>
                  <a:cubicBezTo>
                    <a:pt x="284" y="13263"/>
                    <a:pt x="289" y="13293"/>
                    <a:pt x="297" y="13320"/>
                  </a:cubicBezTo>
                  <a:cubicBezTo>
                    <a:pt x="306" y="13354"/>
                    <a:pt x="314" y="13391"/>
                    <a:pt x="322" y="13427"/>
                  </a:cubicBezTo>
                  <a:cubicBezTo>
                    <a:pt x="329" y="13457"/>
                    <a:pt x="337" y="13489"/>
                    <a:pt x="346" y="13521"/>
                  </a:cubicBezTo>
                  <a:cubicBezTo>
                    <a:pt x="348" y="13529"/>
                    <a:pt x="350" y="13536"/>
                    <a:pt x="353" y="13545"/>
                  </a:cubicBezTo>
                  <a:cubicBezTo>
                    <a:pt x="370" y="13606"/>
                    <a:pt x="384" y="13666"/>
                    <a:pt x="402" y="13729"/>
                  </a:cubicBezTo>
                  <a:cubicBezTo>
                    <a:pt x="412" y="13765"/>
                    <a:pt x="423" y="13801"/>
                    <a:pt x="434" y="13840"/>
                  </a:cubicBezTo>
                  <a:cubicBezTo>
                    <a:pt x="447" y="13880"/>
                    <a:pt x="459" y="13921"/>
                    <a:pt x="472" y="13961"/>
                  </a:cubicBezTo>
                  <a:cubicBezTo>
                    <a:pt x="547" y="14213"/>
                    <a:pt x="635" y="14461"/>
                    <a:pt x="731" y="14705"/>
                  </a:cubicBezTo>
                  <a:cubicBezTo>
                    <a:pt x="1218" y="15968"/>
                    <a:pt x="1938" y="17115"/>
                    <a:pt x="2835" y="18093"/>
                  </a:cubicBezTo>
                  <a:cubicBezTo>
                    <a:pt x="2850" y="18109"/>
                    <a:pt x="2866" y="18126"/>
                    <a:pt x="2881" y="18141"/>
                  </a:cubicBezTo>
                  <a:cubicBezTo>
                    <a:pt x="3308" y="18604"/>
                    <a:pt x="3780" y="19032"/>
                    <a:pt x="4286" y="19414"/>
                  </a:cubicBezTo>
                  <a:cubicBezTo>
                    <a:pt x="4438" y="19529"/>
                    <a:pt x="4594" y="19641"/>
                    <a:pt x="4752" y="19750"/>
                  </a:cubicBezTo>
                  <a:lnTo>
                    <a:pt x="4887" y="19837"/>
                  </a:lnTo>
                  <a:cubicBezTo>
                    <a:pt x="5011" y="19916"/>
                    <a:pt x="5135" y="19996"/>
                    <a:pt x="5260" y="20072"/>
                  </a:cubicBezTo>
                  <a:cubicBezTo>
                    <a:pt x="5438" y="20179"/>
                    <a:pt x="5619" y="20282"/>
                    <a:pt x="5805" y="20376"/>
                  </a:cubicBezTo>
                  <a:cubicBezTo>
                    <a:pt x="6094" y="20527"/>
                    <a:pt x="6388" y="20666"/>
                    <a:pt x="6694" y="20790"/>
                  </a:cubicBezTo>
                  <a:cubicBezTo>
                    <a:pt x="6699" y="20792"/>
                    <a:pt x="6705" y="20794"/>
                    <a:pt x="6709" y="20796"/>
                  </a:cubicBezTo>
                  <a:cubicBezTo>
                    <a:pt x="6904" y="20876"/>
                    <a:pt x="7100" y="20950"/>
                    <a:pt x="7301" y="21019"/>
                  </a:cubicBezTo>
                  <a:cubicBezTo>
                    <a:pt x="7425" y="21062"/>
                    <a:pt x="7551" y="21102"/>
                    <a:pt x="7677" y="21138"/>
                  </a:cubicBezTo>
                  <a:cubicBezTo>
                    <a:pt x="7701" y="21147"/>
                    <a:pt x="7722" y="21153"/>
                    <a:pt x="7745" y="21160"/>
                  </a:cubicBezTo>
                  <a:cubicBezTo>
                    <a:pt x="7861" y="21194"/>
                    <a:pt x="7978" y="21226"/>
                    <a:pt x="8096" y="21258"/>
                  </a:cubicBezTo>
                  <a:cubicBezTo>
                    <a:pt x="8122" y="21265"/>
                    <a:pt x="8149" y="21271"/>
                    <a:pt x="8177" y="21278"/>
                  </a:cubicBezTo>
                  <a:cubicBezTo>
                    <a:pt x="8515" y="21363"/>
                    <a:pt x="8861" y="21433"/>
                    <a:pt x="9213" y="21485"/>
                  </a:cubicBezTo>
                  <a:cubicBezTo>
                    <a:pt x="9421" y="21514"/>
                    <a:pt x="9630" y="21538"/>
                    <a:pt x="9842" y="21558"/>
                  </a:cubicBezTo>
                  <a:cubicBezTo>
                    <a:pt x="10134" y="21583"/>
                    <a:pt x="10431" y="21598"/>
                    <a:pt x="10730" y="21598"/>
                  </a:cubicBezTo>
                  <a:cubicBezTo>
                    <a:pt x="10754" y="21600"/>
                    <a:pt x="10776" y="21600"/>
                    <a:pt x="10799" y="21600"/>
                  </a:cubicBezTo>
                  <a:cubicBezTo>
                    <a:pt x="10942" y="21600"/>
                    <a:pt x="11083" y="21598"/>
                    <a:pt x="11224" y="21591"/>
                  </a:cubicBezTo>
                  <a:cubicBezTo>
                    <a:pt x="11523" y="21581"/>
                    <a:pt x="11820" y="21558"/>
                    <a:pt x="12115" y="21521"/>
                  </a:cubicBezTo>
                  <a:cubicBezTo>
                    <a:pt x="12311" y="21495"/>
                    <a:pt x="12508" y="21468"/>
                    <a:pt x="12703" y="21431"/>
                  </a:cubicBezTo>
                  <a:cubicBezTo>
                    <a:pt x="12929" y="21393"/>
                    <a:pt x="13154" y="21346"/>
                    <a:pt x="13376" y="21290"/>
                  </a:cubicBezTo>
                  <a:cubicBezTo>
                    <a:pt x="13835" y="21177"/>
                    <a:pt x="14282" y="21036"/>
                    <a:pt x="14717" y="20865"/>
                  </a:cubicBezTo>
                  <a:cubicBezTo>
                    <a:pt x="15029" y="20743"/>
                    <a:pt x="15337" y="20606"/>
                    <a:pt x="15635" y="20457"/>
                  </a:cubicBezTo>
                  <a:cubicBezTo>
                    <a:pt x="15696" y="20427"/>
                    <a:pt x="15758" y="20397"/>
                    <a:pt x="15820" y="20363"/>
                  </a:cubicBezTo>
                  <a:cubicBezTo>
                    <a:pt x="17038" y="19724"/>
                    <a:pt x="18117" y="18856"/>
                    <a:pt x="19003" y="17822"/>
                  </a:cubicBezTo>
                  <a:cubicBezTo>
                    <a:pt x="19529" y="17209"/>
                    <a:pt x="19987" y="16538"/>
                    <a:pt x="20365" y="15818"/>
                  </a:cubicBezTo>
                  <a:cubicBezTo>
                    <a:pt x="20397" y="15760"/>
                    <a:pt x="20426" y="15701"/>
                    <a:pt x="20457" y="15641"/>
                  </a:cubicBezTo>
                  <a:cubicBezTo>
                    <a:pt x="20561" y="15431"/>
                    <a:pt x="20662" y="15218"/>
                    <a:pt x="20752" y="15000"/>
                  </a:cubicBezTo>
                  <a:cubicBezTo>
                    <a:pt x="21298" y="13709"/>
                    <a:pt x="21600" y="12290"/>
                    <a:pt x="21600" y="10801"/>
                  </a:cubicBezTo>
                  <a:cubicBezTo>
                    <a:pt x="21600" y="8081"/>
                    <a:pt x="20593" y="5596"/>
                    <a:pt x="18935" y="3699"/>
                  </a:cubicBezTo>
                  <a:cubicBezTo>
                    <a:pt x="18906" y="3665"/>
                    <a:pt x="18878" y="3632"/>
                    <a:pt x="18848" y="3601"/>
                  </a:cubicBezTo>
                  <a:cubicBezTo>
                    <a:pt x="18719" y="3455"/>
                    <a:pt x="18589" y="3316"/>
                    <a:pt x="18452" y="3179"/>
                  </a:cubicBezTo>
                  <a:cubicBezTo>
                    <a:pt x="18215" y="2940"/>
                    <a:pt x="17968" y="2714"/>
                    <a:pt x="17709" y="2500"/>
                  </a:cubicBezTo>
                  <a:cubicBezTo>
                    <a:pt x="17410" y="2250"/>
                    <a:pt x="17096" y="2017"/>
                    <a:pt x="16771" y="1799"/>
                  </a:cubicBezTo>
                  <a:cubicBezTo>
                    <a:pt x="15263" y="797"/>
                    <a:pt x="13491" y="165"/>
                    <a:pt x="11578" y="28"/>
                  </a:cubicBezTo>
                  <a:cubicBezTo>
                    <a:pt x="11354" y="13"/>
                    <a:pt x="11128" y="2"/>
                    <a:pt x="10899" y="2"/>
                  </a:cubicBezTo>
                  <a:cubicBezTo>
                    <a:pt x="10893" y="1"/>
                    <a:pt x="10887" y="0"/>
                    <a:pt x="10881" y="0"/>
                  </a:cubicBezTo>
                  <a:cubicBezTo>
                    <a:pt x="10875" y="0"/>
                    <a:pt x="10869" y="1"/>
                    <a:pt x="10863" y="2"/>
                  </a:cubicBezTo>
                  <a:cubicBezTo>
                    <a:pt x="10842" y="0"/>
                    <a:pt x="10820" y="0"/>
                    <a:pt x="1079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1" name="Google Shape;1202;p42"/>
            <p:cNvSpPr/>
            <p:nvPr/>
          </p:nvSpPr>
          <p:spPr>
            <a:xfrm>
              <a:off x="1300234" y="137938"/>
              <a:ext cx="262272" cy="333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6" h="21600" fill="norm" stroke="1" extrusionOk="0">
                  <a:moveTo>
                    <a:pt x="14397" y="0"/>
                  </a:moveTo>
                  <a:cubicBezTo>
                    <a:pt x="14264" y="0"/>
                    <a:pt x="14130" y="10"/>
                    <a:pt x="13994" y="29"/>
                  </a:cubicBezTo>
                  <a:cubicBezTo>
                    <a:pt x="13083" y="158"/>
                    <a:pt x="12364" y="726"/>
                    <a:pt x="11809" y="1325"/>
                  </a:cubicBezTo>
                  <a:cubicBezTo>
                    <a:pt x="10838" y="2353"/>
                    <a:pt x="10165" y="3558"/>
                    <a:pt x="9850" y="4819"/>
                  </a:cubicBezTo>
                  <a:cubicBezTo>
                    <a:pt x="8413" y="3806"/>
                    <a:pt x="6350" y="3271"/>
                    <a:pt x="4381" y="3271"/>
                  </a:cubicBezTo>
                  <a:cubicBezTo>
                    <a:pt x="4080" y="3271"/>
                    <a:pt x="3783" y="3283"/>
                    <a:pt x="3488" y="3308"/>
                  </a:cubicBezTo>
                  <a:cubicBezTo>
                    <a:pt x="2189" y="3416"/>
                    <a:pt x="771" y="3874"/>
                    <a:pt x="230" y="4844"/>
                  </a:cubicBezTo>
                  <a:cubicBezTo>
                    <a:pt x="-470" y="6081"/>
                    <a:pt x="545" y="7474"/>
                    <a:pt x="1660" y="8478"/>
                  </a:cubicBezTo>
                  <a:cubicBezTo>
                    <a:pt x="4404" y="10934"/>
                    <a:pt x="7962" y="12692"/>
                    <a:pt x="11236" y="14686"/>
                  </a:cubicBezTo>
                  <a:cubicBezTo>
                    <a:pt x="14568" y="16703"/>
                    <a:pt x="17798" y="19066"/>
                    <a:pt x="20545" y="21600"/>
                  </a:cubicBezTo>
                  <a:cubicBezTo>
                    <a:pt x="17900" y="15430"/>
                    <a:pt x="21130" y="8161"/>
                    <a:pt x="17683" y="2247"/>
                  </a:cubicBezTo>
                  <a:cubicBezTo>
                    <a:pt x="17041" y="1142"/>
                    <a:pt x="15846" y="0"/>
                    <a:pt x="1439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2" name="Google Shape;1203;p42"/>
            <p:cNvSpPr/>
            <p:nvPr/>
          </p:nvSpPr>
          <p:spPr>
            <a:xfrm>
              <a:off x="1452597" y="234875"/>
              <a:ext cx="158714" cy="1132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6" h="21600" fill="norm" stroke="1" extrusionOk="0">
                  <a:moveTo>
                    <a:pt x="476" y="0"/>
                  </a:moveTo>
                  <a:cubicBezTo>
                    <a:pt x="389" y="0"/>
                    <a:pt x="298" y="3"/>
                    <a:pt x="226" y="11"/>
                  </a:cubicBezTo>
                  <a:cubicBezTo>
                    <a:pt x="1" y="31"/>
                    <a:pt x="-70" y="73"/>
                    <a:pt x="76" y="105"/>
                  </a:cubicBezTo>
                  <a:cubicBezTo>
                    <a:pt x="5698" y="1376"/>
                    <a:pt x="10161" y="2779"/>
                    <a:pt x="13430" y="4318"/>
                  </a:cubicBezTo>
                  <a:cubicBezTo>
                    <a:pt x="16818" y="5881"/>
                    <a:pt x="18929" y="7578"/>
                    <a:pt x="19858" y="9405"/>
                  </a:cubicBezTo>
                  <a:cubicBezTo>
                    <a:pt x="19882" y="9451"/>
                    <a:pt x="19909" y="9495"/>
                    <a:pt x="19909" y="9538"/>
                  </a:cubicBezTo>
                  <a:cubicBezTo>
                    <a:pt x="20083" y="9855"/>
                    <a:pt x="20174" y="10175"/>
                    <a:pt x="20253" y="10498"/>
                  </a:cubicBezTo>
                  <a:cubicBezTo>
                    <a:pt x="20301" y="10663"/>
                    <a:pt x="20324" y="10830"/>
                    <a:pt x="20352" y="10997"/>
                  </a:cubicBezTo>
                  <a:cubicBezTo>
                    <a:pt x="20447" y="11777"/>
                    <a:pt x="20324" y="12578"/>
                    <a:pt x="20004" y="13399"/>
                  </a:cubicBezTo>
                  <a:cubicBezTo>
                    <a:pt x="19617" y="14353"/>
                    <a:pt x="18972" y="15325"/>
                    <a:pt x="18383" y="16269"/>
                  </a:cubicBezTo>
                  <a:cubicBezTo>
                    <a:pt x="17921" y="16975"/>
                    <a:pt x="17454" y="17693"/>
                    <a:pt x="17083" y="18413"/>
                  </a:cubicBezTo>
                  <a:cubicBezTo>
                    <a:pt x="17012" y="18542"/>
                    <a:pt x="16936" y="18667"/>
                    <a:pt x="16889" y="18797"/>
                  </a:cubicBezTo>
                  <a:cubicBezTo>
                    <a:pt x="16470" y="19730"/>
                    <a:pt x="16276" y="20666"/>
                    <a:pt x="16525" y="21600"/>
                  </a:cubicBezTo>
                  <a:cubicBezTo>
                    <a:pt x="16842" y="21523"/>
                    <a:pt x="17138" y="21443"/>
                    <a:pt x="17431" y="21362"/>
                  </a:cubicBezTo>
                  <a:cubicBezTo>
                    <a:pt x="17229" y="20248"/>
                    <a:pt x="17648" y="19127"/>
                    <a:pt x="18261" y="18013"/>
                  </a:cubicBezTo>
                  <a:cubicBezTo>
                    <a:pt x="18316" y="17961"/>
                    <a:pt x="18340" y="17909"/>
                    <a:pt x="18364" y="17853"/>
                  </a:cubicBezTo>
                  <a:cubicBezTo>
                    <a:pt x="18407" y="17766"/>
                    <a:pt x="18462" y="17682"/>
                    <a:pt x="18510" y="17598"/>
                  </a:cubicBezTo>
                  <a:cubicBezTo>
                    <a:pt x="18632" y="17411"/>
                    <a:pt x="18755" y="17223"/>
                    <a:pt x="18881" y="17038"/>
                  </a:cubicBezTo>
                  <a:cubicBezTo>
                    <a:pt x="19028" y="16784"/>
                    <a:pt x="19198" y="16529"/>
                    <a:pt x="19344" y="16279"/>
                  </a:cubicBezTo>
                  <a:cubicBezTo>
                    <a:pt x="19957" y="15335"/>
                    <a:pt x="20593" y="14360"/>
                    <a:pt x="20965" y="13407"/>
                  </a:cubicBezTo>
                  <a:cubicBezTo>
                    <a:pt x="21530" y="12014"/>
                    <a:pt x="21455" y="10683"/>
                    <a:pt x="20818" y="9412"/>
                  </a:cubicBezTo>
                  <a:cubicBezTo>
                    <a:pt x="20763" y="9249"/>
                    <a:pt x="20672" y="9086"/>
                    <a:pt x="20546" y="8925"/>
                  </a:cubicBezTo>
                  <a:cubicBezTo>
                    <a:pt x="19470" y="7149"/>
                    <a:pt x="17185" y="5498"/>
                    <a:pt x="13726" y="3977"/>
                  </a:cubicBezTo>
                  <a:cubicBezTo>
                    <a:pt x="10485" y="2546"/>
                    <a:pt x="6216" y="1230"/>
                    <a:pt x="914" y="36"/>
                  </a:cubicBezTo>
                  <a:cubicBezTo>
                    <a:pt x="816" y="13"/>
                    <a:pt x="646" y="0"/>
                    <a:pt x="4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3" name="Google Shape;1204;p42"/>
            <p:cNvSpPr/>
            <p:nvPr/>
          </p:nvSpPr>
          <p:spPr>
            <a:xfrm>
              <a:off x="1269965" y="694397"/>
              <a:ext cx="289342" cy="399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9" h="21600" fill="norm" stroke="1" extrusionOk="0">
                  <a:moveTo>
                    <a:pt x="4654" y="0"/>
                  </a:moveTo>
                  <a:cubicBezTo>
                    <a:pt x="3431" y="0"/>
                    <a:pt x="2241" y="267"/>
                    <a:pt x="1369" y="878"/>
                  </a:cubicBezTo>
                  <a:cubicBezTo>
                    <a:pt x="-177" y="1945"/>
                    <a:pt x="-309" y="3734"/>
                    <a:pt x="453" y="5156"/>
                  </a:cubicBezTo>
                  <a:cubicBezTo>
                    <a:pt x="1233" y="6566"/>
                    <a:pt x="2719" y="7703"/>
                    <a:pt x="4183" y="8807"/>
                  </a:cubicBezTo>
                  <a:cubicBezTo>
                    <a:pt x="7936" y="11682"/>
                    <a:pt x="11599" y="14622"/>
                    <a:pt x="15151" y="17634"/>
                  </a:cubicBezTo>
                  <a:cubicBezTo>
                    <a:pt x="15771" y="18156"/>
                    <a:pt x="19274" y="21600"/>
                    <a:pt x="20095" y="21600"/>
                  </a:cubicBezTo>
                  <a:cubicBezTo>
                    <a:pt x="20125" y="21600"/>
                    <a:pt x="20153" y="21594"/>
                    <a:pt x="20177" y="21584"/>
                  </a:cubicBezTo>
                  <a:cubicBezTo>
                    <a:pt x="20740" y="21328"/>
                    <a:pt x="20596" y="19501"/>
                    <a:pt x="20647" y="19056"/>
                  </a:cubicBezTo>
                  <a:cubicBezTo>
                    <a:pt x="20768" y="18070"/>
                    <a:pt x="20874" y="17081"/>
                    <a:pt x="20969" y="16093"/>
                  </a:cubicBezTo>
                  <a:cubicBezTo>
                    <a:pt x="21159" y="13961"/>
                    <a:pt x="21291" y="11828"/>
                    <a:pt x="21252" y="9696"/>
                  </a:cubicBezTo>
                  <a:cubicBezTo>
                    <a:pt x="21239" y="8126"/>
                    <a:pt x="21129" y="6528"/>
                    <a:pt x="20434" y="5046"/>
                  </a:cubicBezTo>
                  <a:cubicBezTo>
                    <a:pt x="20071" y="4267"/>
                    <a:pt x="19533" y="3506"/>
                    <a:pt x="18691" y="2951"/>
                  </a:cubicBezTo>
                  <a:cubicBezTo>
                    <a:pt x="17983" y="2489"/>
                    <a:pt x="17041" y="2187"/>
                    <a:pt x="16091" y="2187"/>
                  </a:cubicBezTo>
                  <a:cubicBezTo>
                    <a:pt x="15907" y="2187"/>
                    <a:pt x="15724" y="2198"/>
                    <a:pt x="15540" y="2222"/>
                  </a:cubicBezTo>
                  <a:cubicBezTo>
                    <a:pt x="14279" y="2400"/>
                    <a:pt x="13314" y="3110"/>
                    <a:pt x="12469" y="3802"/>
                  </a:cubicBezTo>
                  <a:cubicBezTo>
                    <a:pt x="11074" y="2559"/>
                    <a:pt x="9625" y="1264"/>
                    <a:pt x="7643" y="523"/>
                  </a:cubicBezTo>
                  <a:cubicBezTo>
                    <a:pt x="6736" y="189"/>
                    <a:pt x="5684" y="0"/>
                    <a:pt x="465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4" name="Google Shape;1205;p42"/>
            <p:cNvSpPr/>
            <p:nvPr/>
          </p:nvSpPr>
          <p:spPr>
            <a:xfrm>
              <a:off x="1430557" y="791128"/>
              <a:ext cx="153735" cy="429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2" h="21600" fill="norm" stroke="1" extrusionOk="0">
                  <a:moveTo>
                    <a:pt x="527" y="0"/>
                  </a:moveTo>
                  <a:cubicBezTo>
                    <a:pt x="453" y="0"/>
                    <a:pt x="379" y="6"/>
                    <a:pt x="301" y="18"/>
                  </a:cubicBezTo>
                  <a:cubicBezTo>
                    <a:pt x="50" y="55"/>
                    <a:pt x="-77" y="157"/>
                    <a:pt x="50" y="247"/>
                  </a:cubicBezTo>
                  <a:cubicBezTo>
                    <a:pt x="8187" y="7120"/>
                    <a:pt x="15071" y="14257"/>
                    <a:pt x="20476" y="21468"/>
                  </a:cubicBezTo>
                  <a:cubicBezTo>
                    <a:pt x="20500" y="21516"/>
                    <a:pt x="20578" y="21542"/>
                    <a:pt x="20652" y="21570"/>
                  </a:cubicBezTo>
                  <a:cubicBezTo>
                    <a:pt x="20747" y="21590"/>
                    <a:pt x="20858" y="21600"/>
                    <a:pt x="20973" y="21600"/>
                  </a:cubicBezTo>
                  <a:cubicBezTo>
                    <a:pt x="21010" y="21600"/>
                    <a:pt x="21047" y="21599"/>
                    <a:pt x="21088" y="21597"/>
                  </a:cubicBezTo>
                  <a:cubicBezTo>
                    <a:pt x="21367" y="21570"/>
                    <a:pt x="21523" y="21468"/>
                    <a:pt x="21474" y="21377"/>
                  </a:cubicBezTo>
                  <a:cubicBezTo>
                    <a:pt x="16036" y="14157"/>
                    <a:pt x="9152" y="7000"/>
                    <a:pt x="970" y="111"/>
                  </a:cubicBezTo>
                  <a:cubicBezTo>
                    <a:pt x="892" y="43"/>
                    <a:pt x="724" y="0"/>
                    <a:pt x="52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5" name="Google Shape;1206;p42"/>
            <p:cNvSpPr/>
            <p:nvPr/>
          </p:nvSpPr>
          <p:spPr>
            <a:xfrm>
              <a:off x="1587355" y="681229"/>
              <a:ext cx="290594" cy="489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5" h="21600" fill="norm" stroke="1" extrusionOk="0">
                  <a:moveTo>
                    <a:pt x="11838" y="0"/>
                  </a:moveTo>
                  <a:cubicBezTo>
                    <a:pt x="10751" y="0"/>
                    <a:pt x="9628" y="205"/>
                    <a:pt x="8717" y="565"/>
                  </a:cubicBezTo>
                  <a:cubicBezTo>
                    <a:pt x="6931" y="1265"/>
                    <a:pt x="5833" y="2440"/>
                    <a:pt x="5025" y="3615"/>
                  </a:cubicBezTo>
                  <a:cubicBezTo>
                    <a:pt x="2589" y="7158"/>
                    <a:pt x="2340" y="11045"/>
                    <a:pt x="1662" y="14837"/>
                  </a:cubicBezTo>
                  <a:cubicBezTo>
                    <a:pt x="1453" y="16012"/>
                    <a:pt x="1201" y="17179"/>
                    <a:pt x="909" y="18346"/>
                  </a:cubicBezTo>
                  <a:cubicBezTo>
                    <a:pt x="683" y="19264"/>
                    <a:pt x="-244" y="20722"/>
                    <a:pt x="61" y="21600"/>
                  </a:cubicBezTo>
                  <a:cubicBezTo>
                    <a:pt x="1252" y="21333"/>
                    <a:pt x="2101" y="20118"/>
                    <a:pt x="2949" y="19571"/>
                  </a:cubicBezTo>
                  <a:cubicBezTo>
                    <a:pt x="4324" y="18676"/>
                    <a:pt x="5938" y="17920"/>
                    <a:pt x="7635" y="17245"/>
                  </a:cubicBezTo>
                  <a:cubicBezTo>
                    <a:pt x="11128" y="15853"/>
                    <a:pt x="14965" y="14741"/>
                    <a:pt x="18050" y="13051"/>
                  </a:cubicBezTo>
                  <a:cubicBezTo>
                    <a:pt x="19357" y="12326"/>
                    <a:pt x="20561" y="11473"/>
                    <a:pt x="20957" y="10442"/>
                  </a:cubicBezTo>
                  <a:cubicBezTo>
                    <a:pt x="21356" y="9411"/>
                    <a:pt x="20736" y="8195"/>
                    <a:pt x="19160" y="7721"/>
                  </a:cubicBezTo>
                  <a:cubicBezTo>
                    <a:pt x="18570" y="7542"/>
                    <a:pt x="17920" y="7481"/>
                    <a:pt x="17253" y="7481"/>
                  </a:cubicBezTo>
                  <a:cubicBezTo>
                    <a:pt x="16575" y="7481"/>
                    <a:pt x="15878" y="7543"/>
                    <a:pt x="15202" y="7608"/>
                  </a:cubicBezTo>
                  <a:cubicBezTo>
                    <a:pt x="16315" y="5829"/>
                    <a:pt x="16937" y="3866"/>
                    <a:pt x="16035" y="2061"/>
                  </a:cubicBezTo>
                  <a:cubicBezTo>
                    <a:pt x="15771" y="1523"/>
                    <a:pt x="15349" y="1000"/>
                    <a:pt x="14660" y="613"/>
                  </a:cubicBezTo>
                  <a:cubicBezTo>
                    <a:pt x="13899" y="191"/>
                    <a:pt x="12885" y="0"/>
                    <a:pt x="1183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6" name="Google Shape;1207;p42"/>
            <p:cNvSpPr/>
            <p:nvPr/>
          </p:nvSpPr>
          <p:spPr>
            <a:xfrm>
              <a:off x="1582158" y="903260"/>
              <a:ext cx="180794" cy="276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21600" fill="norm" stroke="1" extrusionOk="0">
                  <a:moveTo>
                    <a:pt x="21070" y="0"/>
                  </a:moveTo>
                  <a:cubicBezTo>
                    <a:pt x="20951" y="0"/>
                    <a:pt x="20835" y="32"/>
                    <a:pt x="20755" y="92"/>
                  </a:cubicBezTo>
                  <a:cubicBezTo>
                    <a:pt x="11920" y="6324"/>
                    <a:pt x="4955" y="13443"/>
                    <a:pt x="25" y="21226"/>
                  </a:cubicBezTo>
                  <a:cubicBezTo>
                    <a:pt x="-41" y="21339"/>
                    <a:pt x="25" y="21481"/>
                    <a:pt x="176" y="21554"/>
                  </a:cubicBezTo>
                  <a:cubicBezTo>
                    <a:pt x="197" y="21568"/>
                    <a:pt x="218" y="21579"/>
                    <a:pt x="267" y="21579"/>
                  </a:cubicBezTo>
                  <a:cubicBezTo>
                    <a:pt x="316" y="21593"/>
                    <a:pt x="368" y="21600"/>
                    <a:pt x="421" y="21600"/>
                  </a:cubicBezTo>
                  <a:cubicBezTo>
                    <a:pt x="592" y="21600"/>
                    <a:pt x="760" y="21534"/>
                    <a:pt x="830" y="21424"/>
                  </a:cubicBezTo>
                  <a:cubicBezTo>
                    <a:pt x="5714" y="13697"/>
                    <a:pt x="12619" y="6651"/>
                    <a:pt x="21384" y="463"/>
                  </a:cubicBezTo>
                  <a:cubicBezTo>
                    <a:pt x="21559" y="348"/>
                    <a:pt x="21538" y="176"/>
                    <a:pt x="21363" y="78"/>
                  </a:cubicBezTo>
                  <a:cubicBezTo>
                    <a:pt x="21283" y="25"/>
                    <a:pt x="21174" y="0"/>
                    <a:pt x="2107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7" name="Google Shape;1208;p42"/>
            <p:cNvSpPr/>
            <p:nvPr/>
          </p:nvSpPr>
          <p:spPr>
            <a:xfrm>
              <a:off x="1607874" y="328372"/>
              <a:ext cx="185092" cy="400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9" h="21600" fill="norm" stroke="1" extrusionOk="0">
                  <a:moveTo>
                    <a:pt x="10225" y="0"/>
                  </a:moveTo>
                  <a:cubicBezTo>
                    <a:pt x="5972" y="0"/>
                    <a:pt x="3026" y="3961"/>
                    <a:pt x="2173" y="5356"/>
                  </a:cubicBezTo>
                  <a:cubicBezTo>
                    <a:pt x="-969" y="10517"/>
                    <a:pt x="311" y="16300"/>
                    <a:pt x="24" y="21600"/>
                  </a:cubicBezTo>
                  <a:cubicBezTo>
                    <a:pt x="1484" y="19994"/>
                    <a:pt x="2278" y="19796"/>
                    <a:pt x="3310" y="19077"/>
                  </a:cubicBezTo>
                  <a:cubicBezTo>
                    <a:pt x="4691" y="18132"/>
                    <a:pt x="6292" y="17264"/>
                    <a:pt x="7932" y="16426"/>
                  </a:cubicBezTo>
                  <a:cubicBezTo>
                    <a:pt x="11384" y="14694"/>
                    <a:pt x="15134" y="13081"/>
                    <a:pt x="17953" y="11109"/>
                  </a:cubicBezTo>
                  <a:cubicBezTo>
                    <a:pt x="19413" y="10095"/>
                    <a:pt x="20631" y="8943"/>
                    <a:pt x="20566" y="7721"/>
                  </a:cubicBezTo>
                  <a:cubicBezTo>
                    <a:pt x="20546" y="7376"/>
                    <a:pt x="20425" y="7030"/>
                    <a:pt x="20040" y="6757"/>
                  </a:cubicBezTo>
                  <a:cubicBezTo>
                    <a:pt x="19462" y="6349"/>
                    <a:pt x="18413" y="6165"/>
                    <a:pt x="17365" y="6165"/>
                  </a:cubicBezTo>
                  <a:cubicBezTo>
                    <a:pt x="17090" y="6165"/>
                    <a:pt x="16816" y="6178"/>
                    <a:pt x="16551" y="6203"/>
                  </a:cubicBezTo>
                  <a:cubicBezTo>
                    <a:pt x="15278" y="6330"/>
                    <a:pt x="14160" y="6676"/>
                    <a:pt x="13066" y="7020"/>
                  </a:cubicBezTo>
                  <a:cubicBezTo>
                    <a:pt x="13752" y="6803"/>
                    <a:pt x="13978" y="5484"/>
                    <a:pt x="14079" y="5120"/>
                  </a:cubicBezTo>
                  <a:cubicBezTo>
                    <a:pt x="14258" y="4429"/>
                    <a:pt x="14258" y="3730"/>
                    <a:pt x="14079" y="3052"/>
                  </a:cubicBezTo>
                  <a:cubicBezTo>
                    <a:pt x="13818" y="2066"/>
                    <a:pt x="13573" y="401"/>
                    <a:pt x="11178" y="67"/>
                  </a:cubicBezTo>
                  <a:cubicBezTo>
                    <a:pt x="10855" y="21"/>
                    <a:pt x="10535" y="0"/>
                    <a:pt x="1022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8" name="Google Shape;1209;p42"/>
            <p:cNvSpPr/>
            <p:nvPr/>
          </p:nvSpPr>
          <p:spPr>
            <a:xfrm>
              <a:off x="1599302" y="466635"/>
              <a:ext cx="111573" cy="268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600" fill="norm" stroke="1" extrusionOk="0">
                  <a:moveTo>
                    <a:pt x="20780" y="0"/>
                  </a:moveTo>
                  <a:cubicBezTo>
                    <a:pt x="20543" y="0"/>
                    <a:pt x="20311" y="50"/>
                    <a:pt x="20198" y="135"/>
                  </a:cubicBezTo>
                  <a:cubicBezTo>
                    <a:pt x="10226" y="6540"/>
                    <a:pt x="3275" y="13841"/>
                    <a:pt x="6" y="21272"/>
                  </a:cubicBezTo>
                  <a:cubicBezTo>
                    <a:pt x="-28" y="21392"/>
                    <a:pt x="79" y="21494"/>
                    <a:pt x="289" y="21553"/>
                  </a:cubicBezTo>
                  <a:cubicBezTo>
                    <a:pt x="391" y="21581"/>
                    <a:pt x="470" y="21595"/>
                    <a:pt x="605" y="21595"/>
                  </a:cubicBezTo>
                  <a:cubicBezTo>
                    <a:pt x="645" y="21600"/>
                    <a:pt x="685" y="21600"/>
                    <a:pt x="724" y="21600"/>
                  </a:cubicBezTo>
                  <a:cubicBezTo>
                    <a:pt x="1041" y="21600"/>
                    <a:pt x="1352" y="21506"/>
                    <a:pt x="1414" y="21378"/>
                  </a:cubicBezTo>
                  <a:cubicBezTo>
                    <a:pt x="4604" y="14018"/>
                    <a:pt x="11527" y="6777"/>
                    <a:pt x="21363" y="444"/>
                  </a:cubicBezTo>
                  <a:cubicBezTo>
                    <a:pt x="21572" y="309"/>
                    <a:pt x="21459" y="135"/>
                    <a:pt x="21148" y="45"/>
                  </a:cubicBezTo>
                  <a:cubicBezTo>
                    <a:pt x="21035" y="14"/>
                    <a:pt x="20910" y="0"/>
                    <a:pt x="2078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9" name="Google Shape;1210;p42"/>
            <p:cNvSpPr/>
            <p:nvPr/>
          </p:nvSpPr>
          <p:spPr>
            <a:xfrm>
              <a:off x="1244352" y="418372"/>
              <a:ext cx="295328" cy="232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600" fill="norm" stroke="1" extrusionOk="0">
                  <a:moveTo>
                    <a:pt x="11662" y="0"/>
                  </a:moveTo>
                  <a:cubicBezTo>
                    <a:pt x="11326" y="0"/>
                    <a:pt x="10993" y="87"/>
                    <a:pt x="10691" y="281"/>
                  </a:cubicBezTo>
                  <a:cubicBezTo>
                    <a:pt x="10026" y="705"/>
                    <a:pt x="9615" y="1587"/>
                    <a:pt x="9454" y="2485"/>
                  </a:cubicBezTo>
                  <a:cubicBezTo>
                    <a:pt x="9295" y="3387"/>
                    <a:pt x="9347" y="4318"/>
                    <a:pt x="9413" y="5249"/>
                  </a:cubicBezTo>
                  <a:cubicBezTo>
                    <a:pt x="8149" y="3826"/>
                    <a:pt x="6644" y="2758"/>
                    <a:pt x="5008" y="2149"/>
                  </a:cubicBezTo>
                  <a:cubicBezTo>
                    <a:pt x="4371" y="1906"/>
                    <a:pt x="3681" y="1745"/>
                    <a:pt x="3006" y="1745"/>
                  </a:cubicBezTo>
                  <a:cubicBezTo>
                    <a:pt x="2258" y="1745"/>
                    <a:pt x="1524" y="1945"/>
                    <a:pt x="894" y="2455"/>
                  </a:cubicBezTo>
                  <a:cubicBezTo>
                    <a:pt x="444" y="2824"/>
                    <a:pt x="43" y="3387"/>
                    <a:pt x="2" y="4061"/>
                  </a:cubicBezTo>
                  <a:cubicBezTo>
                    <a:pt x="-49" y="5031"/>
                    <a:pt x="628" y="5790"/>
                    <a:pt x="1242" y="6385"/>
                  </a:cubicBezTo>
                  <a:cubicBezTo>
                    <a:pt x="5992" y="11017"/>
                    <a:pt x="11356" y="14540"/>
                    <a:pt x="16453" y="18593"/>
                  </a:cubicBezTo>
                  <a:cubicBezTo>
                    <a:pt x="17272" y="19246"/>
                    <a:pt x="20198" y="21600"/>
                    <a:pt x="21199" y="21600"/>
                  </a:cubicBezTo>
                  <a:cubicBezTo>
                    <a:pt x="21422" y="21600"/>
                    <a:pt x="21551" y="21485"/>
                    <a:pt x="21538" y="21207"/>
                  </a:cubicBezTo>
                  <a:cubicBezTo>
                    <a:pt x="21392" y="18271"/>
                    <a:pt x="20155" y="14540"/>
                    <a:pt x="19277" y="11864"/>
                  </a:cubicBezTo>
                  <a:cubicBezTo>
                    <a:pt x="18130" y="8436"/>
                    <a:pt x="16642" y="5181"/>
                    <a:pt x="14708" y="2351"/>
                  </a:cubicBezTo>
                  <a:cubicBezTo>
                    <a:pt x="14205" y="1603"/>
                    <a:pt x="13658" y="874"/>
                    <a:pt x="12968" y="418"/>
                  </a:cubicBezTo>
                  <a:cubicBezTo>
                    <a:pt x="12571" y="156"/>
                    <a:pt x="12112" y="0"/>
                    <a:pt x="1166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0" name="Google Shape;1211;p42"/>
            <p:cNvSpPr/>
            <p:nvPr/>
          </p:nvSpPr>
          <p:spPr>
            <a:xfrm>
              <a:off x="1400238" y="482154"/>
              <a:ext cx="209835" cy="330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fill="norm" stroke="1" extrusionOk="0">
                  <a:moveTo>
                    <a:pt x="391" y="0"/>
                  </a:moveTo>
                  <a:cubicBezTo>
                    <a:pt x="298" y="0"/>
                    <a:pt x="204" y="21"/>
                    <a:pt x="135" y="62"/>
                  </a:cubicBezTo>
                  <a:cubicBezTo>
                    <a:pt x="-37" y="146"/>
                    <a:pt x="-37" y="288"/>
                    <a:pt x="93" y="383"/>
                  </a:cubicBezTo>
                  <a:cubicBezTo>
                    <a:pt x="4288" y="3260"/>
                    <a:pt x="9039" y="6521"/>
                    <a:pt x="12804" y="10054"/>
                  </a:cubicBezTo>
                  <a:cubicBezTo>
                    <a:pt x="16210" y="13256"/>
                    <a:pt x="18826" y="16981"/>
                    <a:pt x="20794" y="21433"/>
                  </a:cubicBezTo>
                  <a:cubicBezTo>
                    <a:pt x="20812" y="21483"/>
                    <a:pt x="20867" y="21529"/>
                    <a:pt x="20924" y="21554"/>
                  </a:cubicBezTo>
                  <a:cubicBezTo>
                    <a:pt x="20987" y="21585"/>
                    <a:pt x="21057" y="21600"/>
                    <a:pt x="21132" y="21600"/>
                  </a:cubicBezTo>
                  <a:cubicBezTo>
                    <a:pt x="21168" y="21600"/>
                    <a:pt x="21204" y="21596"/>
                    <a:pt x="21243" y="21588"/>
                  </a:cubicBezTo>
                  <a:cubicBezTo>
                    <a:pt x="21448" y="21554"/>
                    <a:pt x="21563" y="21433"/>
                    <a:pt x="21503" y="21302"/>
                  </a:cubicBezTo>
                  <a:cubicBezTo>
                    <a:pt x="19519" y="16800"/>
                    <a:pt x="16882" y="13040"/>
                    <a:pt x="13437" y="9790"/>
                  </a:cubicBezTo>
                  <a:cubicBezTo>
                    <a:pt x="9639" y="6235"/>
                    <a:pt x="4867" y="2962"/>
                    <a:pt x="653" y="73"/>
                  </a:cubicBezTo>
                  <a:cubicBezTo>
                    <a:pt x="587" y="23"/>
                    <a:pt x="490" y="0"/>
                    <a:pt x="39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1" name="Google Shape;1212;p42"/>
            <p:cNvSpPr/>
            <p:nvPr/>
          </p:nvSpPr>
          <p:spPr>
            <a:xfrm>
              <a:off x="312089" y="1005899"/>
              <a:ext cx="1493317" cy="756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4" fill="norm" stroke="1" extrusionOk="0">
                  <a:moveTo>
                    <a:pt x="18052" y="0"/>
                  </a:moveTo>
                  <a:cubicBezTo>
                    <a:pt x="16465" y="4101"/>
                    <a:pt x="14813" y="8115"/>
                    <a:pt x="13100" y="12013"/>
                  </a:cubicBezTo>
                  <a:lnTo>
                    <a:pt x="9930" y="12189"/>
                  </a:lnTo>
                  <a:lnTo>
                    <a:pt x="0" y="17207"/>
                  </a:lnTo>
                  <a:cubicBezTo>
                    <a:pt x="528" y="18336"/>
                    <a:pt x="1111" y="19378"/>
                    <a:pt x="1736" y="20308"/>
                  </a:cubicBezTo>
                  <a:cubicBezTo>
                    <a:pt x="1924" y="20589"/>
                    <a:pt x="2116" y="20861"/>
                    <a:pt x="2312" y="21126"/>
                  </a:cubicBezTo>
                  <a:lnTo>
                    <a:pt x="6810" y="18372"/>
                  </a:lnTo>
                  <a:cubicBezTo>
                    <a:pt x="8446" y="19347"/>
                    <a:pt x="10070" y="20413"/>
                    <a:pt x="11672" y="21574"/>
                  </a:cubicBezTo>
                  <a:cubicBezTo>
                    <a:pt x="11754" y="21381"/>
                    <a:pt x="11812" y="21027"/>
                    <a:pt x="11894" y="20834"/>
                  </a:cubicBezTo>
                  <a:cubicBezTo>
                    <a:pt x="10917" y="19534"/>
                    <a:pt x="9883" y="18285"/>
                    <a:pt x="8845" y="17123"/>
                  </a:cubicBezTo>
                  <a:lnTo>
                    <a:pt x="10263" y="16260"/>
                  </a:lnTo>
                  <a:lnTo>
                    <a:pt x="19918" y="16431"/>
                  </a:lnTo>
                  <a:cubicBezTo>
                    <a:pt x="20567" y="14937"/>
                    <a:pt x="21132" y="13304"/>
                    <a:pt x="21600" y="11550"/>
                  </a:cubicBezTo>
                  <a:lnTo>
                    <a:pt x="14906" y="11920"/>
                  </a:lnTo>
                  <a:cubicBezTo>
                    <a:pt x="16228" y="8141"/>
                    <a:pt x="17397" y="4248"/>
                    <a:pt x="18445" y="120"/>
                  </a:cubicBezTo>
                  <a:cubicBezTo>
                    <a:pt x="18321" y="-26"/>
                    <a:pt x="18195" y="48"/>
                    <a:pt x="1805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2" name="Google Shape;1213;p42"/>
            <p:cNvSpPr/>
            <p:nvPr/>
          </p:nvSpPr>
          <p:spPr>
            <a:xfrm>
              <a:off x="910769" y="1410163"/>
              <a:ext cx="247751" cy="254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2" h="21600" fill="norm" stroke="1" extrusionOk="0">
                  <a:moveTo>
                    <a:pt x="7737" y="0"/>
                  </a:moveTo>
                  <a:cubicBezTo>
                    <a:pt x="5696" y="0"/>
                    <a:pt x="3644" y="340"/>
                    <a:pt x="1831" y="1254"/>
                  </a:cubicBezTo>
                  <a:cubicBezTo>
                    <a:pt x="880" y="1733"/>
                    <a:pt x="-88" y="2570"/>
                    <a:pt x="6" y="3624"/>
                  </a:cubicBezTo>
                  <a:lnTo>
                    <a:pt x="957" y="4246"/>
                  </a:lnTo>
                  <a:cubicBezTo>
                    <a:pt x="1566" y="3994"/>
                    <a:pt x="2220" y="3874"/>
                    <a:pt x="2874" y="3874"/>
                  </a:cubicBezTo>
                  <a:cubicBezTo>
                    <a:pt x="4149" y="3874"/>
                    <a:pt x="5436" y="4323"/>
                    <a:pt x="6462" y="5113"/>
                  </a:cubicBezTo>
                  <a:cubicBezTo>
                    <a:pt x="7997" y="6294"/>
                    <a:pt x="8968" y="8155"/>
                    <a:pt x="9275" y="10093"/>
                  </a:cubicBezTo>
                  <a:cubicBezTo>
                    <a:pt x="9579" y="12031"/>
                    <a:pt x="9275" y="14015"/>
                    <a:pt x="8643" y="15878"/>
                  </a:cubicBezTo>
                  <a:cubicBezTo>
                    <a:pt x="8289" y="16869"/>
                    <a:pt x="7861" y="17846"/>
                    <a:pt x="7663" y="18885"/>
                  </a:cubicBezTo>
                  <a:cubicBezTo>
                    <a:pt x="7507" y="19722"/>
                    <a:pt x="7568" y="20686"/>
                    <a:pt x="8197" y="21243"/>
                  </a:cubicBezTo>
                  <a:cubicBezTo>
                    <a:pt x="8490" y="21490"/>
                    <a:pt x="8866" y="21600"/>
                    <a:pt x="9255" y="21600"/>
                  </a:cubicBezTo>
                  <a:cubicBezTo>
                    <a:pt x="9601" y="21600"/>
                    <a:pt x="9953" y="21510"/>
                    <a:pt x="10260" y="21350"/>
                  </a:cubicBezTo>
                  <a:cubicBezTo>
                    <a:pt x="10904" y="21008"/>
                    <a:pt x="11367" y="20406"/>
                    <a:pt x="11736" y="19754"/>
                  </a:cubicBezTo>
                  <a:cubicBezTo>
                    <a:pt x="12610" y="18218"/>
                    <a:pt x="13011" y="16435"/>
                    <a:pt x="13147" y="14651"/>
                  </a:cubicBezTo>
                  <a:cubicBezTo>
                    <a:pt x="13333" y="12386"/>
                    <a:pt x="13103" y="10061"/>
                    <a:pt x="12256" y="7953"/>
                  </a:cubicBezTo>
                  <a:cubicBezTo>
                    <a:pt x="11409" y="5857"/>
                    <a:pt x="9891" y="3981"/>
                    <a:pt x="7890" y="2942"/>
                  </a:cubicBezTo>
                  <a:cubicBezTo>
                    <a:pt x="11352" y="3145"/>
                    <a:pt x="14579" y="5520"/>
                    <a:pt x="15839" y="8774"/>
                  </a:cubicBezTo>
                  <a:cubicBezTo>
                    <a:pt x="16609" y="10760"/>
                    <a:pt x="16669" y="12963"/>
                    <a:pt x="17085" y="15054"/>
                  </a:cubicBezTo>
                  <a:cubicBezTo>
                    <a:pt x="17191" y="15568"/>
                    <a:pt x="17330" y="16093"/>
                    <a:pt x="17624" y="16512"/>
                  </a:cubicBezTo>
                  <a:cubicBezTo>
                    <a:pt x="17897" y="16917"/>
                    <a:pt x="18342" y="17229"/>
                    <a:pt x="18828" y="17229"/>
                  </a:cubicBezTo>
                  <a:cubicBezTo>
                    <a:pt x="18860" y="17229"/>
                    <a:pt x="18895" y="17227"/>
                    <a:pt x="18929" y="17224"/>
                  </a:cubicBezTo>
                  <a:cubicBezTo>
                    <a:pt x="19667" y="17164"/>
                    <a:pt x="20143" y="16420"/>
                    <a:pt x="20405" y="15720"/>
                  </a:cubicBezTo>
                  <a:cubicBezTo>
                    <a:pt x="21512" y="12698"/>
                    <a:pt x="20499" y="9271"/>
                    <a:pt x="18944" y="6432"/>
                  </a:cubicBezTo>
                  <a:cubicBezTo>
                    <a:pt x="18159" y="5035"/>
                    <a:pt x="17236" y="3674"/>
                    <a:pt x="16007" y="2635"/>
                  </a:cubicBezTo>
                  <a:cubicBezTo>
                    <a:pt x="13915" y="849"/>
                    <a:pt x="11104" y="122"/>
                    <a:pt x="8366" y="10"/>
                  </a:cubicBezTo>
                  <a:cubicBezTo>
                    <a:pt x="8155" y="5"/>
                    <a:pt x="7947" y="0"/>
                    <a:pt x="773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3" name="Google Shape;1214;p42"/>
            <p:cNvSpPr/>
            <p:nvPr/>
          </p:nvSpPr>
          <p:spPr>
            <a:xfrm>
              <a:off x="515338" y="1479089"/>
              <a:ext cx="174328" cy="375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57" y="0"/>
                  </a:moveTo>
                  <a:lnTo>
                    <a:pt x="229" y="9082"/>
                  </a:lnTo>
                  <a:cubicBezTo>
                    <a:pt x="229" y="9082"/>
                    <a:pt x="113" y="12214"/>
                    <a:pt x="0" y="16954"/>
                  </a:cubicBezTo>
                  <a:cubicBezTo>
                    <a:pt x="1879" y="17478"/>
                    <a:pt x="3798" y="17981"/>
                    <a:pt x="5769" y="18442"/>
                  </a:cubicBezTo>
                  <a:cubicBezTo>
                    <a:pt x="8821" y="19187"/>
                    <a:pt x="11938" y="19869"/>
                    <a:pt x="15172" y="20477"/>
                  </a:cubicBezTo>
                  <a:cubicBezTo>
                    <a:pt x="15223" y="20487"/>
                    <a:pt x="15289" y="20497"/>
                    <a:pt x="15332" y="20507"/>
                  </a:cubicBezTo>
                  <a:cubicBezTo>
                    <a:pt x="17394" y="20896"/>
                    <a:pt x="19473" y="21262"/>
                    <a:pt x="21600" y="21600"/>
                  </a:cubicBezTo>
                  <a:cubicBezTo>
                    <a:pt x="21462" y="9847"/>
                    <a:pt x="21057" y="0"/>
                    <a:pt x="21057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4" name="Google Shape;1215;p42"/>
            <p:cNvSpPr/>
            <p:nvPr/>
          </p:nvSpPr>
          <p:spPr>
            <a:xfrm>
              <a:off x="406078" y="229525"/>
              <a:ext cx="1001904" cy="1557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8" h="21600" fill="norm" stroke="1" extrusionOk="0">
                  <a:moveTo>
                    <a:pt x="16326" y="0"/>
                  </a:moveTo>
                  <a:cubicBezTo>
                    <a:pt x="11290" y="0"/>
                    <a:pt x="7382" y="3654"/>
                    <a:pt x="5623" y="6383"/>
                  </a:cubicBezTo>
                  <a:cubicBezTo>
                    <a:pt x="5522" y="6535"/>
                    <a:pt x="5429" y="6687"/>
                    <a:pt x="5336" y="6841"/>
                  </a:cubicBezTo>
                  <a:cubicBezTo>
                    <a:pt x="3852" y="9334"/>
                    <a:pt x="3294" y="11963"/>
                    <a:pt x="2596" y="14579"/>
                  </a:cubicBezTo>
                  <a:cubicBezTo>
                    <a:pt x="2573" y="14655"/>
                    <a:pt x="2554" y="14731"/>
                    <a:pt x="2535" y="14807"/>
                  </a:cubicBezTo>
                  <a:cubicBezTo>
                    <a:pt x="1957" y="16933"/>
                    <a:pt x="1108" y="19036"/>
                    <a:pt x="35" y="21077"/>
                  </a:cubicBezTo>
                  <a:cubicBezTo>
                    <a:pt x="-110" y="21353"/>
                    <a:pt x="224" y="21600"/>
                    <a:pt x="608" y="21600"/>
                  </a:cubicBezTo>
                  <a:cubicBezTo>
                    <a:pt x="717" y="21600"/>
                    <a:pt x="830" y="21580"/>
                    <a:pt x="937" y="21535"/>
                  </a:cubicBezTo>
                  <a:cubicBezTo>
                    <a:pt x="1558" y="21270"/>
                    <a:pt x="2260" y="20840"/>
                    <a:pt x="2934" y="20366"/>
                  </a:cubicBezTo>
                  <a:cubicBezTo>
                    <a:pt x="4472" y="19291"/>
                    <a:pt x="5875" y="17997"/>
                    <a:pt x="5875" y="17997"/>
                  </a:cubicBezTo>
                  <a:lnTo>
                    <a:pt x="11394" y="17047"/>
                  </a:lnTo>
                  <a:cubicBezTo>
                    <a:pt x="11394" y="17047"/>
                    <a:pt x="18645" y="15420"/>
                    <a:pt x="18971" y="11958"/>
                  </a:cubicBezTo>
                  <a:cubicBezTo>
                    <a:pt x="18998" y="11634"/>
                    <a:pt x="19006" y="11320"/>
                    <a:pt x="18986" y="11019"/>
                  </a:cubicBezTo>
                  <a:cubicBezTo>
                    <a:pt x="18820" y="8111"/>
                    <a:pt x="16641" y="6340"/>
                    <a:pt x="16641" y="6340"/>
                  </a:cubicBezTo>
                  <a:lnTo>
                    <a:pt x="17766" y="5642"/>
                  </a:lnTo>
                  <a:lnTo>
                    <a:pt x="21242" y="3478"/>
                  </a:lnTo>
                  <a:cubicBezTo>
                    <a:pt x="21490" y="1973"/>
                    <a:pt x="20478" y="563"/>
                    <a:pt x="18142" y="158"/>
                  </a:cubicBezTo>
                  <a:cubicBezTo>
                    <a:pt x="17522" y="50"/>
                    <a:pt x="16916" y="0"/>
                    <a:pt x="16326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5" name="Google Shape;1216;p42"/>
            <p:cNvSpPr/>
            <p:nvPr/>
          </p:nvSpPr>
          <p:spPr>
            <a:xfrm>
              <a:off x="514175" y="1028237"/>
              <a:ext cx="457664" cy="750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3" h="21600" fill="norm" stroke="1" extrusionOk="0">
                  <a:moveTo>
                    <a:pt x="18390" y="0"/>
                  </a:moveTo>
                  <a:cubicBezTo>
                    <a:pt x="17686" y="0"/>
                    <a:pt x="16950" y="325"/>
                    <a:pt x="16410" y="655"/>
                  </a:cubicBezTo>
                  <a:cubicBezTo>
                    <a:pt x="12010" y="3345"/>
                    <a:pt x="10084" y="7194"/>
                    <a:pt x="7335" y="10640"/>
                  </a:cubicBezTo>
                  <a:cubicBezTo>
                    <a:pt x="5936" y="12394"/>
                    <a:pt x="4295" y="14064"/>
                    <a:pt x="2585" y="15698"/>
                  </a:cubicBezTo>
                  <a:cubicBezTo>
                    <a:pt x="1411" y="16816"/>
                    <a:pt x="-272" y="17919"/>
                    <a:pt x="37" y="19342"/>
                  </a:cubicBezTo>
                  <a:cubicBezTo>
                    <a:pt x="180" y="20009"/>
                    <a:pt x="482" y="21417"/>
                    <a:pt x="1789" y="21585"/>
                  </a:cubicBezTo>
                  <a:cubicBezTo>
                    <a:pt x="1864" y="21595"/>
                    <a:pt x="1940" y="21600"/>
                    <a:pt x="2014" y="21600"/>
                  </a:cubicBezTo>
                  <a:cubicBezTo>
                    <a:pt x="2675" y="21600"/>
                    <a:pt x="3250" y="21217"/>
                    <a:pt x="3590" y="20834"/>
                  </a:cubicBezTo>
                  <a:cubicBezTo>
                    <a:pt x="4797" y="19480"/>
                    <a:pt x="4755" y="17841"/>
                    <a:pt x="4654" y="16291"/>
                  </a:cubicBezTo>
                  <a:cubicBezTo>
                    <a:pt x="4840" y="17068"/>
                    <a:pt x="5165" y="17824"/>
                    <a:pt x="5625" y="18549"/>
                  </a:cubicBezTo>
                  <a:cubicBezTo>
                    <a:pt x="5895" y="18969"/>
                    <a:pt x="6322" y="19432"/>
                    <a:pt x="7041" y="19489"/>
                  </a:cubicBezTo>
                  <a:cubicBezTo>
                    <a:pt x="7087" y="19494"/>
                    <a:pt x="7131" y="19495"/>
                    <a:pt x="7176" y="19495"/>
                  </a:cubicBezTo>
                  <a:cubicBezTo>
                    <a:pt x="7941" y="19495"/>
                    <a:pt x="8525" y="18995"/>
                    <a:pt x="8810" y="18534"/>
                  </a:cubicBezTo>
                  <a:cubicBezTo>
                    <a:pt x="9907" y="16763"/>
                    <a:pt x="9363" y="14784"/>
                    <a:pt x="8801" y="12919"/>
                  </a:cubicBezTo>
                  <a:cubicBezTo>
                    <a:pt x="9313" y="13408"/>
                    <a:pt x="9531" y="14002"/>
                    <a:pt x="10018" y="14506"/>
                  </a:cubicBezTo>
                  <a:cubicBezTo>
                    <a:pt x="10425" y="14930"/>
                    <a:pt x="11149" y="15298"/>
                    <a:pt x="11903" y="15298"/>
                  </a:cubicBezTo>
                  <a:cubicBezTo>
                    <a:pt x="12045" y="15298"/>
                    <a:pt x="12188" y="15285"/>
                    <a:pt x="12330" y="15257"/>
                  </a:cubicBezTo>
                  <a:cubicBezTo>
                    <a:pt x="12973" y="15131"/>
                    <a:pt x="13385" y="14736"/>
                    <a:pt x="13626" y="14342"/>
                  </a:cubicBezTo>
                  <a:cubicBezTo>
                    <a:pt x="14114" y="13580"/>
                    <a:pt x="14189" y="12746"/>
                    <a:pt x="14189" y="11926"/>
                  </a:cubicBezTo>
                  <a:cubicBezTo>
                    <a:pt x="14180" y="10813"/>
                    <a:pt x="14029" y="9694"/>
                    <a:pt x="13728" y="8596"/>
                  </a:cubicBezTo>
                  <a:cubicBezTo>
                    <a:pt x="13946" y="8927"/>
                    <a:pt x="14164" y="9262"/>
                    <a:pt x="14381" y="9594"/>
                  </a:cubicBezTo>
                  <a:cubicBezTo>
                    <a:pt x="14767" y="10188"/>
                    <a:pt x="15328" y="10870"/>
                    <a:pt x="16342" y="10954"/>
                  </a:cubicBezTo>
                  <a:cubicBezTo>
                    <a:pt x="16410" y="10960"/>
                    <a:pt x="16478" y="10963"/>
                    <a:pt x="16545" y="10963"/>
                  </a:cubicBezTo>
                  <a:cubicBezTo>
                    <a:pt x="17616" y="10963"/>
                    <a:pt x="18406" y="10235"/>
                    <a:pt x="18714" y="9563"/>
                  </a:cubicBezTo>
                  <a:cubicBezTo>
                    <a:pt x="19535" y="7824"/>
                    <a:pt x="18915" y="5960"/>
                    <a:pt x="18286" y="4184"/>
                  </a:cubicBezTo>
                  <a:cubicBezTo>
                    <a:pt x="18746" y="4567"/>
                    <a:pt x="19198" y="4951"/>
                    <a:pt x="19652" y="5335"/>
                  </a:cubicBezTo>
                  <a:cubicBezTo>
                    <a:pt x="19760" y="5418"/>
                    <a:pt x="19879" y="5512"/>
                    <a:pt x="20046" y="5534"/>
                  </a:cubicBezTo>
                  <a:cubicBezTo>
                    <a:pt x="20070" y="5537"/>
                    <a:pt x="20095" y="5539"/>
                    <a:pt x="20118" y="5539"/>
                  </a:cubicBezTo>
                  <a:cubicBezTo>
                    <a:pt x="20413" y="5539"/>
                    <a:pt x="20605" y="5308"/>
                    <a:pt x="20691" y="5120"/>
                  </a:cubicBezTo>
                  <a:cubicBezTo>
                    <a:pt x="21328" y="3644"/>
                    <a:pt x="21008" y="2010"/>
                    <a:pt x="19821" y="676"/>
                  </a:cubicBezTo>
                  <a:cubicBezTo>
                    <a:pt x="19620" y="450"/>
                    <a:pt x="19375" y="225"/>
                    <a:pt x="19016" y="99"/>
                  </a:cubicBezTo>
                  <a:cubicBezTo>
                    <a:pt x="18815" y="30"/>
                    <a:pt x="18603" y="0"/>
                    <a:pt x="1839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6" name="Google Shape;1217;p42"/>
            <p:cNvSpPr/>
            <p:nvPr/>
          </p:nvSpPr>
          <p:spPr>
            <a:xfrm>
              <a:off x="860964" y="641403"/>
              <a:ext cx="89567" cy="407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fill="norm" stroke="1" extrusionOk="0">
                  <a:moveTo>
                    <a:pt x="554" y="0"/>
                  </a:moveTo>
                  <a:cubicBezTo>
                    <a:pt x="468" y="0"/>
                    <a:pt x="376" y="5"/>
                    <a:pt x="290" y="12"/>
                  </a:cubicBezTo>
                  <a:cubicBezTo>
                    <a:pt x="47" y="44"/>
                    <a:pt x="-72" y="129"/>
                    <a:pt x="47" y="187"/>
                  </a:cubicBezTo>
                  <a:cubicBezTo>
                    <a:pt x="13957" y="6768"/>
                    <a:pt x="20421" y="14121"/>
                    <a:pt x="18662" y="21463"/>
                  </a:cubicBezTo>
                  <a:cubicBezTo>
                    <a:pt x="18662" y="21532"/>
                    <a:pt x="18905" y="21600"/>
                    <a:pt x="19195" y="21600"/>
                  </a:cubicBezTo>
                  <a:lnTo>
                    <a:pt x="19228" y="21600"/>
                  </a:lnTo>
                  <a:cubicBezTo>
                    <a:pt x="19525" y="21600"/>
                    <a:pt x="19769" y="21541"/>
                    <a:pt x="19808" y="21474"/>
                  </a:cubicBezTo>
                  <a:cubicBezTo>
                    <a:pt x="21528" y="14091"/>
                    <a:pt x="15057" y="6692"/>
                    <a:pt x="1068" y="72"/>
                  </a:cubicBezTo>
                  <a:cubicBezTo>
                    <a:pt x="956" y="23"/>
                    <a:pt x="758" y="0"/>
                    <a:pt x="55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7" name="Google Shape;1218;p42"/>
            <p:cNvSpPr/>
            <p:nvPr/>
          </p:nvSpPr>
          <p:spPr>
            <a:xfrm>
              <a:off x="1000977" y="1113740"/>
              <a:ext cx="174281" cy="88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3" h="21600" fill="norm" stroke="1" extrusionOk="0">
                  <a:moveTo>
                    <a:pt x="823" y="0"/>
                  </a:moveTo>
                  <a:cubicBezTo>
                    <a:pt x="709" y="0"/>
                    <a:pt x="599" y="136"/>
                    <a:pt x="549" y="366"/>
                  </a:cubicBezTo>
                  <a:cubicBezTo>
                    <a:pt x="-468" y="5172"/>
                    <a:pt x="-45" y="11184"/>
                    <a:pt x="1588" y="15244"/>
                  </a:cubicBezTo>
                  <a:cubicBezTo>
                    <a:pt x="2250" y="16844"/>
                    <a:pt x="2958" y="17913"/>
                    <a:pt x="3751" y="18350"/>
                  </a:cubicBezTo>
                  <a:cubicBezTo>
                    <a:pt x="4064" y="18522"/>
                    <a:pt x="4398" y="18616"/>
                    <a:pt x="4751" y="18616"/>
                  </a:cubicBezTo>
                  <a:cubicBezTo>
                    <a:pt x="5142" y="18616"/>
                    <a:pt x="5555" y="18501"/>
                    <a:pt x="5985" y="18271"/>
                  </a:cubicBezTo>
                  <a:cubicBezTo>
                    <a:pt x="7419" y="17468"/>
                    <a:pt x="8674" y="15596"/>
                    <a:pt x="9471" y="13106"/>
                  </a:cubicBezTo>
                  <a:cubicBezTo>
                    <a:pt x="10264" y="17554"/>
                    <a:pt x="12345" y="21026"/>
                    <a:pt x="14707" y="21557"/>
                  </a:cubicBezTo>
                  <a:cubicBezTo>
                    <a:pt x="14903" y="21600"/>
                    <a:pt x="15127" y="21600"/>
                    <a:pt x="15330" y="21600"/>
                  </a:cubicBezTo>
                  <a:cubicBezTo>
                    <a:pt x="17713" y="21600"/>
                    <a:pt x="20051" y="18666"/>
                    <a:pt x="21068" y="14261"/>
                  </a:cubicBezTo>
                  <a:cubicBezTo>
                    <a:pt x="21132" y="13996"/>
                    <a:pt x="21068" y="13587"/>
                    <a:pt x="20915" y="13458"/>
                  </a:cubicBezTo>
                  <a:cubicBezTo>
                    <a:pt x="20876" y="13422"/>
                    <a:pt x="20833" y="13400"/>
                    <a:pt x="20790" y="13400"/>
                  </a:cubicBezTo>
                  <a:cubicBezTo>
                    <a:pt x="20673" y="13400"/>
                    <a:pt x="20563" y="13537"/>
                    <a:pt x="20517" y="13766"/>
                  </a:cubicBezTo>
                  <a:cubicBezTo>
                    <a:pt x="19602" y="17726"/>
                    <a:pt x="17504" y="20388"/>
                    <a:pt x="15355" y="20388"/>
                  </a:cubicBezTo>
                  <a:cubicBezTo>
                    <a:pt x="15159" y="20388"/>
                    <a:pt x="14967" y="20366"/>
                    <a:pt x="14772" y="20323"/>
                  </a:cubicBezTo>
                  <a:cubicBezTo>
                    <a:pt x="12413" y="19828"/>
                    <a:pt x="10357" y="16048"/>
                    <a:pt x="9870" y="11406"/>
                  </a:cubicBezTo>
                  <a:cubicBezTo>
                    <a:pt x="9848" y="11141"/>
                    <a:pt x="9734" y="10969"/>
                    <a:pt x="9603" y="10911"/>
                  </a:cubicBezTo>
                  <a:cubicBezTo>
                    <a:pt x="9589" y="10911"/>
                    <a:pt x="9571" y="10904"/>
                    <a:pt x="9557" y="10904"/>
                  </a:cubicBezTo>
                  <a:cubicBezTo>
                    <a:pt x="9446" y="10904"/>
                    <a:pt x="9357" y="11040"/>
                    <a:pt x="9297" y="11234"/>
                  </a:cubicBezTo>
                  <a:cubicBezTo>
                    <a:pt x="8635" y="14075"/>
                    <a:pt x="7330" y="16256"/>
                    <a:pt x="5828" y="17059"/>
                  </a:cubicBezTo>
                  <a:cubicBezTo>
                    <a:pt x="5434" y="17289"/>
                    <a:pt x="5057" y="17403"/>
                    <a:pt x="4697" y="17403"/>
                  </a:cubicBezTo>
                  <a:cubicBezTo>
                    <a:pt x="4423" y="17403"/>
                    <a:pt x="4157" y="17332"/>
                    <a:pt x="3904" y="17203"/>
                  </a:cubicBezTo>
                  <a:cubicBezTo>
                    <a:pt x="3242" y="16794"/>
                    <a:pt x="2627" y="15904"/>
                    <a:pt x="2051" y="14484"/>
                  </a:cubicBezTo>
                  <a:cubicBezTo>
                    <a:pt x="549" y="10746"/>
                    <a:pt x="172" y="5258"/>
                    <a:pt x="1101" y="854"/>
                  </a:cubicBezTo>
                  <a:cubicBezTo>
                    <a:pt x="1172" y="545"/>
                    <a:pt x="1101" y="179"/>
                    <a:pt x="948" y="50"/>
                  </a:cubicBezTo>
                  <a:cubicBezTo>
                    <a:pt x="909" y="14"/>
                    <a:pt x="866" y="0"/>
                    <a:pt x="82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8" name="Google Shape;1219;p42"/>
            <p:cNvSpPr/>
            <p:nvPr/>
          </p:nvSpPr>
          <p:spPr>
            <a:xfrm>
              <a:off x="930915" y="1270608"/>
              <a:ext cx="187887" cy="85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4" h="21600" fill="norm" stroke="1" extrusionOk="0">
                  <a:moveTo>
                    <a:pt x="431" y="0"/>
                  </a:moveTo>
                  <a:cubicBezTo>
                    <a:pt x="304" y="0"/>
                    <a:pt x="197" y="171"/>
                    <a:pt x="160" y="440"/>
                  </a:cubicBezTo>
                  <a:cubicBezTo>
                    <a:pt x="-230" y="3870"/>
                    <a:pt x="100" y="7717"/>
                    <a:pt x="1051" y="10945"/>
                  </a:cubicBezTo>
                  <a:cubicBezTo>
                    <a:pt x="2005" y="14189"/>
                    <a:pt x="3456" y="16366"/>
                    <a:pt x="5007" y="16925"/>
                  </a:cubicBezTo>
                  <a:cubicBezTo>
                    <a:pt x="5314" y="17029"/>
                    <a:pt x="5628" y="17074"/>
                    <a:pt x="5945" y="17074"/>
                  </a:cubicBezTo>
                  <a:cubicBezTo>
                    <a:pt x="7756" y="17074"/>
                    <a:pt x="9698" y="15397"/>
                    <a:pt x="11763" y="11967"/>
                  </a:cubicBezTo>
                  <a:cubicBezTo>
                    <a:pt x="12443" y="15710"/>
                    <a:pt x="13811" y="18826"/>
                    <a:pt x="15492" y="20392"/>
                  </a:cubicBezTo>
                  <a:cubicBezTo>
                    <a:pt x="16336" y="21227"/>
                    <a:pt x="17250" y="21600"/>
                    <a:pt x="18181" y="21600"/>
                  </a:cubicBezTo>
                  <a:cubicBezTo>
                    <a:pt x="19218" y="21600"/>
                    <a:pt x="20232" y="21093"/>
                    <a:pt x="21163" y="20109"/>
                  </a:cubicBezTo>
                  <a:cubicBezTo>
                    <a:pt x="21307" y="19982"/>
                    <a:pt x="21370" y="19602"/>
                    <a:pt x="21287" y="19281"/>
                  </a:cubicBezTo>
                  <a:cubicBezTo>
                    <a:pt x="21243" y="19043"/>
                    <a:pt x="21140" y="18908"/>
                    <a:pt x="21030" y="18908"/>
                  </a:cubicBezTo>
                  <a:cubicBezTo>
                    <a:pt x="20990" y="18908"/>
                    <a:pt x="20953" y="18923"/>
                    <a:pt x="20913" y="18961"/>
                  </a:cubicBezTo>
                  <a:cubicBezTo>
                    <a:pt x="20056" y="19870"/>
                    <a:pt x="19102" y="20332"/>
                    <a:pt x="18151" y="20332"/>
                  </a:cubicBezTo>
                  <a:cubicBezTo>
                    <a:pt x="17317" y="20332"/>
                    <a:pt x="16483" y="19975"/>
                    <a:pt x="15716" y="19236"/>
                  </a:cubicBezTo>
                  <a:cubicBezTo>
                    <a:pt x="14061" y="17715"/>
                    <a:pt x="12733" y="14517"/>
                    <a:pt x="12156" y="10714"/>
                  </a:cubicBezTo>
                  <a:cubicBezTo>
                    <a:pt x="12110" y="10535"/>
                    <a:pt x="12053" y="10394"/>
                    <a:pt x="11966" y="10349"/>
                  </a:cubicBezTo>
                  <a:cubicBezTo>
                    <a:pt x="11936" y="10334"/>
                    <a:pt x="11906" y="10319"/>
                    <a:pt x="11873" y="10319"/>
                  </a:cubicBezTo>
                  <a:cubicBezTo>
                    <a:pt x="11813" y="10319"/>
                    <a:pt x="11753" y="10349"/>
                    <a:pt x="11699" y="10438"/>
                  </a:cubicBezTo>
                  <a:cubicBezTo>
                    <a:pt x="9654" y="14010"/>
                    <a:pt x="7733" y="15814"/>
                    <a:pt x="5961" y="15814"/>
                  </a:cubicBezTo>
                  <a:cubicBezTo>
                    <a:pt x="5668" y="15814"/>
                    <a:pt x="5378" y="15769"/>
                    <a:pt x="5091" y="15665"/>
                  </a:cubicBezTo>
                  <a:cubicBezTo>
                    <a:pt x="3686" y="15158"/>
                    <a:pt x="2399" y="13212"/>
                    <a:pt x="1528" y="10259"/>
                  </a:cubicBezTo>
                  <a:cubicBezTo>
                    <a:pt x="657" y="7292"/>
                    <a:pt x="370" y="3870"/>
                    <a:pt x="724" y="768"/>
                  </a:cubicBezTo>
                  <a:cubicBezTo>
                    <a:pt x="764" y="440"/>
                    <a:pt x="657" y="67"/>
                    <a:pt x="514" y="22"/>
                  </a:cubicBezTo>
                  <a:cubicBezTo>
                    <a:pt x="487" y="7"/>
                    <a:pt x="457" y="0"/>
                    <a:pt x="43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9" name="Google Shape;1220;p42"/>
            <p:cNvSpPr/>
            <p:nvPr/>
          </p:nvSpPr>
          <p:spPr>
            <a:xfrm>
              <a:off x="406078" y="991408"/>
              <a:ext cx="538256" cy="795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6" h="21600" fill="norm" stroke="1" extrusionOk="0">
                  <a:moveTo>
                    <a:pt x="18961" y="0"/>
                  </a:moveTo>
                  <a:cubicBezTo>
                    <a:pt x="18848" y="0"/>
                    <a:pt x="18737" y="6"/>
                    <a:pt x="18628" y="17"/>
                  </a:cubicBezTo>
                  <a:cubicBezTo>
                    <a:pt x="17432" y="146"/>
                    <a:pt x="16465" y="759"/>
                    <a:pt x="15746" y="1424"/>
                  </a:cubicBezTo>
                  <a:cubicBezTo>
                    <a:pt x="14340" y="2727"/>
                    <a:pt x="13568" y="4341"/>
                    <a:pt x="13577" y="5960"/>
                  </a:cubicBezTo>
                  <a:cubicBezTo>
                    <a:pt x="13201" y="5347"/>
                    <a:pt x="12703" y="4659"/>
                    <a:pt x="11768" y="4495"/>
                  </a:cubicBezTo>
                  <a:cubicBezTo>
                    <a:pt x="11632" y="4471"/>
                    <a:pt x="11499" y="4460"/>
                    <a:pt x="11366" y="4460"/>
                  </a:cubicBezTo>
                  <a:cubicBezTo>
                    <a:pt x="10419" y="4460"/>
                    <a:pt x="9563" y="5027"/>
                    <a:pt x="9058" y="5615"/>
                  </a:cubicBezTo>
                  <a:cubicBezTo>
                    <a:pt x="7890" y="6961"/>
                    <a:pt x="7587" y="8562"/>
                    <a:pt x="7307" y="10112"/>
                  </a:cubicBezTo>
                  <a:cubicBezTo>
                    <a:pt x="7177" y="9592"/>
                    <a:pt x="7032" y="9062"/>
                    <a:pt x="6629" y="8611"/>
                  </a:cubicBezTo>
                  <a:cubicBezTo>
                    <a:pt x="6260" y="8195"/>
                    <a:pt x="5602" y="7856"/>
                    <a:pt x="4901" y="7856"/>
                  </a:cubicBezTo>
                  <a:cubicBezTo>
                    <a:pt x="4877" y="7856"/>
                    <a:pt x="4852" y="7857"/>
                    <a:pt x="4827" y="7858"/>
                  </a:cubicBezTo>
                  <a:cubicBezTo>
                    <a:pt x="4784" y="8006"/>
                    <a:pt x="4748" y="8155"/>
                    <a:pt x="4713" y="8303"/>
                  </a:cubicBezTo>
                  <a:cubicBezTo>
                    <a:pt x="3639" y="12464"/>
                    <a:pt x="2060" y="16581"/>
                    <a:pt x="64" y="20576"/>
                  </a:cubicBezTo>
                  <a:cubicBezTo>
                    <a:pt x="-205" y="21117"/>
                    <a:pt x="416" y="21600"/>
                    <a:pt x="1130" y="21600"/>
                  </a:cubicBezTo>
                  <a:cubicBezTo>
                    <a:pt x="1333" y="21600"/>
                    <a:pt x="1543" y="21561"/>
                    <a:pt x="1743" y="21473"/>
                  </a:cubicBezTo>
                  <a:cubicBezTo>
                    <a:pt x="2896" y="20954"/>
                    <a:pt x="4201" y="20112"/>
                    <a:pt x="5455" y="19185"/>
                  </a:cubicBezTo>
                  <a:cubicBezTo>
                    <a:pt x="6182" y="18512"/>
                    <a:pt x="7241" y="17918"/>
                    <a:pt x="7977" y="17264"/>
                  </a:cubicBezTo>
                  <a:cubicBezTo>
                    <a:pt x="9217" y="16183"/>
                    <a:pt x="10247" y="15099"/>
                    <a:pt x="11529" y="14049"/>
                  </a:cubicBezTo>
                  <a:cubicBezTo>
                    <a:pt x="13102" y="12756"/>
                    <a:pt x="14506" y="11369"/>
                    <a:pt x="15869" y="9968"/>
                  </a:cubicBezTo>
                  <a:cubicBezTo>
                    <a:pt x="18448" y="7323"/>
                    <a:pt x="21395" y="4480"/>
                    <a:pt x="21251" y="1290"/>
                  </a:cubicBezTo>
                  <a:cubicBezTo>
                    <a:pt x="21219" y="538"/>
                    <a:pt x="20068" y="0"/>
                    <a:pt x="1896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0" name="Google Shape;1221;p42"/>
            <p:cNvSpPr/>
            <p:nvPr/>
          </p:nvSpPr>
          <p:spPr>
            <a:xfrm>
              <a:off x="1016506" y="616331"/>
              <a:ext cx="283554" cy="408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600" fill="norm" stroke="1" extrusionOk="0">
                  <a:moveTo>
                    <a:pt x="11303" y="0"/>
                  </a:moveTo>
                  <a:cubicBezTo>
                    <a:pt x="10266" y="0"/>
                    <a:pt x="9305" y="140"/>
                    <a:pt x="8514" y="471"/>
                  </a:cubicBezTo>
                  <a:cubicBezTo>
                    <a:pt x="3424" y="2613"/>
                    <a:pt x="233" y="6678"/>
                    <a:pt x="12" y="10808"/>
                  </a:cubicBezTo>
                  <a:cubicBezTo>
                    <a:pt x="-42" y="11695"/>
                    <a:pt x="67" y="12661"/>
                    <a:pt x="888" y="13355"/>
                  </a:cubicBezTo>
                  <a:cubicBezTo>
                    <a:pt x="1343" y="13746"/>
                    <a:pt x="2105" y="13982"/>
                    <a:pt x="2825" y="13982"/>
                  </a:cubicBezTo>
                  <a:cubicBezTo>
                    <a:pt x="3368" y="13982"/>
                    <a:pt x="3889" y="13847"/>
                    <a:pt x="4231" y="13539"/>
                  </a:cubicBezTo>
                  <a:cubicBezTo>
                    <a:pt x="3786" y="14986"/>
                    <a:pt x="4354" y="16559"/>
                    <a:pt x="4769" y="17997"/>
                  </a:cubicBezTo>
                  <a:cubicBezTo>
                    <a:pt x="5230" y="19551"/>
                    <a:pt x="6602" y="21249"/>
                    <a:pt x="8865" y="21347"/>
                  </a:cubicBezTo>
                  <a:cubicBezTo>
                    <a:pt x="8935" y="21350"/>
                    <a:pt x="9004" y="21351"/>
                    <a:pt x="9073" y="21351"/>
                  </a:cubicBezTo>
                  <a:cubicBezTo>
                    <a:pt x="10396" y="21351"/>
                    <a:pt x="11636" y="20754"/>
                    <a:pt x="12400" y="19996"/>
                  </a:cubicBezTo>
                  <a:cubicBezTo>
                    <a:pt x="13221" y="19194"/>
                    <a:pt x="13623" y="18238"/>
                    <a:pt x="14025" y="17293"/>
                  </a:cubicBezTo>
                  <a:cubicBezTo>
                    <a:pt x="14776" y="18286"/>
                    <a:pt x="15538" y="19301"/>
                    <a:pt x="16646" y="20130"/>
                  </a:cubicBezTo>
                  <a:cubicBezTo>
                    <a:pt x="17755" y="20950"/>
                    <a:pt x="19270" y="21578"/>
                    <a:pt x="20879" y="21597"/>
                  </a:cubicBezTo>
                  <a:cubicBezTo>
                    <a:pt x="20937" y="21598"/>
                    <a:pt x="20995" y="21600"/>
                    <a:pt x="21053" y="21600"/>
                  </a:cubicBezTo>
                  <a:cubicBezTo>
                    <a:pt x="21225" y="21600"/>
                    <a:pt x="21390" y="21589"/>
                    <a:pt x="21558" y="21569"/>
                  </a:cubicBezTo>
                  <a:cubicBezTo>
                    <a:pt x="20961" y="10478"/>
                    <a:pt x="13162" y="3724"/>
                    <a:pt x="13162" y="3724"/>
                  </a:cubicBezTo>
                  <a:lnTo>
                    <a:pt x="17189" y="1062"/>
                  </a:lnTo>
                  <a:cubicBezTo>
                    <a:pt x="15341" y="463"/>
                    <a:pt x="13194" y="0"/>
                    <a:pt x="1130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1" name="Google Shape;1222;p42"/>
            <p:cNvSpPr/>
            <p:nvPr/>
          </p:nvSpPr>
          <p:spPr>
            <a:xfrm>
              <a:off x="1107010" y="453291"/>
              <a:ext cx="306092" cy="332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4" h="21600" fill="norm" stroke="1" extrusionOk="0">
                  <a:moveTo>
                    <a:pt x="18888" y="0"/>
                  </a:moveTo>
                  <a:cubicBezTo>
                    <a:pt x="16606" y="0"/>
                    <a:pt x="14607" y="2610"/>
                    <a:pt x="13585" y="3332"/>
                  </a:cubicBezTo>
                  <a:cubicBezTo>
                    <a:pt x="13293" y="3534"/>
                    <a:pt x="13042" y="3610"/>
                    <a:pt x="12791" y="3610"/>
                  </a:cubicBezTo>
                  <a:cubicBezTo>
                    <a:pt x="12031" y="3610"/>
                    <a:pt x="11288" y="2897"/>
                    <a:pt x="9438" y="2834"/>
                  </a:cubicBezTo>
                  <a:cubicBezTo>
                    <a:pt x="9395" y="2832"/>
                    <a:pt x="9354" y="2832"/>
                    <a:pt x="9312" y="2832"/>
                  </a:cubicBezTo>
                  <a:cubicBezTo>
                    <a:pt x="6981" y="2832"/>
                    <a:pt x="6572" y="5062"/>
                    <a:pt x="6572" y="5062"/>
                  </a:cubicBezTo>
                  <a:cubicBezTo>
                    <a:pt x="6572" y="5062"/>
                    <a:pt x="5907" y="4139"/>
                    <a:pt x="4314" y="4139"/>
                  </a:cubicBezTo>
                  <a:cubicBezTo>
                    <a:pt x="3938" y="4139"/>
                    <a:pt x="3514" y="4190"/>
                    <a:pt x="3033" y="4316"/>
                  </a:cubicBezTo>
                  <a:cubicBezTo>
                    <a:pt x="496" y="4978"/>
                    <a:pt x="0" y="12418"/>
                    <a:pt x="0" y="12418"/>
                  </a:cubicBezTo>
                  <a:cubicBezTo>
                    <a:pt x="1049" y="14454"/>
                    <a:pt x="2599" y="15137"/>
                    <a:pt x="4207" y="15137"/>
                  </a:cubicBezTo>
                  <a:cubicBezTo>
                    <a:pt x="7503" y="15137"/>
                    <a:pt x="11046" y="12265"/>
                    <a:pt x="11046" y="12265"/>
                  </a:cubicBezTo>
                  <a:cubicBezTo>
                    <a:pt x="11046" y="12265"/>
                    <a:pt x="11385" y="12584"/>
                    <a:pt x="11469" y="15654"/>
                  </a:cubicBezTo>
                  <a:cubicBezTo>
                    <a:pt x="11554" y="18711"/>
                    <a:pt x="6997" y="21600"/>
                    <a:pt x="6997" y="21600"/>
                  </a:cubicBezTo>
                  <a:cubicBezTo>
                    <a:pt x="6997" y="21600"/>
                    <a:pt x="7003" y="21600"/>
                    <a:pt x="7012" y="21600"/>
                  </a:cubicBezTo>
                  <a:cubicBezTo>
                    <a:pt x="7384" y="21600"/>
                    <a:pt x="13951" y="21522"/>
                    <a:pt x="17718" y="16066"/>
                  </a:cubicBezTo>
                  <a:cubicBezTo>
                    <a:pt x="21600" y="10439"/>
                    <a:pt x="19906" y="181"/>
                    <a:pt x="19906" y="181"/>
                  </a:cubicBezTo>
                  <a:cubicBezTo>
                    <a:pt x="19562" y="55"/>
                    <a:pt x="19223" y="0"/>
                    <a:pt x="1888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2" name="Google Shape;1223;p42"/>
            <p:cNvSpPr/>
            <p:nvPr/>
          </p:nvSpPr>
          <p:spPr>
            <a:xfrm>
              <a:off x="1065202" y="324052"/>
              <a:ext cx="135602" cy="145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6" h="21600" fill="norm" stroke="1" extrusionOk="0">
                  <a:moveTo>
                    <a:pt x="10439" y="0"/>
                  </a:moveTo>
                  <a:cubicBezTo>
                    <a:pt x="10161" y="0"/>
                    <a:pt x="9879" y="13"/>
                    <a:pt x="9597" y="44"/>
                  </a:cubicBezTo>
                  <a:cubicBezTo>
                    <a:pt x="2679" y="722"/>
                    <a:pt x="-738" y="8458"/>
                    <a:pt x="134" y="14511"/>
                  </a:cubicBezTo>
                  <a:cubicBezTo>
                    <a:pt x="385" y="16199"/>
                    <a:pt x="847" y="17905"/>
                    <a:pt x="1887" y="19295"/>
                  </a:cubicBezTo>
                  <a:cubicBezTo>
                    <a:pt x="2895" y="20616"/>
                    <a:pt x="4480" y="21600"/>
                    <a:pt x="6158" y="21600"/>
                  </a:cubicBezTo>
                  <a:cubicBezTo>
                    <a:pt x="6202" y="21600"/>
                    <a:pt x="6246" y="21600"/>
                    <a:pt x="6290" y="21600"/>
                  </a:cubicBezTo>
                  <a:cubicBezTo>
                    <a:pt x="8312" y="21517"/>
                    <a:pt x="10011" y="20021"/>
                    <a:pt x="11918" y="19343"/>
                  </a:cubicBezTo>
                  <a:cubicBezTo>
                    <a:pt x="13975" y="18582"/>
                    <a:pt x="16405" y="18692"/>
                    <a:pt x="18101" y="17336"/>
                  </a:cubicBezTo>
                  <a:cubicBezTo>
                    <a:pt x="19466" y="16251"/>
                    <a:pt x="20069" y="14458"/>
                    <a:pt x="20259" y="12718"/>
                  </a:cubicBezTo>
                  <a:cubicBezTo>
                    <a:pt x="20862" y="7133"/>
                    <a:pt x="16656" y="0"/>
                    <a:pt x="1043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3" name="Google Shape;1224;p42"/>
            <p:cNvSpPr/>
            <p:nvPr/>
          </p:nvSpPr>
          <p:spPr>
            <a:xfrm>
              <a:off x="1095488" y="363203"/>
              <a:ext cx="81594" cy="81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69" y="0"/>
                  </a:moveTo>
                  <a:cubicBezTo>
                    <a:pt x="4832" y="0"/>
                    <a:pt x="0" y="4846"/>
                    <a:pt x="0" y="10800"/>
                  </a:cubicBezTo>
                  <a:cubicBezTo>
                    <a:pt x="0" y="16762"/>
                    <a:pt x="4832" y="21600"/>
                    <a:pt x="10769" y="21600"/>
                  </a:cubicBezTo>
                  <a:cubicBezTo>
                    <a:pt x="16760" y="21600"/>
                    <a:pt x="21600" y="16762"/>
                    <a:pt x="21600" y="10800"/>
                  </a:cubicBezTo>
                  <a:cubicBezTo>
                    <a:pt x="21600" y="4846"/>
                    <a:pt x="16760" y="0"/>
                    <a:pt x="1076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4" name="Google Shape;1225;p42"/>
            <p:cNvSpPr/>
            <p:nvPr/>
          </p:nvSpPr>
          <p:spPr>
            <a:xfrm>
              <a:off x="1205704" y="528712"/>
              <a:ext cx="78360" cy="258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8" h="21600" fill="norm" stroke="1" extrusionOk="0">
                  <a:moveTo>
                    <a:pt x="669" y="0"/>
                  </a:moveTo>
                  <a:cubicBezTo>
                    <a:pt x="293" y="0"/>
                    <a:pt x="1" y="91"/>
                    <a:pt x="1" y="197"/>
                  </a:cubicBezTo>
                  <a:cubicBezTo>
                    <a:pt x="-45" y="1281"/>
                    <a:pt x="954" y="2365"/>
                    <a:pt x="2774" y="3268"/>
                  </a:cubicBezTo>
                  <a:cubicBezTo>
                    <a:pt x="4249" y="3986"/>
                    <a:pt x="6154" y="4563"/>
                    <a:pt x="8013" y="5129"/>
                  </a:cubicBezTo>
                  <a:cubicBezTo>
                    <a:pt x="8873" y="5402"/>
                    <a:pt x="9779" y="5677"/>
                    <a:pt x="10594" y="5967"/>
                  </a:cubicBezTo>
                  <a:cubicBezTo>
                    <a:pt x="16977" y="8136"/>
                    <a:pt x="20226" y="11448"/>
                    <a:pt x="18890" y="14379"/>
                  </a:cubicBezTo>
                  <a:cubicBezTo>
                    <a:pt x="17599" y="17265"/>
                    <a:pt x="10502" y="20073"/>
                    <a:pt x="1676" y="21204"/>
                  </a:cubicBezTo>
                  <a:cubicBezTo>
                    <a:pt x="1345" y="21248"/>
                    <a:pt x="1146" y="21374"/>
                    <a:pt x="1284" y="21480"/>
                  </a:cubicBezTo>
                  <a:cubicBezTo>
                    <a:pt x="1391" y="21556"/>
                    <a:pt x="1630" y="21600"/>
                    <a:pt x="1914" y="21600"/>
                  </a:cubicBezTo>
                  <a:cubicBezTo>
                    <a:pt x="1960" y="21600"/>
                    <a:pt x="2052" y="21600"/>
                    <a:pt x="2144" y="21585"/>
                  </a:cubicBezTo>
                  <a:cubicBezTo>
                    <a:pt x="11400" y="20395"/>
                    <a:pt x="18843" y="17464"/>
                    <a:pt x="20172" y="14440"/>
                  </a:cubicBezTo>
                  <a:cubicBezTo>
                    <a:pt x="21555" y="11389"/>
                    <a:pt x="18168" y="7939"/>
                    <a:pt x="11538" y="5677"/>
                  </a:cubicBezTo>
                  <a:cubicBezTo>
                    <a:pt x="10686" y="5387"/>
                    <a:pt x="9779" y="5114"/>
                    <a:pt x="8919" y="4839"/>
                  </a:cubicBezTo>
                  <a:cubicBezTo>
                    <a:pt x="7114" y="4288"/>
                    <a:pt x="5247" y="3710"/>
                    <a:pt x="3857" y="3037"/>
                  </a:cubicBezTo>
                  <a:cubicBezTo>
                    <a:pt x="2198" y="2213"/>
                    <a:pt x="1284" y="1205"/>
                    <a:pt x="1284" y="197"/>
                  </a:cubicBezTo>
                  <a:cubicBezTo>
                    <a:pt x="1284" y="91"/>
                    <a:pt x="1000" y="0"/>
                    <a:pt x="66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5" name="Google Shape;1226;p42"/>
            <p:cNvSpPr/>
            <p:nvPr/>
          </p:nvSpPr>
          <p:spPr>
            <a:xfrm>
              <a:off x="74304" y="546671"/>
              <a:ext cx="268679" cy="643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4" h="21600" fill="norm" stroke="1" extrusionOk="0">
                  <a:moveTo>
                    <a:pt x="20181" y="0"/>
                  </a:moveTo>
                  <a:cubicBezTo>
                    <a:pt x="19894" y="0"/>
                    <a:pt x="19597" y="44"/>
                    <a:pt x="19342" y="145"/>
                  </a:cubicBezTo>
                  <a:cubicBezTo>
                    <a:pt x="18354" y="530"/>
                    <a:pt x="17501" y="983"/>
                    <a:pt x="16715" y="1432"/>
                  </a:cubicBezTo>
                  <a:cubicBezTo>
                    <a:pt x="10489" y="5027"/>
                    <a:pt x="6878" y="9236"/>
                    <a:pt x="3583" y="13403"/>
                  </a:cubicBezTo>
                  <a:cubicBezTo>
                    <a:pt x="2452" y="14830"/>
                    <a:pt x="958" y="17061"/>
                    <a:pt x="0" y="18738"/>
                  </a:cubicBezTo>
                  <a:cubicBezTo>
                    <a:pt x="14" y="18783"/>
                    <a:pt x="14" y="18819"/>
                    <a:pt x="28" y="18862"/>
                  </a:cubicBezTo>
                  <a:cubicBezTo>
                    <a:pt x="86" y="19021"/>
                    <a:pt x="143" y="19179"/>
                    <a:pt x="201" y="19339"/>
                  </a:cubicBezTo>
                  <a:cubicBezTo>
                    <a:pt x="418" y="19945"/>
                    <a:pt x="680" y="20539"/>
                    <a:pt x="972" y="21127"/>
                  </a:cubicBezTo>
                  <a:cubicBezTo>
                    <a:pt x="972" y="21141"/>
                    <a:pt x="986" y="21153"/>
                    <a:pt x="986" y="21165"/>
                  </a:cubicBezTo>
                  <a:cubicBezTo>
                    <a:pt x="1059" y="21312"/>
                    <a:pt x="1145" y="21459"/>
                    <a:pt x="1220" y="21600"/>
                  </a:cubicBezTo>
                  <a:cubicBezTo>
                    <a:pt x="1435" y="21361"/>
                    <a:pt x="1636" y="21115"/>
                    <a:pt x="1811" y="20871"/>
                  </a:cubicBezTo>
                  <a:cubicBezTo>
                    <a:pt x="2003" y="20638"/>
                    <a:pt x="2160" y="20406"/>
                    <a:pt x="2318" y="20197"/>
                  </a:cubicBezTo>
                  <a:cubicBezTo>
                    <a:pt x="2681" y="19689"/>
                    <a:pt x="2989" y="19266"/>
                    <a:pt x="3162" y="19063"/>
                  </a:cubicBezTo>
                  <a:cubicBezTo>
                    <a:pt x="8862" y="12876"/>
                    <a:pt x="15598" y="6847"/>
                    <a:pt x="21270" y="646"/>
                  </a:cubicBezTo>
                  <a:lnTo>
                    <a:pt x="21284" y="640"/>
                  </a:lnTo>
                  <a:cubicBezTo>
                    <a:pt x="21600" y="292"/>
                    <a:pt x="20925" y="0"/>
                    <a:pt x="2018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6" name="Google Shape;1227;p42"/>
            <p:cNvSpPr/>
            <p:nvPr/>
          </p:nvSpPr>
          <p:spPr>
            <a:xfrm>
              <a:off x="86707" y="667679"/>
              <a:ext cx="471870" cy="549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8" h="21600" fill="norm" stroke="1" extrusionOk="0">
                  <a:moveTo>
                    <a:pt x="20675" y="0"/>
                  </a:moveTo>
                  <a:cubicBezTo>
                    <a:pt x="20582" y="0"/>
                    <a:pt x="20485" y="16"/>
                    <a:pt x="20386" y="53"/>
                  </a:cubicBezTo>
                  <a:cubicBezTo>
                    <a:pt x="19693" y="327"/>
                    <a:pt x="19032" y="686"/>
                    <a:pt x="18411" y="1059"/>
                  </a:cubicBezTo>
                  <a:cubicBezTo>
                    <a:pt x="13470" y="4031"/>
                    <a:pt x="9661" y="8102"/>
                    <a:pt x="6050" y="12180"/>
                  </a:cubicBezTo>
                  <a:cubicBezTo>
                    <a:pt x="4611" y="13804"/>
                    <a:pt x="2421" y="16561"/>
                    <a:pt x="1190" y="18297"/>
                  </a:cubicBezTo>
                  <a:cubicBezTo>
                    <a:pt x="1049" y="18499"/>
                    <a:pt x="900" y="18699"/>
                    <a:pt x="759" y="18907"/>
                  </a:cubicBezTo>
                  <a:cubicBezTo>
                    <a:pt x="519" y="19251"/>
                    <a:pt x="281" y="19603"/>
                    <a:pt x="49" y="19964"/>
                  </a:cubicBezTo>
                  <a:cubicBezTo>
                    <a:pt x="33" y="19990"/>
                    <a:pt x="24" y="20013"/>
                    <a:pt x="0" y="20041"/>
                  </a:cubicBezTo>
                  <a:cubicBezTo>
                    <a:pt x="41" y="20214"/>
                    <a:pt x="91" y="20386"/>
                    <a:pt x="133" y="20551"/>
                  </a:cubicBezTo>
                  <a:cubicBezTo>
                    <a:pt x="164" y="20653"/>
                    <a:pt x="182" y="20752"/>
                    <a:pt x="214" y="20846"/>
                  </a:cubicBezTo>
                  <a:cubicBezTo>
                    <a:pt x="248" y="20961"/>
                    <a:pt x="281" y="21083"/>
                    <a:pt x="313" y="21203"/>
                  </a:cubicBezTo>
                  <a:cubicBezTo>
                    <a:pt x="339" y="21305"/>
                    <a:pt x="370" y="21413"/>
                    <a:pt x="405" y="21521"/>
                  </a:cubicBezTo>
                  <a:cubicBezTo>
                    <a:pt x="413" y="21548"/>
                    <a:pt x="421" y="21571"/>
                    <a:pt x="430" y="21600"/>
                  </a:cubicBezTo>
                  <a:cubicBezTo>
                    <a:pt x="503" y="21535"/>
                    <a:pt x="579" y="21462"/>
                    <a:pt x="652" y="21392"/>
                  </a:cubicBezTo>
                  <a:cubicBezTo>
                    <a:pt x="677" y="21363"/>
                    <a:pt x="709" y="21326"/>
                    <a:pt x="744" y="21298"/>
                  </a:cubicBezTo>
                  <a:cubicBezTo>
                    <a:pt x="950" y="21090"/>
                    <a:pt x="1163" y="20868"/>
                    <a:pt x="1372" y="20644"/>
                  </a:cubicBezTo>
                  <a:cubicBezTo>
                    <a:pt x="2215" y="19712"/>
                    <a:pt x="2999" y="18706"/>
                    <a:pt x="3322" y="18383"/>
                  </a:cubicBezTo>
                  <a:cubicBezTo>
                    <a:pt x="3627" y="18068"/>
                    <a:pt x="3933" y="17757"/>
                    <a:pt x="4249" y="17450"/>
                  </a:cubicBezTo>
                  <a:cubicBezTo>
                    <a:pt x="9783" y="11864"/>
                    <a:pt x="15718" y="6558"/>
                    <a:pt x="21206" y="930"/>
                  </a:cubicBezTo>
                  <a:lnTo>
                    <a:pt x="21214" y="923"/>
                  </a:lnTo>
                  <a:cubicBezTo>
                    <a:pt x="21600" y="526"/>
                    <a:pt x="21203" y="0"/>
                    <a:pt x="2067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7" name="Google Shape;1228;p42"/>
            <p:cNvSpPr/>
            <p:nvPr/>
          </p:nvSpPr>
          <p:spPr>
            <a:xfrm>
              <a:off x="86531" y="897676"/>
              <a:ext cx="596316" cy="317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2" h="21600" fill="norm" stroke="1" extrusionOk="0">
                  <a:moveTo>
                    <a:pt x="20829" y="0"/>
                  </a:moveTo>
                  <a:cubicBezTo>
                    <a:pt x="20822" y="0"/>
                    <a:pt x="20815" y="0"/>
                    <a:pt x="20807" y="0"/>
                  </a:cubicBezTo>
                  <a:cubicBezTo>
                    <a:pt x="20198" y="28"/>
                    <a:pt x="19598" y="236"/>
                    <a:pt x="19008" y="487"/>
                  </a:cubicBezTo>
                  <a:cubicBezTo>
                    <a:pt x="14363" y="2439"/>
                    <a:pt x="10175" y="6817"/>
                    <a:pt x="6118" y="11293"/>
                  </a:cubicBezTo>
                  <a:cubicBezTo>
                    <a:pt x="5345" y="12150"/>
                    <a:pt x="4358" y="13319"/>
                    <a:pt x="3370" y="14549"/>
                  </a:cubicBezTo>
                  <a:cubicBezTo>
                    <a:pt x="2295" y="15867"/>
                    <a:pt x="1235" y="17246"/>
                    <a:pt x="450" y="18330"/>
                  </a:cubicBezTo>
                  <a:cubicBezTo>
                    <a:pt x="426" y="18364"/>
                    <a:pt x="405" y="18404"/>
                    <a:pt x="378" y="18440"/>
                  </a:cubicBezTo>
                  <a:cubicBezTo>
                    <a:pt x="275" y="18588"/>
                    <a:pt x="163" y="18738"/>
                    <a:pt x="45" y="18903"/>
                  </a:cubicBezTo>
                  <a:cubicBezTo>
                    <a:pt x="33" y="18915"/>
                    <a:pt x="19" y="18949"/>
                    <a:pt x="0" y="18961"/>
                  </a:cubicBezTo>
                  <a:cubicBezTo>
                    <a:pt x="0" y="18989"/>
                    <a:pt x="6" y="19013"/>
                    <a:pt x="6" y="19037"/>
                  </a:cubicBezTo>
                  <a:cubicBezTo>
                    <a:pt x="39" y="19335"/>
                    <a:pt x="78" y="19633"/>
                    <a:pt x="112" y="19920"/>
                  </a:cubicBezTo>
                  <a:cubicBezTo>
                    <a:pt x="136" y="20096"/>
                    <a:pt x="151" y="20268"/>
                    <a:pt x="176" y="20430"/>
                  </a:cubicBezTo>
                  <a:cubicBezTo>
                    <a:pt x="202" y="20629"/>
                    <a:pt x="229" y="20841"/>
                    <a:pt x="254" y="21049"/>
                  </a:cubicBezTo>
                  <a:cubicBezTo>
                    <a:pt x="275" y="21226"/>
                    <a:pt x="299" y="21412"/>
                    <a:pt x="327" y="21600"/>
                  </a:cubicBezTo>
                  <a:cubicBezTo>
                    <a:pt x="392" y="21524"/>
                    <a:pt x="456" y="21450"/>
                    <a:pt x="523" y="21376"/>
                  </a:cubicBezTo>
                  <a:cubicBezTo>
                    <a:pt x="562" y="21326"/>
                    <a:pt x="601" y="21290"/>
                    <a:pt x="641" y="21226"/>
                  </a:cubicBezTo>
                  <a:cubicBezTo>
                    <a:pt x="1164" y="20629"/>
                    <a:pt x="1616" y="20080"/>
                    <a:pt x="1878" y="19798"/>
                  </a:cubicBezTo>
                  <a:cubicBezTo>
                    <a:pt x="1917" y="19758"/>
                    <a:pt x="1956" y="19708"/>
                    <a:pt x="1981" y="19684"/>
                  </a:cubicBezTo>
                  <a:cubicBezTo>
                    <a:pt x="8284" y="13479"/>
                    <a:pt x="14814" y="8096"/>
                    <a:pt x="21101" y="1866"/>
                  </a:cubicBezTo>
                  <a:cubicBezTo>
                    <a:pt x="21108" y="1854"/>
                    <a:pt x="21108" y="1854"/>
                    <a:pt x="21115" y="1854"/>
                  </a:cubicBezTo>
                  <a:cubicBezTo>
                    <a:pt x="21600" y="1376"/>
                    <a:pt x="21376" y="0"/>
                    <a:pt x="2082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8" name="Google Shape;1229;p42"/>
            <p:cNvSpPr/>
            <p:nvPr/>
          </p:nvSpPr>
          <p:spPr>
            <a:xfrm>
              <a:off x="91440" y="1155389"/>
              <a:ext cx="672788" cy="77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600" fill="norm" stroke="1" extrusionOk="0">
                  <a:moveTo>
                    <a:pt x="13098" y="0"/>
                  </a:moveTo>
                  <a:cubicBezTo>
                    <a:pt x="11090" y="0"/>
                    <a:pt x="9080" y="1261"/>
                    <a:pt x="7089" y="2704"/>
                  </a:cubicBezTo>
                  <a:cubicBezTo>
                    <a:pt x="5560" y="3834"/>
                    <a:pt x="3153" y="6645"/>
                    <a:pt x="1513" y="9217"/>
                  </a:cubicBezTo>
                  <a:cubicBezTo>
                    <a:pt x="1379" y="9407"/>
                    <a:pt x="1251" y="9671"/>
                    <a:pt x="1122" y="9877"/>
                  </a:cubicBezTo>
                  <a:cubicBezTo>
                    <a:pt x="1024" y="10025"/>
                    <a:pt x="920" y="10182"/>
                    <a:pt x="815" y="10380"/>
                  </a:cubicBezTo>
                  <a:cubicBezTo>
                    <a:pt x="547" y="10849"/>
                    <a:pt x="274" y="11303"/>
                    <a:pt x="0" y="11822"/>
                  </a:cubicBezTo>
                  <a:cubicBezTo>
                    <a:pt x="23" y="12638"/>
                    <a:pt x="47" y="13512"/>
                    <a:pt x="69" y="14370"/>
                  </a:cubicBezTo>
                  <a:cubicBezTo>
                    <a:pt x="88" y="15095"/>
                    <a:pt x="110" y="15862"/>
                    <a:pt x="134" y="16637"/>
                  </a:cubicBezTo>
                  <a:cubicBezTo>
                    <a:pt x="140" y="16827"/>
                    <a:pt x="145" y="16991"/>
                    <a:pt x="152" y="17198"/>
                  </a:cubicBezTo>
                  <a:cubicBezTo>
                    <a:pt x="198" y="18673"/>
                    <a:pt x="238" y="20108"/>
                    <a:pt x="285" y="21600"/>
                  </a:cubicBezTo>
                  <a:cubicBezTo>
                    <a:pt x="1071" y="20982"/>
                    <a:pt x="1792" y="20108"/>
                    <a:pt x="2082" y="20009"/>
                  </a:cubicBezTo>
                  <a:cubicBezTo>
                    <a:pt x="2169" y="20009"/>
                    <a:pt x="2262" y="19959"/>
                    <a:pt x="2350" y="19902"/>
                  </a:cubicBezTo>
                  <a:cubicBezTo>
                    <a:pt x="8562" y="18170"/>
                    <a:pt x="14796" y="20009"/>
                    <a:pt x="21006" y="18014"/>
                  </a:cubicBezTo>
                  <a:lnTo>
                    <a:pt x="21019" y="18014"/>
                  </a:lnTo>
                  <a:cubicBezTo>
                    <a:pt x="21513" y="17816"/>
                    <a:pt x="21600" y="11822"/>
                    <a:pt x="21140" y="10075"/>
                  </a:cubicBezTo>
                  <a:cubicBezTo>
                    <a:pt x="20652" y="8178"/>
                    <a:pt x="20123" y="6900"/>
                    <a:pt x="19599" y="5837"/>
                  </a:cubicBezTo>
                  <a:cubicBezTo>
                    <a:pt x="17456" y="1484"/>
                    <a:pt x="15279" y="0"/>
                    <a:pt x="1309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9" name="Google Shape;1230;p42"/>
            <p:cNvSpPr/>
            <p:nvPr/>
          </p:nvSpPr>
          <p:spPr>
            <a:xfrm>
              <a:off x="93615" y="1206620"/>
              <a:ext cx="574732" cy="289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600" fill="norm" stroke="1" extrusionOk="0">
                  <a:moveTo>
                    <a:pt x="0" y="0"/>
                  </a:moveTo>
                  <a:cubicBezTo>
                    <a:pt x="22" y="193"/>
                    <a:pt x="47" y="396"/>
                    <a:pt x="76" y="602"/>
                  </a:cubicBezTo>
                  <a:cubicBezTo>
                    <a:pt x="82" y="653"/>
                    <a:pt x="89" y="696"/>
                    <a:pt x="96" y="751"/>
                  </a:cubicBezTo>
                  <a:cubicBezTo>
                    <a:pt x="150" y="1143"/>
                    <a:pt x="197" y="1524"/>
                    <a:pt x="252" y="1920"/>
                  </a:cubicBezTo>
                  <a:cubicBezTo>
                    <a:pt x="286" y="2150"/>
                    <a:pt x="320" y="2382"/>
                    <a:pt x="355" y="2628"/>
                  </a:cubicBezTo>
                  <a:cubicBezTo>
                    <a:pt x="395" y="2886"/>
                    <a:pt x="436" y="3142"/>
                    <a:pt x="476" y="3401"/>
                  </a:cubicBezTo>
                  <a:lnTo>
                    <a:pt x="483" y="3414"/>
                  </a:lnTo>
                  <a:cubicBezTo>
                    <a:pt x="891" y="3753"/>
                    <a:pt x="1299" y="4108"/>
                    <a:pt x="1707" y="4447"/>
                  </a:cubicBezTo>
                  <a:cubicBezTo>
                    <a:pt x="8064" y="9926"/>
                    <a:pt x="14283" y="16152"/>
                    <a:pt x="20675" y="21497"/>
                  </a:cubicBezTo>
                  <a:cubicBezTo>
                    <a:pt x="20681" y="21497"/>
                    <a:pt x="20681" y="21510"/>
                    <a:pt x="20688" y="21510"/>
                  </a:cubicBezTo>
                  <a:cubicBezTo>
                    <a:pt x="20760" y="21572"/>
                    <a:pt x="20830" y="21600"/>
                    <a:pt x="20897" y="21600"/>
                  </a:cubicBezTo>
                  <a:cubicBezTo>
                    <a:pt x="21321" y="21600"/>
                    <a:pt x="21600" y="20479"/>
                    <a:pt x="21258" y="19717"/>
                  </a:cubicBezTo>
                  <a:cubicBezTo>
                    <a:pt x="20844" y="18780"/>
                    <a:pt x="20355" y="17947"/>
                    <a:pt x="19866" y="17188"/>
                  </a:cubicBezTo>
                  <a:cubicBezTo>
                    <a:pt x="15956" y="11124"/>
                    <a:pt x="11340" y="7493"/>
                    <a:pt x="6758" y="4147"/>
                  </a:cubicBezTo>
                  <a:cubicBezTo>
                    <a:pt x="5663" y="3346"/>
                    <a:pt x="4127" y="2354"/>
                    <a:pt x="2666" y="1469"/>
                  </a:cubicBezTo>
                  <a:cubicBezTo>
                    <a:pt x="1864" y="996"/>
                    <a:pt x="1075" y="558"/>
                    <a:pt x="402" y="193"/>
                  </a:cubicBezTo>
                  <a:cubicBezTo>
                    <a:pt x="389" y="193"/>
                    <a:pt x="367" y="180"/>
                    <a:pt x="355" y="180"/>
                  </a:cubicBezTo>
                  <a:cubicBezTo>
                    <a:pt x="245" y="112"/>
                    <a:pt x="137" y="70"/>
                    <a:pt x="34" y="18"/>
                  </a:cubicBezTo>
                  <a:cubicBezTo>
                    <a:pt x="22" y="0"/>
                    <a:pt x="1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0" name="Google Shape;1231;p42"/>
            <p:cNvSpPr/>
            <p:nvPr/>
          </p:nvSpPr>
          <p:spPr>
            <a:xfrm>
              <a:off x="103138" y="1241891"/>
              <a:ext cx="449606" cy="451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600" fill="norm" stroke="1" extrusionOk="0">
                  <a:moveTo>
                    <a:pt x="0" y="0"/>
                  </a:moveTo>
                  <a:cubicBezTo>
                    <a:pt x="52" y="166"/>
                    <a:pt x="104" y="330"/>
                    <a:pt x="156" y="496"/>
                  </a:cubicBezTo>
                  <a:cubicBezTo>
                    <a:pt x="461" y="1526"/>
                    <a:pt x="819" y="2538"/>
                    <a:pt x="1208" y="3533"/>
                  </a:cubicBezTo>
                  <a:cubicBezTo>
                    <a:pt x="7648" y="9405"/>
                    <a:pt x="13785" y="15635"/>
                    <a:pt x="20305" y="21422"/>
                  </a:cubicBezTo>
                  <a:cubicBezTo>
                    <a:pt x="20313" y="21422"/>
                    <a:pt x="20313" y="21430"/>
                    <a:pt x="20322" y="21430"/>
                  </a:cubicBezTo>
                  <a:cubicBezTo>
                    <a:pt x="20455" y="21549"/>
                    <a:pt x="20603" y="21600"/>
                    <a:pt x="20748" y="21600"/>
                  </a:cubicBezTo>
                  <a:cubicBezTo>
                    <a:pt x="21195" y="21600"/>
                    <a:pt x="21600" y="21102"/>
                    <a:pt x="21381" y="20575"/>
                  </a:cubicBezTo>
                  <a:cubicBezTo>
                    <a:pt x="21079" y="19832"/>
                    <a:pt x="20651" y="19135"/>
                    <a:pt x="20216" y="18462"/>
                  </a:cubicBezTo>
                  <a:cubicBezTo>
                    <a:pt x="16726" y="13166"/>
                    <a:pt x="11888" y="9038"/>
                    <a:pt x="7022" y="5112"/>
                  </a:cubicBezTo>
                  <a:cubicBezTo>
                    <a:pt x="5639" y="3996"/>
                    <a:pt x="3559" y="2450"/>
                    <a:pt x="1731" y="1168"/>
                  </a:cubicBezTo>
                  <a:cubicBezTo>
                    <a:pt x="1113" y="741"/>
                    <a:pt x="521" y="33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1" name="Google Shape;1232;p42"/>
            <p:cNvSpPr/>
            <p:nvPr/>
          </p:nvSpPr>
          <p:spPr>
            <a:xfrm>
              <a:off x="764469" y="1243420"/>
              <a:ext cx="1073945" cy="661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16" y="0"/>
                  </a:moveTo>
                  <a:cubicBezTo>
                    <a:pt x="16992" y="0"/>
                    <a:pt x="15961" y="608"/>
                    <a:pt x="15151" y="1649"/>
                  </a:cubicBezTo>
                  <a:cubicBezTo>
                    <a:pt x="13991" y="3126"/>
                    <a:pt x="13272" y="5404"/>
                    <a:pt x="13012" y="7765"/>
                  </a:cubicBezTo>
                  <a:cubicBezTo>
                    <a:pt x="12751" y="10125"/>
                    <a:pt x="12923" y="12568"/>
                    <a:pt x="13320" y="14876"/>
                  </a:cubicBezTo>
                  <a:cubicBezTo>
                    <a:pt x="12292" y="13617"/>
                    <a:pt x="11103" y="12407"/>
                    <a:pt x="9844" y="12407"/>
                  </a:cubicBezTo>
                  <a:cubicBezTo>
                    <a:pt x="9709" y="12407"/>
                    <a:pt x="9573" y="12420"/>
                    <a:pt x="9436" y="12450"/>
                  </a:cubicBezTo>
                  <a:cubicBezTo>
                    <a:pt x="8493" y="12653"/>
                    <a:pt x="7641" y="13606"/>
                    <a:pt x="7116" y="14888"/>
                  </a:cubicBezTo>
                  <a:cubicBezTo>
                    <a:pt x="6595" y="16175"/>
                    <a:pt x="6386" y="17767"/>
                    <a:pt x="6460" y="19305"/>
                  </a:cubicBezTo>
                  <a:cubicBezTo>
                    <a:pt x="5594" y="18549"/>
                    <a:pt x="4713" y="17773"/>
                    <a:pt x="3747" y="17451"/>
                  </a:cubicBezTo>
                  <a:cubicBezTo>
                    <a:pt x="3460" y="17354"/>
                    <a:pt x="3163" y="17302"/>
                    <a:pt x="2868" y="17302"/>
                  </a:cubicBezTo>
                  <a:cubicBezTo>
                    <a:pt x="2168" y="17302"/>
                    <a:pt x="1474" y="17596"/>
                    <a:pt x="932" y="18291"/>
                  </a:cubicBezTo>
                  <a:cubicBezTo>
                    <a:pt x="462" y="18893"/>
                    <a:pt x="151" y="19758"/>
                    <a:pt x="0" y="20700"/>
                  </a:cubicBezTo>
                  <a:cubicBezTo>
                    <a:pt x="579" y="20938"/>
                    <a:pt x="1174" y="21135"/>
                    <a:pt x="1780" y="21278"/>
                  </a:cubicBezTo>
                  <a:cubicBezTo>
                    <a:pt x="2136" y="21361"/>
                    <a:pt x="2495" y="21427"/>
                    <a:pt x="2859" y="21482"/>
                  </a:cubicBezTo>
                  <a:cubicBezTo>
                    <a:pt x="3362" y="21553"/>
                    <a:pt x="3872" y="21594"/>
                    <a:pt x="4386" y="21594"/>
                  </a:cubicBezTo>
                  <a:cubicBezTo>
                    <a:pt x="4426" y="21600"/>
                    <a:pt x="4463" y="21600"/>
                    <a:pt x="4503" y="21600"/>
                  </a:cubicBezTo>
                  <a:cubicBezTo>
                    <a:pt x="4749" y="21600"/>
                    <a:pt x="4992" y="21594"/>
                    <a:pt x="5234" y="21576"/>
                  </a:cubicBezTo>
                  <a:cubicBezTo>
                    <a:pt x="5748" y="21546"/>
                    <a:pt x="6257" y="21482"/>
                    <a:pt x="6764" y="21380"/>
                  </a:cubicBezTo>
                  <a:cubicBezTo>
                    <a:pt x="7102" y="21308"/>
                    <a:pt x="7440" y="21231"/>
                    <a:pt x="7774" y="21130"/>
                  </a:cubicBezTo>
                  <a:cubicBezTo>
                    <a:pt x="8163" y="21022"/>
                    <a:pt x="8548" y="20890"/>
                    <a:pt x="8930" y="20736"/>
                  </a:cubicBezTo>
                  <a:cubicBezTo>
                    <a:pt x="9719" y="20420"/>
                    <a:pt x="10486" y="20026"/>
                    <a:pt x="11235" y="19550"/>
                  </a:cubicBezTo>
                  <a:cubicBezTo>
                    <a:pt x="11770" y="19209"/>
                    <a:pt x="12299" y="18828"/>
                    <a:pt x="12810" y="18411"/>
                  </a:cubicBezTo>
                  <a:cubicBezTo>
                    <a:pt x="12915" y="18327"/>
                    <a:pt x="13022" y="18244"/>
                    <a:pt x="13129" y="18148"/>
                  </a:cubicBezTo>
                  <a:cubicBezTo>
                    <a:pt x="15221" y="16367"/>
                    <a:pt x="17074" y="13946"/>
                    <a:pt x="18597" y="11061"/>
                  </a:cubicBezTo>
                  <a:cubicBezTo>
                    <a:pt x="19500" y="9350"/>
                    <a:pt x="20286" y="7478"/>
                    <a:pt x="20936" y="5470"/>
                  </a:cubicBezTo>
                  <a:cubicBezTo>
                    <a:pt x="20991" y="5308"/>
                    <a:pt x="21041" y="5141"/>
                    <a:pt x="21093" y="4974"/>
                  </a:cubicBezTo>
                  <a:cubicBezTo>
                    <a:pt x="21273" y="4391"/>
                    <a:pt x="21446" y="3794"/>
                    <a:pt x="21600" y="3187"/>
                  </a:cubicBezTo>
                  <a:cubicBezTo>
                    <a:pt x="21544" y="3062"/>
                    <a:pt x="21486" y="2942"/>
                    <a:pt x="21424" y="2829"/>
                  </a:cubicBezTo>
                  <a:cubicBezTo>
                    <a:pt x="20855" y="1739"/>
                    <a:pt x="20146" y="820"/>
                    <a:pt x="19320" y="355"/>
                  </a:cubicBezTo>
                  <a:cubicBezTo>
                    <a:pt x="18900" y="114"/>
                    <a:pt x="18459" y="0"/>
                    <a:pt x="1801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2" name="Google Shape;1233;p42"/>
            <p:cNvSpPr/>
            <p:nvPr/>
          </p:nvSpPr>
          <p:spPr>
            <a:xfrm>
              <a:off x="609894" y="232906"/>
              <a:ext cx="12963" cy="224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71" y="0"/>
                  </a:moveTo>
                  <a:cubicBezTo>
                    <a:pt x="4849" y="0"/>
                    <a:pt x="0" y="280"/>
                    <a:pt x="0" y="630"/>
                  </a:cubicBezTo>
                  <a:lnTo>
                    <a:pt x="0" y="20987"/>
                  </a:lnTo>
                  <a:cubicBezTo>
                    <a:pt x="0" y="21340"/>
                    <a:pt x="4849" y="21600"/>
                    <a:pt x="10971" y="21600"/>
                  </a:cubicBezTo>
                  <a:cubicBezTo>
                    <a:pt x="16702" y="21600"/>
                    <a:pt x="21600" y="21340"/>
                    <a:pt x="21600" y="20987"/>
                  </a:cubicBezTo>
                  <a:lnTo>
                    <a:pt x="21600" y="630"/>
                  </a:lnTo>
                  <a:cubicBezTo>
                    <a:pt x="21600" y="280"/>
                    <a:pt x="16702" y="0"/>
                    <a:pt x="1097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3" name="Google Shape;1234;p42"/>
            <p:cNvSpPr/>
            <p:nvPr/>
          </p:nvSpPr>
          <p:spPr>
            <a:xfrm>
              <a:off x="504052" y="338748"/>
              <a:ext cx="224618" cy="12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0" y="0"/>
                  </a:moveTo>
                  <a:cubicBezTo>
                    <a:pt x="283" y="0"/>
                    <a:pt x="0" y="4800"/>
                    <a:pt x="0" y="10971"/>
                  </a:cubicBezTo>
                  <a:cubicBezTo>
                    <a:pt x="0" y="16996"/>
                    <a:pt x="283" y="21600"/>
                    <a:pt x="630" y="21600"/>
                  </a:cubicBezTo>
                  <a:lnTo>
                    <a:pt x="20987" y="21600"/>
                  </a:lnTo>
                  <a:cubicBezTo>
                    <a:pt x="21323" y="21600"/>
                    <a:pt x="21600" y="16996"/>
                    <a:pt x="21600" y="10971"/>
                  </a:cubicBezTo>
                  <a:cubicBezTo>
                    <a:pt x="21600" y="4800"/>
                    <a:pt x="21323" y="0"/>
                    <a:pt x="2098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4" name="Google Shape;1235;p42"/>
            <p:cNvSpPr/>
            <p:nvPr/>
          </p:nvSpPr>
          <p:spPr>
            <a:xfrm>
              <a:off x="559502" y="283137"/>
              <a:ext cx="118837" cy="132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600" fill="norm" stroke="1" extrusionOk="0">
                  <a:moveTo>
                    <a:pt x="1153" y="0"/>
                  </a:moveTo>
                  <a:cubicBezTo>
                    <a:pt x="889" y="0"/>
                    <a:pt x="620" y="81"/>
                    <a:pt x="398" y="253"/>
                  </a:cubicBezTo>
                  <a:cubicBezTo>
                    <a:pt x="-98" y="645"/>
                    <a:pt x="-130" y="1324"/>
                    <a:pt x="298" y="1745"/>
                  </a:cubicBezTo>
                  <a:lnTo>
                    <a:pt x="19306" y="21241"/>
                  </a:lnTo>
                  <a:cubicBezTo>
                    <a:pt x="19538" y="21485"/>
                    <a:pt x="19865" y="21600"/>
                    <a:pt x="20156" y="21600"/>
                  </a:cubicBezTo>
                  <a:cubicBezTo>
                    <a:pt x="20457" y="21600"/>
                    <a:pt x="20715" y="21514"/>
                    <a:pt x="20942" y="21332"/>
                  </a:cubicBezTo>
                  <a:cubicBezTo>
                    <a:pt x="21438" y="20950"/>
                    <a:pt x="21470" y="20295"/>
                    <a:pt x="21048" y="19845"/>
                  </a:cubicBezTo>
                  <a:lnTo>
                    <a:pt x="2034" y="349"/>
                  </a:lnTo>
                  <a:cubicBezTo>
                    <a:pt x="1802" y="120"/>
                    <a:pt x="1480" y="0"/>
                    <a:pt x="115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5" name="Google Shape;1236;p42"/>
            <p:cNvSpPr/>
            <p:nvPr/>
          </p:nvSpPr>
          <p:spPr>
            <a:xfrm>
              <a:off x="552468" y="290192"/>
              <a:ext cx="132905" cy="118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8" h="21600" fill="norm" stroke="1" extrusionOk="0">
                  <a:moveTo>
                    <a:pt x="20315" y="0"/>
                  </a:moveTo>
                  <a:cubicBezTo>
                    <a:pt x="20060" y="0"/>
                    <a:pt x="19805" y="102"/>
                    <a:pt x="19602" y="299"/>
                  </a:cubicBezTo>
                  <a:lnTo>
                    <a:pt x="339" y="19548"/>
                  </a:lnTo>
                  <a:cubicBezTo>
                    <a:pt x="-67" y="19975"/>
                    <a:pt x="-124" y="20702"/>
                    <a:pt x="254" y="21205"/>
                  </a:cubicBezTo>
                  <a:cubicBezTo>
                    <a:pt x="461" y="21466"/>
                    <a:pt x="754" y="21600"/>
                    <a:pt x="1042" y="21600"/>
                  </a:cubicBezTo>
                  <a:cubicBezTo>
                    <a:pt x="1283" y="21600"/>
                    <a:pt x="1543" y="21498"/>
                    <a:pt x="1717" y="21301"/>
                  </a:cubicBezTo>
                  <a:lnTo>
                    <a:pt x="20980" y="2057"/>
                  </a:lnTo>
                  <a:cubicBezTo>
                    <a:pt x="21419" y="1630"/>
                    <a:pt x="21476" y="898"/>
                    <a:pt x="21094" y="395"/>
                  </a:cubicBezTo>
                  <a:cubicBezTo>
                    <a:pt x="20891" y="134"/>
                    <a:pt x="20603" y="0"/>
                    <a:pt x="203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6" name="Google Shape;1237;p42"/>
            <p:cNvSpPr/>
            <p:nvPr/>
          </p:nvSpPr>
          <p:spPr>
            <a:xfrm>
              <a:off x="1693713" y="827428"/>
              <a:ext cx="12905" cy="224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28" y="0"/>
                  </a:moveTo>
                  <a:cubicBezTo>
                    <a:pt x="4822" y="0"/>
                    <a:pt x="0" y="283"/>
                    <a:pt x="0" y="633"/>
                  </a:cubicBezTo>
                  <a:lnTo>
                    <a:pt x="0" y="20984"/>
                  </a:lnTo>
                  <a:cubicBezTo>
                    <a:pt x="0" y="21323"/>
                    <a:pt x="4822" y="21600"/>
                    <a:pt x="10628" y="21600"/>
                  </a:cubicBezTo>
                  <a:cubicBezTo>
                    <a:pt x="16778" y="21600"/>
                    <a:pt x="21600" y="21323"/>
                    <a:pt x="21600" y="20984"/>
                  </a:cubicBezTo>
                  <a:lnTo>
                    <a:pt x="21600" y="633"/>
                  </a:lnTo>
                  <a:cubicBezTo>
                    <a:pt x="21600" y="283"/>
                    <a:pt x="16778" y="0"/>
                    <a:pt x="1062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7" name="Google Shape;1238;p42"/>
            <p:cNvSpPr/>
            <p:nvPr/>
          </p:nvSpPr>
          <p:spPr>
            <a:xfrm>
              <a:off x="1587842" y="933299"/>
              <a:ext cx="224647" cy="12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3" y="0"/>
                  </a:moveTo>
                  <a:cubicBezTo>
                    <a:pt x="283" y="0"/>
                    <a:pt x="0" y="4800"/>
                    <a:pt x="0" y="10922"/>
                  </a:cubicBezTo>
                  <a:cubicBezTo>
                    <a:pt x="0" y="16702"/>
                    <a:pt x="283" y="21600"/>
                    <a:pt x="633" y="21600"/>
                  </a:cubicBezTo>
                  <a:lnTo>
                    <a:pt x="20967" y="21600"/>
                  </a:lnTo>
                  <a:cubicBezTo>
                    <a:pt x="21317" y="21600"/>
                    <a:pt x="21600" y="16702"/>
                    <a:pt x="21600" y="10922"/>
                  </a:cubicBezTo>
                  <a:cubicBezTo>
                    <a:pt x="21600" y="4800"/>
                    <a:pt x="21317" y="0"/>
                    <a:pt x="2096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8" name="Google Shape;1239;p42"/>
            <p:cNvSpPr/>
            <p:nvPr/>
          </p:nvSpPr>
          <p:spPr>
            <a:xfrm>
              <a:off x="1643216" y="877601"/>
              <a:ext cx="118857" cy="132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fill="norm" stroke="1" extrusionOk="0">
                  <a:moveTo>
                    <a:pt x="1181" y="0"/>
                  </a:moveTo>
                  <a:cubicBezTo>
                    <a:pt x="902" y="0"/>
                    <a:pt x="628" y="91"/>
                    <a:pt x="417" y="268"/>
                  </a:cubicBezTo>
                  <a:cubicBezTo>
                    <a:pt x="-79" y="659"/>
                    <a:pt x="-142" y="1309"/>
                    <a:pt x="280" y="1759"/>
                  </a:cubicBezTo>
                  <a:lnTo>
                    <a:pt x="19265" y="21246"/>
                  </a:lnTo>
                  <a:cubicBezTo>
                    <a:pt x="19492" y="21490"/>
                    <a:pt x="19813" y="21600"/>
                    <a:pt x="20146" y="21600"/>
                  </a:cubicBezTo>
                  <a:cubicBezTo>
                    <a:pt x="20404" y="21600"/>
                    <a:pt x="20704" y="21519"/>
                    <a:pt x="20931" y="21337"/>
                  </a:cubicBezTo>
                  <a:cubicBezTo>
                    <a:pt x="21384" y="20955"/>
                    <a:pt x="21458" y="20300"/>
                    <a:pt x="21031" y="19851"/>
                  </a:cubicBezTo>
                  <a:lnTo>
                    <a:pt x="2051" y="358"/>
                  </a:lnTo>
                  <a:cubicBezTo>
                    <a:pt x="1824" y="119"/>
                    <a:pt x="1497" y="0"/>
                    <a:pt x="11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9" name="Google Shape;1240;p42"/>
            <p:cNvSpPr/>
            <p:nvPr/>
          </p:nvSpPr>
          <p:spPr>
            <a:xfrm>
              <a:off x="1636193" y="884743"/>
              <a:ext cx="132872" cy="118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1600" fill="norm" stroke="1" extrusionOk="0">
                  <a:moveTo>
                    <a:pt x="20338" y="0"/>
                  </a:moveTo>
                  <a:cubicBezTo>
                    <a:pt x="20088" y="0"/>
                    <a:pt x="19842" y="102"/>
                    <a:pt x="19639" y="299"/>
                  </a:cubicBezTo>
                  <a:lnTo>
                    <a:pt x="355" y="19548"/>
                  </a:lnTo>
                  <a:cubicBezTo>
                    <a:pt x="-85" y="19975"/>
                    <a:pt x="-118" y="20702"/>
                    <a:pt x="270" y="21199"/>
                  </a:cubicBezTo>
                  <a:cubicBezTo>
                    <a:pt x="473" y="21466"/>
                    <a:pt x="761" y="21600"/>
                    <a:pt x="1059" y="21600"/>
                  </a:cubicBezTo>
                  <a:cubicBezTo>
                    <a:pt x="1290" y="21600"/>
                    <a:pt x="1532" y="21498"/>
                    <a:pt x="1735" y="21295"/>
                  </a:cubicBezTo>
                  <a:lnTo>
                    <a:pt x="21009" y="2057"/>
                  </a:lnTo>
                  <a:cubicBezTo>
                    <a:pt x="21454" y="1630"/>
                    <a:pt x="21482" y="866"/>
                    <a:pt x="21104" y="395"/>
                  </a:cubicBezTo>
                  <a:cubicBezTo>
                    <a:pt x="20901" y="128"/>
                    <a:pt x="20617" y="0"/>
                    <a:pt x="2033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0" name="Google Shape;1241;p42"/>
            <p:cNvSpPr/>
            <p:nvPr/>
          </p:nvSpPr>
          <p:spPr>
            <a:xfrm>
              <a:off x="348389" y="922689"/>
              <a:ext cx="12963" cy="2246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66"/>
                    <a:pt x="0" y="616"/>
                  </a:cubicBezTo>
                  <a:lnTo>
                    <a:pt x="0" y="20967"/>
                  </a:lnTo>
                  <a:cubicBezTo>
                    <a:pt x="0" y="21323"/>
                    <a:pt x="4898" y="21600"/>
                    <a:pt x="10678" y="21600"/>
                  </a:cubicBezTo>
                  <a:cubicBezTo>
                    <a:pt x="16702" y="21600"/>
                    <a:pt x="21600" y="21323"/>
                    <a:pt x="21600" y="20967"/>
                  </a:cubicBezTo>
                  <a:lnTo>
                    <a:pt x="21600" y="616"/>
                  </a:lnTo>
                  <a:cubicBezTo>
                    <a:pt x="21600" y="266"/>
                    <a:pt x="16702" y="0"/>
                    <a:pt x="1067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1" name="Google Shape;1242;p42"/>
            <p:cNvSpPr/>
            <p:nvPr/>
          </p:nvSpPr>
          <p:spPr>
            <a:xfrm>
              <a:off x="242517" y="1028560"/>
              <a:ext cx="224648" cy="12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83" y="0"/>
                    <a:pt x="0" y="4506"/>
                    <a:pt x="0" y="10629"/>
                  </a:cubicBezTo>
                  <a:cubicBezTo>
                    <a:pt x="0" y="16702"/>
                    <a:pt x="283" y="21600"/>
                    <a:pt x="616" y="21600"/>
                  </a:cubicBezTo>
                  <a:lnTo>
                    <a:pt x="20970" y="21600"/>
                  </a:lnTo>
                  <a:cubicBezTo>
                    <a:pt x="21323" y="21600"/>
                    <a:pt x="21600" y="16702"/>
                    <a:pt x="21600" y="10629"/>
                  </a:cubicBezTo>
                  <a:cubicBezTo>
                    <a:pt x="21600" y="4506"/>
                    <a:pt x="21323" y="0"/>
                    <a:pt x="2097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2" name="Google Shape;1243;p42"/>
            <p:cNvSpPr/>
            <p:nvPr/>
          </p:nvSpPr>
          <p:spPr>
            <a:xfrm>
              <a:off x="297881" y="972744"/>
              <a:ext cx="118872" cy="132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fill="norm" stroke="1" extrusionOk="0">
                  <a:moveTo>
                    <a:pt x="1157" y="0"/>
                  </a:moveTo>
                  <a:cubicBezTo>
                    <a:pt x="883" y="0"/>
                    <a:pt x="608" y="86"/>
                    <a:pt x="387" y="258"/>
                  </a:cubicBezTo>
                  <a:cubicBezTo>
                    <a:pt x="-77" y="645"/>
                    <a:pt x="-140" y="1329"/>
                    <a:pt x="287" y="1750"/>
                  </a:cubicBezTo>
                  <a:lnTo>
                    <a:pt x="19267" y="21246"/>
                  </a:lnTo>
                  <a:cubicBezTo>
                    <a:pt x="19494" y="21480"/>
                    <a:pt x="19826" y="21600"/>
                    <a:pt x="20148" y="21600"/>
                  </a:cubicBezTo>
                  <a:cubicBezTo>
                    <a:pt x="20416" y="21600"/>
                    <a:pt x="20706" y="21543"/>
                    <a:pt x="20901" y="21366"/>
                  </a:cubicBezTo>
                  <a:cubicBezTo>
                    <a:pt x="21397" y="20983"/>
                    <a:pt x="21460" y="20300"/>
                    <a:pt x="21033" y="19850"/>
                  </a:cubicBezTo>
                  <a:lnTo>
                    <a:pt x="2053" y="349"/>
                  </a:lnTo>
                  <a:cubicBezTo>
                    <a:pt x="1821" y="120"/>
                    <a:pt x="1489" y="0"/>
                    <a:pt x="115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3" name="Google Shape;1244;p42"/>
            <p:cNvSpPr/>
            <p:nvPr/>
          </p:nvSpPr>
          <p:spPr>
            <a:xfrm>
              <a:off x="290903" y="979828"/>
              <a:ext cx="132844" cy="118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600" fill="norm" stroke="1" extrusionOk="0">
                  <a:moveTo>
                    <a:pt x="20342" y="0"/>
                  </a:moveTo>
                  <a:cubicBezTo>
                    <a:pt x="20096" y="0"/>
                    <a:pt x="19845" y="102"/>
                    <a:pt x="19642" y="299"/>
                  </a:cubicBezTo>
                  <a:lnTo>
                    <a:pt x="349" y="19537"/>
                  </a:lnTo>
                  <a:cubicBezTo>
                    <a:pt x="-86" y="19975"/>
                    <a:pt x="-114" y="20702"/>
                    <a:pt x="264" y="21199"/>
                  </a:cubicBezTo>
                  <a:cubicBezTo>
                    <a:pt x="468" y="21466"/>
                    <a:pt x="766" y="21600"/>
                    <a:pt x="1026" y="21600"/>
                  </a:cubicBezTo>
                  <a:cubicBezTo>
                    <a:pt x="1295" y="21600"/>
                    <a:pt x="1527" y="21498"/>
                    <a:pt x="1730" y="21295"/>
                  </a:cubicBezTo>
                  <a:lnTo>
                    <a:pt x="21023" y="2057"/>
                  </a:lnTo>
                  <a:cubicBezTo>
                    <a:pt x="21458" y="1619"/>
                    <a:pt x="21486" y="898"/>
                    <a:pt x="21108" y="395"/>
                  </a:cubicBezTo>
                  <a:cubicBezTo>
                    <a:pt x="20904" y="128"/>
                    <a:pt x="20625" y="0"/>
                    <a:pt x="2034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4" name="Google Shape;1245;p42"/>
            <p:cNvSpPr/>
            <p:nvPr/>
          </p:nvSpPr>
          <p:spPr>
            <a:xfrm>
              <a:off x="1313198" y="1524000"/>
              <a:ext cx="12963" cy="224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80"/>
                    <a:pt x="0" y="613"/>
                  </a:cubicBezTo>
                  <a:lnTo>
                    <a:pt x="0" y="20970"/>
                  </a:lnTo>
                  <a:cubicBezTo>
                    <a:pt x="0" y="21323"/>
                    <a:pt x="4898" y="21600"/>
                    <a:pt x="10678" y="21600"/>
                  </a:cubicBezTo>
                  <a:cubicBezTo>
                    <a:pt x="16702" y="21600"/>
                    <a:pt x="21600" y="21323"/>
                    <a:pt x="21600" y="20970"/>
                  </a:cubicBezTo>
                  <a:lnTo>
                    <a:pt x="21600" y="613"/>
                  </a:lnTo>
                  <a:cubicBezTo>
                    <a:pt x="21600" y="280"/>
                    <a:pt x="16702" y="0"/>
                    <a:pt x="1067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5" name="Google Shape;1246;p42"/>
            <p:cNvSpPr/>
            <p:nvPr/>
          </p:nvSpPr>
          <p:spPr>
            <a:xfrm>
              <a:off x="1207326" y="1629843"/>
              <a:ext cx="224707" cy="12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83" y="0"/>
                    <a:pt x="0" y="4898"/>
                    <a:pt x="0" y="10678"/>
                  </a:cubicBezTo>
                  <a:cubicBezTo>
                    <a:pt x="0" y="16702"/>
                    <a:pt x="283" y="21600"/>
                    <a:pt x="616" y="21600"/>
                  </a:cubicBezTo>
                  <a:lnTo>
                    <a:pt x="20967" y="21600"/>
                  </a:lnTo>
                  <a:cubicBezTo>
                    <a:pt x="21317" y="21600"/>
                    <a:pt x="21600" y="16702"/>
                    <a:pt x="21600" y="10678"/>
                  </a:cubicBezTo>
                  <a:cubicBezTo>
                    <a:pt x="21600" y="4898"/>
                    <a:pt x="21317" y="0"/>
                    <a:pt x="2096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6" name="Google Shape;1247;p42"/>
            <p:cNvSpPr/>
            <p:nvPr/>
          </p:nvSpPr>
          <p:spPr>
            <a:xfrm>
              <a:off x="1262725" y="1574056"/>
              <a:ext cx="118856" cy="132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fill="norm" stroke="1" extrusionOk="0">
                  <a:moveTo>
                    <a:pt x="1139" y="0"/>
                  </a:moveTo>
                  <a:cubicBezTo>
                    <a:pt x="876" y="0"/>
                    <a:pt x="612" y="86"/>
                    <a:pt x="412" y="253"/>
                  </a:cubicBezTo>
                  <a:cubicBezTo>
                    <a:pt x="-73" y="645"/>
                    <a:pt x="-147" y="1323"/>
                    <a:pt x="280" y="1771"/>
                  </a:cubicBezTo>
                  <a:lnTo>
                    <a:pt x="19260" y="21242"/>
                  </a:lnTo>
                  <a:cubicBezTo>
                    <a:pt x="19487" y="21485"/>
                    <a:pt x="19819" y="21600"/>
                    <a:pt x="20146" y="21600"/>
                  </a:cubicBezTo>
                  <a:cubicBezTo>
                    <a:pt x="20409" y="21600"/>
                    <a:pt x="20699" y="21514"/>
                    <a:pt x="20931" y="21333"/>
                  </a:cubicBezTo>
                  <a:cubicBezTo>
                    <a:pt x="21390" y="20951"/>
                    <a:pt x="21453" y="20268"/>
                    <a:pt x="21026" y="19857"/>
                  </a:cubicBezTo>
                  <a:lnTo>
                    <a:pt x="2046" y="377"/>
                  </a:lnTo>
                  <a:cubicBezTo>
                    <a:pt x="1808" y="129"/>
                    <a:pt x="1471" y="0"/>
                    <a:pt x="113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7" name="Google Shape;1248;p42"/>
            <p:cNvSpPr/>
            <p:nvPr/>
          </p:nvSpPr>
          <p:spPr>
            <a:xfrm>
              <a:off x="1255718" y="1581110"/>
              <a:ext cx="132861" cy="118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1600" fill="norm" stroke="1" extrusionOk="0">
                  <a:moveTo>
                    <a:pt x="20332" y="0"/>
                  </a:moveTo>
                  <a:cubicBezTo>
                    <a:pt x="20086" y="0"/>
                    <a:pt x="19840" y="102"/>
                    <a:pt x="19632" y="299"/>
                  </a:cubicBezTo>
                  <a:lnTo>
                    <a:pt x="358" y="19548"/>
                  </a:lnTo>
                  <a:cubicBezTo>
                    <a:pt x="-87" y="19975"/>
                    <a:pt x="-115" y="20702"/>
                    <a:pt x="263" y="21205"/>
                  </a:cubicBezTo>
                  <a:cubicBezTo>
                    <a:pt x="466" y="21466"/>
                    <a:pt x="764" y="21600"/>
                    <a:pt x="1062" y="21600"/>
                  </a:cubicBezTo>
                  <a:cubicBezTo>
                    <a:pt x="1293" y="21600"/>
                    <a:pt x="1525" y="21498"/>
                    <a:pt x="1728" y="21301"/>
                  </a:cubicBezTo>
                  <a:lnTo>
                    <a:pt x="21012" y="2063"/>
                  </a:lnTo>
                  <a:cubicBezTo>
                    <a:pt x="21447" y="1630"/>
                    <a:pt x="21485" y="898"/>
                    <a:pt x="21097" y="395"/>
                  </a:cubicBezTo>
                  <a:cubicBezTo>
                    <a:pt x="20894" y="134"/>
                    <a:pt x="20615" y="0"/>
                    <a:pt x="2033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053" name="Google Shape;1249;p42"/>
          <p:cNvGrpSpPr/>
          <p:nvPr/>
        </p:nvGrpSpPr>
        <p:grpSpPr>
          <a:xfrm>
            <a:off x="1988989" y="3501089"/>
            <a:ext cx="447918" cy="447957"/>
            <a:chOff x="58" y="0"/>
            <a:chExt cx="447916" cy="447955"/>
          </a:xfrm>
        </p:grpSpPr>
        <p:sp>
          <p:nvSpPr>
            <p:cNvPr id="1049" name="Google Shape;1250;p42"/>
            <p:cNvSpPr/>
            <p:nvPr/>
          </p:nvSpPr>
          <p:spPr>
            <a:xfrm>
              <a:off x="211122" y="0"/>
              <a:ext cx="25849" cy="447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77"/>
                    <a:pt x="0" y="633"/>
                  </a:cubicBezTo>
                  <a:lnTo>
                    <a:pt x="0" y="20984"/>
                  </a:lnTo>
                  <a:cubicBezTo>
                    <a:pt x="0" y="21317"/>
                    <a:pt x="4898" y="21600"/>
                    <a:pt x="10678" y="21600"/>
                  </a:cubicBezTo>
                  <a:cubicBezTo>
                    <a:pt x="16751" y="21600"/>
                    <a:pt x="21600" y="21317"/>
                    <a:pt x="21600" y="20984"/>
                  </a:cubicBezTo>
                  <a:lnTo>
                    <a:pt x="21600" y="633"/>
                  </a:lnTo>
                  <a:cubicBezTo>
                    <a:pt x="21600" y="277"/>
                    <a:pt x="16751" y="0"/>
                    <a:pt x="1067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0" name="Google Shape;1251;p42"/>
            <p:cNvSpPr/>
            <p:nvPr/>
          </p:nvSpPr>
          <p:spPr>
            <a:xfrm>
              <a:off x="58" y="210995"/>
              <a:ext cx="447918" cy="25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3" y="0"/>
                  </a:moveTo>
                  <a:cubicBezTo>
                    <a:pt x="283" y="0"/>
                    <a:pt x="0" y="4898"/>
                    <a:pt x="0" y="10971"/>
                  </a:cubicBezTo>
                  <a:cubicBezTo>
                    <a:pt x="0" y="16702"/>
                    <a:pt x="283" y="21600"/>
                    <a:pt x="613" y="21600"/>
                  </a:cubicBezTo>
                  <a:lnTo>
                    <a:pt x="20970" y="21600"/>
                  </a:lnTo>
                  <a:cubicBezTo>
                    <a:pt x="21323" y="21600"/>
                    <a:pt x="21600" y="16702"/>
                    <a:pt x="21600" y="10971"/>
                  </a:cubicBezTo>
                  <a:cubicBezTo>
                    <a:pt x="21600" y="4898"/>
                    <a:pt x="21323" y="0"/>
                    <a:pt x="2097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1" name="Google Shape;1252;p42"/>
            <p:cNvSpPr/>
            <p:nvPr/>
          </p:nvSpPr>
          <p:spPr>
            <a:xfrm>
              <a:off x="110402" y="100164"/>
              <a:ext cx="236855" cy="26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600" fill="norm" stroke="1" extrusionOk="0">
                  <a:moveTo>
                    <a:pt x="1153" y="0"/>
                  </a:moveTo>
                  <a:cubicBezTo>
                    <a:pt x="884" y="0"/>
                    <a:pt x="610" y="81"/>
                    <a:pt x="388" y="258"/>
                  </a:cubicBezTo>
                  <a:cubicBezTo>
                    <a:pt x="-77" y="641"/>
                    <a:pt x="-140" y="1324"/>
                    <a:pt x="288" y="1740"/>
                  </a:cubicBezTo>
                  <a:lnTo>
                    <a:pt x="19296" y="21246"/>
                  </a:lnTo>
                  <a:cubicBezTo>
                    <a:pt x="19528" y="21480"/>
                    <a:pt x="19855" y="21600"/>
                    <a:pt x="20177" y="21600"/>
                  </a:cubicBezTo>
                  <a:cubicBezTo>
                    <a:pt x="20447" y="21600"/>
                    <a:pt x="20737" y="21509"/>
                    <a:pt x="20932" y="21332"/>
                  </a:cubicBezTo>
                  <a:cubicBezTo>
                    <a:pt x="21428" y="20945"/>
                    <a:pt x="21460" y="20290"/>
                    <a:pt x="21038" y="19850"/>
                  </a:cubicBezTo>
                  <a:lnTo>
                    <a:pt x="2024" y="344"/>
                  </a:lnTo>
                  <a:cubicBezTo>
                    <a:pt x="1792" y="120"/>
                    <a:pt x="1475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2" name="Google Shape;1253;p42"/>
            <p:cNvSpPr/>
            <p:nvPr/>
          </p:nvSpPr>
          <p:spPr>
            <a:xfrm>
              <a:off x="96487" y="114172"/>
              <a:ext cx="264830" cy="236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1600" fill="norm" stroke="1" extrusionOk="0">
                  <a:moveTo>
                    <a:pt x="20323" y="0"/>
                  </a:moveTo>
                  <a:cubicBezTo>
                    <a:pt x="20072" y="0"/>
                    <a:pt x="19827" y="102"/>
                    <a:pt x="19638" y="299"/>
                  </a:cubicBezTo>
                  <a:lnTo>
                    <a:pt x="349" y="19548"/>
                  </a:lnTo>
                  <a:cubicBezTo>
                    <a:pt x="-86" y="19975"/>
                    <a:pt x="-114" y="20708"/>
                    <a:pt x="264" y="21205"/>
                  </a:cubicBezTo>
                  <a:cubicBezTo>
                    <a:pt x="472" y="21472"/>
                    <a:pt x="737" y="21600"/>
                    <a:pt x="1025" y="21600"/>
                  </a:cubicBezTo>
                  <a:cubicBezTo>
                    <a:pt x="1295" y="21600"/>
                    <a:pt x="1526" y="21504"/>
                    <a:pt x="1730" y="21306"/>
                  </a:cubicBezTo>
                  <a:lnTo>
                    <a:pt x="21018" y="2063"/>
                  </a:lnTo>
                  <a:cubicBezTo>
                    <a:pt x="21429" y="1630"/>
                    <a:pt x="21486" y="898"/>
                    <a:pt x="21103" y="406"/>
                  </a:cubicBezTo>
                  <a:cubicBezTo>
                    <a:pt x="20900" y="134"/>
                    <a:pt x="20611" y="0"/>
                    <a:pt x="2032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953;p40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8095">
              <a:defRPr sz="2267"/>
            </a:lvl1pPr>
          </a:lstStyle>
          <a:p>
            <a:pPr/>
            <a:r>
              <a:t>—Albert Einstein</a:t>
            </a:r>
          </a:p>
        </p:txBody>
      </p:sp>
      <p:sp>
        <p:nvSpPr>
          <p:cNvPr id="1056" name="Google Shape;954;p40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marL="0" indent="0"/>
          </a:lstStyle>
          <a:p>
            <a:pPr/>
            <a:r>
              <a:t>It has become appallingly obvious that our technology has exceeded our humanity.</a:t>
            </a:r>
          </a:p>
        </p:txBody>
      </p:sp>
      <p:grpSp>
        <p:nvGrpSpPr>
          <p:cNvPr id="1166" name="Google Shape;955;p40"/>
          <p:cNvGrpSpPr/>
          <p:nvPr/>
        </p:nvGrpSpPr>
        <p:grpSpPr>
          <a:xfrm>
            <a:off x="714906" y="2808792"/>
            <a:ext cx="1688127" cy="1799801"/>
            <a:chOff x="0" y="0"/>
            <a:chExt cx="1688125" cy="1799800"/>
          </a:xfrm>
        </p:grpSpPr>
        <p:sp>
          <p:nvSpPr>
            <p:cNvPr id="1057" name="Google Shape;956;p40"/>
            <p:cNvSpPr/>
            <p:nvPr/>
          </p:nvSpPr>
          <p:spPr>
            <a:xfrm flipH="1">
              <a:off x="0" y="0"/>
              <a:ext cx="1688126" cy="1799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588" y="0"/>
                  </a:moveTo>
                  <a:cubicBezTo>
                    <a:pt x="11119" y="0"/>
                    <a:pt x="10954" y="374"/>
                    <a:pt x="10846" y="623"/>
                  </a:cubicBezTo>
                  <a:cubicBezTo>
                    <a:pt x="10796" y="736"/>
                    <a:pt x="10736" y="874"/>
                    <a:pt x="10654" y="1033"/>
                  </a:cubicBezTo>
                  <a:cubicBezTo>
                    <a:pt x="10652" y="1039"/>
                    <a:pt x="10642" y="1060"/>
                    <a:pt x="10640" y="1063"/>
                  </a:cubicBezTo>
                  <a:cubicBezTo>
                    <a:pt x="10589" y="1160"/>
                    <a:pt x="10537" y="1252"/>
                    <a:pt x="10485" y="1342"/>
                  </a:cubicBezTo>
                  <a:cubicBezTo>
                    <a:pt x="8095" y="1408"/>
                    <a:pt x="5783" y="2221"/>
                    <a:pt x="3933" y="3652"/>
                  </a:cubicBezTo>
                  <a:cubicBezTo>
                    <a:pt x="3614" y="3800"/>
                    <a:pt x="3333" y="4041"/>
                    <a:pt x="3131" y="4338"/>
                  </a:cubicBezTo>
                  <a:cubicBezTo>
                    <a:pt x="1487" y="5893"/>
                    <a:pt x="411" y="7934"/>
                    <a:pt x="98" y="10092"/>
                  </a:cubicBezTo>
                  <a:cubicBezTo>
                    <a:pt x="32" y="10546"/>
                    <a:pt x="0" y="11009"/>
                    <a:pt x="0" y="11468"/>
                  </a:cubicBezTo>
                  <a:cubicBezTo>
                    <a:pt x="0" y="11935"/>
                    <a:pt x="32" y="12400"/>
                    <a:pt x="100" y="12859"/>
                  </a:cubicBezTo>
                  <a:lnTo>
                    <a:pt x="124" y="13011"/>
                  </a:lnTo>
                  <a:cubicBezTo>
                    <a:pt x="143" y="13130"/>
                    <a:pt x="165" y="13247"/>
                    <a:pt x="189" y="13365"/>
                  </a:cubicBezTo>
                  <a:cubicBezTo>
                    <a:pt x="195" y="13395"/>
                    <a:pt x="201" y="13424"/>
                    <a:pt x="208" y="13454"/>
                  </a:cubicBezTo>
                  <a:lnTo>
                    <a:pt x="217" y="13493"/>
                  </a:lnTo>
                  <a:cubicBezTo>
                    <a:pt x="233" y="13569"/>
                    <a:pt x="249" y="13642"/>
                    <a:pt x="267" y="13716"/>
                  </a:cubicBezTo>
                  <a:cubicBezTo>
                    <a:pt x="277" y="13757"/>
                    <a:pt x="287" y="13797"/>
                    <a:pt x="297" y="13836"/>
                  </a:cubicBezTo>
                  <a:lnTo>
                    <a:pt x="305" y="13864"/>
                  </a:lnTo>
                  <a:cubicBezTo>
                    <a:pt x="321" y="13930"/>
                    <a:pt x="339" y="13998"/>
                    <a:pt x="359" y="14064"/>
                  </a:cubicBezTo>
                  <a:cubicBezTo>
                    <a:pt x="373" y="14115"/>
                    <a:pt x="387" y="14165"/>
                    <a:pt x="403" y="14216"/>
                  </a:cubicBezTo>
                  <a:cubicBezTo>
                    <a:pt x="421" y="14280"/>
                    <a:pt x="442" y="14344"/>
                    <a:pt x="463" y="14408"/>
                  </a:cubicBezTo>
                  <a:cubicBezTo>
                    <a:pt x="480" y="14459"/>
                    <a:pt x="495" y="14508"/>
                    <a:pt x="512" y="14559"/>
                  </a:cubicBezTo>
                  <a:cubicBezTo>
                    <a:pt x="534" y="14623"/>
                    <a:pt x="558" y="14687"/>
                    <a:pt x="580" y="14751"/>
                  </a:cubicBezTo>
                  <a:lnTo>
                    <a:pt x="590" y="14775"/>
                  </a:lnTo>
                  <a:cubicBezTo>
                    <a:pt x="604" y="14815"/>
                    <a:pt x="618" y="14856"/>
                    <a:pt x="634" y="14895"/>
                  </a:cubicBezTo>
                  <a:cubicBezTo>
                    <a:pt x="660" y="14962"/>
                    <a:pt x="686" y="15027"/>
                    <a:pt x="712" y="15093"/>
                  </a:cubicBezTo>
                  <a:lnTo>
                    <a:pt x="728" y="15131"/>
                  </a:lnTo>
                  <a:cubicBezTo>
                    <a:pt x="740" y="15163"/>
                    <a:pt x="755" y="15195"/>
                    <a:pt x="767" y="15225"/>
                  </a:cubicBezTo>
                  <a:cubicBezTo>
                    <a:pt x="803" y="15308"/>
                    <a:pt x="839" y="15391"/>
                    <a:pt x="877" y="15473"/>
                  </a:cubicBezTo>
                  <a:cubicBezTo>
                    <a:pt x="877" y="15473"/>
                    <a:pt x="903" y="15532"/>
                    <a:pt x="911" y="15549"/>
                  </a:cubicBezTo>
                  <a:cubicBezTo>
                    <a:pt x="961" y="15654"/>
                    <a:pt x="1013" y="15760"/>
                    <a:pt x="1068" y="15865"/>
                  </a:cubicBezTo>
                  <a:lnTo>
                    <a:pt x="1122" y="15966"/>
                  </a:lnTo>
                  <a:cubicBezTo>
                    <a:pt x="1158" y="16036"/>
                    <a:pt x="1196" y="16108"/>
                    <a:pt x="1236" y="16177"/>
                  </a:cubicBezTo>
                  <a:cubicBezTo>
                    <a:pt x="1252" y="16207"/>
                    <a:pt x="1270" y="16238"/>
                    <a:pt x="1286" y="16268"/>
                  </a:cubicBezTo>
                  <a:lnTo>
                    <a:pt x="1304" y="16296"/>
                  </a:lnTo>
                  <a:cubicBezTo>
                    <a:pt x="1340" y="16360"/>
                    <a:pt x="1378" y="16422"/>
                    <a:pt x="1414" y="16486"/>
                  </a:cubicBezTo>
                  <a:cubicBezTo>
                    <a:pt x="1439" y="16522"/>
                    <a:pt x="1461" y="16560"/>
                    <a:pt x="1485" y="16595"/>
                  </a:cubicBezTo>
                  <a:lnTo>
                    <a:pt x="1491" y="16607"/>
                  </a:lnTo>
                  <a:cubicBezTo>
                    <a:pt x="1529" y="16669"/>
                    <a:pt x="1569" y="16729"/>
                    <a:pt x="1607" y="16789"/>
                  </a:cubicBezTo>
                  <a:cubicBezTo>
                    <a:pt x="1633" y="16828"/>
                    <a:pt x="1660" y="16868"/>
                    <a:pt x="1687" y="16906"/>
                  </a:cubicBezTo>
                  <a:cubicBezTo>
                    <a:pt x="1728" y="16968"/>
                    <a:pt x="1770" y="17028"/>
                    <a:pt x="1814" y="17088"/>
                  </a:cubicBezTo>
                  <a:cubicBezTo>
                    <a:pt x="1814" y="17088"/>
                    <a:pt x="1870" y="17167"/>
                    <a:pt x="1892" y="17198"/>
                  </a:cubicBezTo>
                  <a:cubicBezTo>
                    <a:pt x="1939" y="17262"/>
                    <a:pt x="1987" y="17325"/>
                    <a:pt x="2035" y="17388"/>
                  </a:cubicBezTo>
                  <a:cubicBezTo>
                    <a:pt x="2035" y="17388"/>
                    <a:pt x="2091" y="17459"/>
                    <a:pt x="2107" y="17482"/>
                  </a:cubicBezTo>
                  <a:cubicBezTo>
                    <a:pt x="2169" y="17559"/>
                    <a:pt x="2231" y="17636"/>
                    <a:pt x="2293" y="17711"/>
                  </a:cubicBezTo>
                  <a:lnTo>
                    <a:pt x="2332" y="17757"/>
                  </a:lnTo>
                  <a:cubicBezTo>
                    <a:pt x="2410" y="17849"/>
                    <a:pt x="2490" y="17939"/>
                    <a:pt x="2570" y="18029"/>
                  </a:cubicBezTo>
                  <a:lnTo>
                    <a:pt x="2617" y="18078"/>
                  </a:lnTo>
                  <a:cubicBezTo>
                    <a:pt x="2681" y="18150"/>
                    <a:pt x="2749" y="18222"/>
                    <a:pt x="2815" y="18289"/>
                  </a:cubicBezTo>
                  <a:lnTo>
                    <a:pt x="2835" y="18312"/>
                  </a:lnTo>
                  <a:lnTo>
                    <a:pt x="2871" y="18346"/>
                  </a:lnTo>
                  <a:lnTo>
                    <a:pt x="2878" y="18353"/>
                  </a:lnTo>
                  <a:cubicBezTo>
                    <a:pt x="2958" y="18434"/>
                    <a:pt x="3040" y="18515"/>
                    <a:pt x="3124" y="18594"/>
                  </a:cubicBezTo>
                  <a:lnTo>
                    <a:pt x="3211" y="18675"/>
                  </a:lnTo>
                  <a:cubicBezTo>
                    <a:pt x="3321" y="18777"/>
                    <a:pt x="3421" y="18867"/>
                    <a:pt x="3520" y="18952"/>
                  </a:cubicBezTo>
                  <a:lnTo>
                    <a:pt x="3570" y="18995"/>
                  </a:lnTo>
                  <a:cubicBezTo>
                    <a:pt x="3662" y="19072"/>
                    <a:pt x="3757" y="19149"/>
                    <a:pt x="3853" y="19225"/>
                  </a:cubicBezTo>
                  <a:cubicBezTo>
                    <a:pt x="3885" y="19249"/>
                    <a:pt x="3915" y="19274"/>
                    <a:pt x="3947" y="19298"/>
                  </a:cubicBezTo>
                  <a:cubicBezTo>
                    <a:pt x="4061" y="19387"/>
                    <a:pt x="4166" y="19464"/>
                    <a:pt x="4266" y="19535"/>
                  </a:cubicBezTo>
                  <a:cubicBezTo>
                    <a:pt x="4274" y="19541"/>
                    <a:pt x="4290" y="19553"/>
                    <a:pt x="4290" y="19554"/>
                  </a:cubicBezTo>
                  <a:cubicBezTo>
                    <a:pt x="4610" y="19778"/>
                    <a:pt x="4949" y="19991"/>
                    <a:pt x="5300" y="20187"/>
                  </a:cubicBezTo>
                  <a:lnTo>
                    <a:pt x="5368" y="20226"/>
                  </a:lnTo>
                  <a:cubicBezTo>
                    <a:pt x="5516" y="20305"/>
                    <a:pt x="5653" y="20377"/>
                    <a:pt x="5789" y="20444"/>
                  </a:cubicBezTo>
                  <a:cubicBezTo>
                    <a:pt x="5793" y="20446"/>
                    <a:pt x="5824" y="20461"/>
                    <a:pt x="5831" y="20465"/>
                  </a:cubicBezTo>
                  <a:cubicBezTo>
                    <a:pt x="5946" y="20520"/>
                    <a:pt x="6064" y="20574"/>
                    <a:pt x="6193" y="20631"/>
                  </a:cubicBezTo>
                  <a:cubicBezTo>
                    <a:pt x="6223" y="20646"/>
                    <a:pt x="6255" y="20659"/>
                    <a:pt x="6287" y="20674"/>
                  </a:cubicBezTo>
                  <a:cubicBezTo>
                    <a:pt x="6445" y="20742"/>
                    <a:pt x="6580" y="20796"/>
                    <a:pt x="6706" y="20845"/>
                  </a:cubicBezTo>
                  <a:cubicBezTo>
                    <a:pt x="7031" y="20971"/>
                    <a:pt x="7355" y="21079"/>
                    <a:pt x="7668" y="21165"/>
                  </a:cubicBezTo>
                  <a:cubicBezTo>
                    <a:pt x="7686" y="21171"/>
                    <a:pt x="7708" y="21176"/>
                    <a:pt x="7732" y="21184"/>
                  </a:cubicBezTo>
                  <a:cubicBezTo>
                    <a:pt x="7736" y="21184"/>
                    <a:pt x="7740" y="21186"/>
                    <a:pt x="7744" y="21186"/>
                  </a:cubicBezTo>
                  <a:cubicBezTo>
                    <a:pt x="7878" y="21224"/>
                    <a:pt x="8021" y="21261"/>
                    <a:pt x="8193" y="21300"/>
                  </a:cubicBezTo>
                  <a:cubicBezTo>
                    <a:pt x="8272" y="21320"/>
                    <a:pt x="8350" y="21337"/>
                    <a:pt x="8428" y="21353"/>
                  </a:cubicBezTo>
                  <a:lnTo>
                    <a:pt x="8530" y="21374"/>
                  </a:lnTo>
                  <a:cubicBezTo>
                    <a:pt x="8611" y="21391"/>
                    <a:pt x="8693" y="21406"/>
                    <a:pt x="8775" y="21421"/>
                  </a:cubicBezTo>
                  <a:lnTo>
                    <a:pt x="8878" y="21438"/>
                  </a:lnTo>
                  <a:cubicBezTo>
                    <a:pt x="8988" y="21457"/>
                    <a:pt x="9101" y="21476"/>
                    <a:pt x="9215" y="21491"/>
                  </a:cubicBezTo>
                  <a:cubicBezTo>
                    <a:pt x="9331" y="21508"/>
                    <a:pt x="9450" y="21521"/>
                    <a:pt x="9566" y="21534"/>
                  </a:cubicBezTo>
                  <a:cubicBezTo>
                    <a:pt x="9598" y="21536"/>
                    <a:pt x="9737" y="21549"/>
                    <a:pt x="9737" y="21549"/>
                  </a:cubicBezTo>
                  <a:cubicBezTo>
                    <a:pt x="9773" y="21553"/>
                    <a:pt x="9806" y="21557"/>
                    <a:pt x="9843" y="21560"/>
                  </a:cubicBezTo>
                  <a:cubicBezTo>
                    <a:pt x="9861" y="21560"/>
                    <a:pt x="9909" y="21564"/>
                    <a:pt x="9909" y="21564"/>
                  </a:cubicBezTo>
                  <a:cubicBezTo>
                    <a:pt x="9999" y="21572"/>
                    <a:pt x="10092" y="21578"/>
                    <a:pt x="10184" y="21581"/>
                  </a:cubicBezTo>
                  <a:lnTo>
                    <a:pt x="10224" y="21583"/>
                  </a:lnTo>
                  <a:cubicBezTo>
                    <a:pt x="10258" y="21585"/>
                    <a:pt x="10293" y="21587"/>
                    <a:pt x="10324" y="21589"/>
                  </a:cubicBezTo>
                  <a:cubicBezTo>
                    <a:pt x="10453" y="21594"/>
                    <a:pt x="10582" y="21596"/>
                    <a:pt x="10710" y="21598"/>
                  </a:cubicBezTo>
                  <a:cubicBezTo>
                    <a:pt x="10740" y="21600"/>
                    <a:pt x="10770" y="21600"/>
                    <a:pt x="10800" y="21600"/>
                  </a:cubicBezTo>
                  <a:cubicBezTo>
                    <a:pt x="10908" y="21600"/>
                    <a:pt x="11019" y="21598"/>
                    <a:pt x="11127" y="21594"/>
                  </a:cubicBezTo>
                  <a:lnTo>
                    <a:pt x="11169" y="21592"/>
                  </a:lnTo>
                  <a:lnTo>
                    <a:pt x="11225" y="21592"/>
                  </a:lnTo>
                  <a:cubicBezTo>
                    <a:pt x="11243" y="21591"/>
                    <a:pt x="11340" y="21587"/>
                    <a:pt x="11340" y="21587"/>
                  </a:cubicBezTo>
                  <a:cubicBezTo>
                    <a:pt x="11378" y="21585"/>
                    <a:pt x="11416" y="21583"/>
                    <a:pt x="11454" y="21581"/>
                  </a:cubicBezTo>
                  <a:cubicBezTo>
                    <a:pt x="11478" y="21579"/>
                    <a:pt x="11781" y="21558"/>
                    <a:pt x="11781" y="21558"/>
                  </a:cubicBezTo>
                  <a:lnTo>
                    <a:pt x="11859" y="21551"/>
                  </a:lnTo>
                  <a:cubicBezTo>
                    <a:pt x="11942" y="21544"/>
                    <a:pt x="12024" y="21534"/>
                    <a:pt x="12104" y="21526"/>
                  </a:cubicBezTo>
                  <a:cubicBezTo>
                    <a:pt x="12109" y="21525"/>
                    <a:pt x="12157" y="21519"/>
                    <a:pt x="12157" y="21519"/>
                  </a:cubicBezTo>
                  <a:cubicBezTo>
                    <a:pt x="12558" y="21472"/>
                    <a:pt x="12959" y="21402"/>
                    <a:pt x="13358" y="21312"/>
                  </a:cubicBezTo>
                  <a:cubicBezTo>
                    <a:pt x="13363" y="21312"/>
                    <a:pt x="13404" y="21300"/>
                    <a:pt x="13404" y="21300"/>
                  </a:cubicBezTo>
                  <a:cubicBezTo>
                    <a:pt x="13499" y="21280"/>
                    <a:pt x="13592" y="21258"/>
                    <a:pt x="13683" y="21233"/>
                  </a:cubicBezTo>
                  <a:cubicBezTo>
                    <a:pt x="13710" y="21226"/>
                    <a:pt x="13788" y="21205"/>
                    <a:pt x="13788" y="21205"/>
                  </a:cubicBezTo>
                  <a:cubicBezTo>
                    <a:pt x="13860" y="21186"/>
                    <a:pt x="13933" y="21165"/>
                    <a:pt x="14005" y="21145"/>
                  </a:cubicBezTo>
                  <a:lnTo>
                    <a:pt x="14117" y="21111"/>
                  </a:lnTo>
                  <a:cubicBezTo>
                    <a:pt x="14187" y="21090"/>
                    <a:pt x="14257" y="21067"/>
                    <a:pt x="14328" y="21045"/>
                  </a:cubicBezTo>
                  <a:cubicBezTo>
                    <a:pt x="14364" y="21033"/>
                    <a:pt x="14400" y="21020"/>
                    <a:pt x="14436" y="21009"/>
                  </a:cubicBezTo>
                  <a:cubicBezTo>
                    <a:pt x="14507" y="20987"/>
                    <a:pt x="14574" y="20962"/>
                    <a:pt x="14645" y="20937"/>
                  </a:cubicBezTo>
                  <a:cubicBezTo>
                    <a:pt x="14645" y="20937"/>
                    <a:pt x="14701" y="20917"/>
                    <a:pt x="14719" y="20909"/>
                  </a:cubicBezTo>
                  <a:cubicBezTo>
                    <a:pt x="14731" y="20905"/>
                    <a:pt x="14741" y="20902"/>
                    <a:pt x="14743" y="20900"/>
                  </a:cubicBezTo>
                  <a:cubicBezTo>
                    <a:pt x="14880" y="20851"/>
                    <a:pt x="15020" y="20795"/>
                    <a:pt x="15160" y="20736"/>
                  </a:cubicBezTo>
                  <a:lnTo>
                    <a:pt x="15217" y="20713"/>
                  </a:lnTo>
                  <a:cubicBezTo>
                    <a:pt x="15371" y="20648"/>
                    <a:pt x="15506" y="20589"/>
                    <a:pt x="15630" y="20531"/>
                  </a:cubicBezTo>
                  <a:cubicBezTo>
                    <a:pt x="15694" y="20501"/>
                    <a:pt x="15759" y="20471"/>
                    <a:pt x="15821" y="20439"/>
                  </a:cubicBezTo>
                  <a:cubicBezTo>
                    <a:pt x="17806" y="19460"/>
                    <a:pt x="19453" y="17888"/>
                    <a:pt x="20458" y="16010"/>
                  </a:cubicBezTo>
                  <a:cubicBezTo>
                    <a:pt x="21217" y="14595"/>
                    <a:pt x="21600" y="13066"/>
                    <a:pt x="21600" y="11468"/>
                  </a:cubicBezTo>
                  <a:cubicBezTo>
                    <a:pt x="21600" y="9210"/>
                    <a:pt x="20797" y="7024"/>
                    <a:pt x="19328" y="5253"/>
                  </a:cubicBezTo>
                  <a:cubicBezTo>
                    <a:pt x="19417" y="5182"/>
                    <a:pt x="19501" y="5105"/>
                    <a:pt x="19583" y="5024"/>
                  </a:cubicBezTo>
                  <a:cubicBezTo>
                    <a:pt x="19595" y="5012"/>
                    <a:pt x="19607" y="5001"/>
                    <a:pt x="19617" y="4990"/>
                  </a:cubicBezTo>
                  <a:cubicBezTo>
                    <a:pt x="19716" y="4890"/>
                    <a:pt x="19810" y="4781"/>
                    <a:pt x="19903" y="4660"/>
                  </a:cubicBezTo>
                  <a:cubicBezTo>
                    <a:pt x="19903" y="4660"/>
                    <a:pt x="19923" y="4634"/>
                    <a:pt x="19924" y="4632"/>
                  </a:cubicBezTo>
                  <a:cubicBezTo>
                    <a:pt x="20037" y="4482"/>
                    <a:pt x="20139" y="4325"/>
                    <a:pt x="20229" y="4164"/>
                  </a:cubicBezTo>
                  <a:cubicBezTo>
                    <a:pt x="20231" y="4160"/>
                    <a:pt x="20236" y="4156"/>
                    <a:pt x="20238" y="4152"/>
                  </a:cubicBezTo>
                  <a:lnTo>
                    <a:pt x="20233" y="4158"/>
                  </a:lnTo>
                  <a:cubicBezTo>
                    <a:pt x="20238" y="4150"/>
                    <a:pt x="20243" y="4143"/>
                    <a:pt x="20248" y="4133"/>
                  </a:cubicBezTo>
                  <a:cubicBezTo>
                    <a:pt x="20358" y="3928"/>
                    <a:pt x="20456" y="3712"/>
                    <a:pt x="20537" y="3486"/>
                  </a:cubicBezTo>
                  <a:lnTo>
                    <a:pt x="20554" y="3435"/>
                  </a:lnTo>
                  <a:cubicBezTo>
                    <a:pt x="20609" y="3284"/>
                    <a:pt x="20653" y="3132"/>
                    <a:pt x="20687" y="2983"/>
                  </a:cubicBezTo>
                  <a:cubicBezTo>
                    <a:pt x="20695" y="2963"/>
                    <a:pt x="20699" y="2940"/>
                    <a:pt x="20703" y="2918"/>
                  </a:cubicBezTo>
                  <a:cubicBezTo>
                    <a:pt x="20747" y="2727"/>
                    <a:pt x="20779" y="2537"/>
                    <a:pt x="20797" y="2353"/>
                  </a:cubicBezTo>
                  <a:cubicBezTo>
                    <a:pt x="20799" y="2339"/>
                    <a:pt x="20802" y="2325"/>
                    <a:pt x="20802" y="2312"/>
                  </a:cubicBezTo>
                  <a:cubicBezTo>
                    <a:pt x="20806" y="2281"/>
                    <a:pt x="20807" y="2253"/>
                    <a:pt x="20809" y="2223"/>
                  </a:cubicBezTo>
                  <a:cubicBezTo>
                    <a:pt x="20821" y="2082"/>
                    <a:pt x="20829" y="1954"/>
                    <a:pt x="20831" y="1847"/>
                  </a:cubicBezTo>
                  <a:cubicBezTo>
                    <a:pt x="20833" y="1839"/>
                    <a:pt x="20833" y="1805"/>
                    <a:pt x="20833" y="1805"/>
                  </a:cubicBezTo>
                  <a:cubicBezTo>
                    <a:pt x="20838" y="1540"/>
                    <a:pt x="20823" y="1265"/>
                    <a:pt x="20606" y="1058"/>
                  </a:cubicBezTo>
                  <a:cubicBezTo>
                    <a:pt x="20477" y="932"/>
                    <a:pt x="20300" y="862"/>
                    <a:pt x="20113" y="862"/>
                  </a:cubicBezTo>
                  <a:cubicBezTo>
                    <a:pt x="19975" y="862"/>
                    <a:pt x="19836" y="902"/>
                    <a:pt x="19716" y="977"/>
                  </a:cubicBezTo>
                  <a:cubicBezTo>
                    <a:pt x="19712" y="981"/>
                    <a:pt x="19708" y="983"/>
                    <a:pt x="19701" y="986"/>
                  </a:cubicBezTo>
                  <a:cubicBezTo>
                    <a:pt x="19433" y="1163"/>
                    <a:pt x="19407" y="1425"/>
                    <a:pt x="19389" y="1613"/>
                  </a:cubicBezTo>
                  <a:cubicBezTo>
                    <a:pt x="19385" y="1655"/>
                    <a:pt x="19381" y="1702"/>
                    <a:pt x="19375" y="1752"/>
                  </a:cubicBezTo>
                  <a:lnTo>
                    <a:pt x="19371" y="1777"/>
                  </a:lnTo>
                  <a:cubicBezTo>
                    <a:pt x="19354" y="1888"/>
                    <a:pt x="19333" y="1986"/>
                    <a:pt x="19302" y="2080"/>
                  </a:cubicBezTo>
                  <a:cubicBezTo>
                    <a:pt x="19300" y="2088"/>
                    <a:pt x="19298" y="2095"/>
                    <a:pt x="19294" y="2102"/>
                  </a:cubicBezTo>
                  <a:cubicBezTo>
                    <a:pt x="19248" y="2236"/>
                    <a:pt x="19186" y="2353"/>
                    <a:pt x="19108" y="2456"/>
                  </a:cubicBezTo>
                  <a:cubicBezTo>
                    <a:pt x="19102" y="2464"/>
                    <a:pt x="19089" y="2481"/>
                    <a:pt x="19089" y="2481"/>
                  </a:cubicBezTo>
                  <a:cubicBezTo>
                    <a:pt x="19039" y="2547"/>
                    <a:pt x="18975" y="2615"/>
                    <a:pt x="18901" y="2678"/>
                  </a:cubicBezTo>
                  <a:cubicBezTo>
                    <a:pt x="18897" y="2680"/>
                    <a:pt x="18889" y="2688"/>
                    <a:pt x="18889" y="2690"/>
                  </a:cubicBezTo>
                  <a:cubicBezTo>
                    <a:pt x="18877" y="2697"/>
                    <a:pt x="18865" y="2707"/>
                    <a:pt x="18855" y="2716"/>
                  </a:cubicBezTo>
                  <a:cubicBezTo>
                    <a:pt x="18740" y="2812"/>
                    <a:pt x="18612" y="2902"/>
                    <a:pt x="18459" y="2995"/>
                  </a:cubicBezTo>
                  <a:cubicBezTo>
                    <a:pt x="18451" y="3000"/>
                    <a:pt x="18442" y="3006"/>
                    <a:pt x="18432" y="3012"/>
                  </a:cubicBezTo>
                  <a:cubicBezTo>
                    <a:pt x="18359" y="3057"/>
                    <a:pt x="18283" y="3096"/>
                    <a:pt x="18209" y="3134"/>
                  </a:cubicBezTo>
                  <a:cubicBezTo>
                    <a:pt x="18201" y="3139"/>
                    <a:pt x="18181" y="3149"/>
                    <a:pt x="18179" y="3151"/>
                  </a:cubicBezTo>
                  <a:cubicBezTo>
                    <a:pt x="18105" y="3186"/>
                    <a:pt x="18036" y="3219"/>
                    <a:pt x="17970" y="3247"/>
                  </a:cubicBezTo>
                  <a:cubicBezTo>
                    <a:pt x="17962" y="3251"/>
                    <a:pt x="17942" y="3260"/>
                    <a:pt x="17940" y="3260"/>
                  </a:cubicBezTo>
                  <a:cubicBezTo>
                    <a:pt x="17807" y="3318"/>
                    <a:pt x="17673" y="3371"/>
                    <a:pt x="17539" y="3418"/>
                  </a:cubicBezTo>
                  <a:cubicBezTo>
                    <a:pt x="17527" y="3422"/>
                    <a:pt x="17515" y="3428"/>
                    <a:pt x="17500" y="3433"/>
                  </a:cubicBezTo>
                  <a:cubicBezTo>
                    <a:pt x="17472" y="3443"/>
                    <a:pt x="17446" y="3452"/>
                    <a:pt x="17418" y="3461"/>
                  </a:cubicBezTo>
                  <a:cubicBezTo>
                    <a:pt x="17207" y="3309"/>
                    <a:pt x="16991" y="3162"/>
                    <a:pt x="16772" y="3026"/>
                  </a:cubicBezTo>
                  <a:cubicBezTo>
                    <a:pt x="15429" y="2189"/>
                    <a:pt x="13898" y="1645"/>
                    <a:pt x="12303" y="1436"/>
                  </a:cubicBezTo>
                  <a:cubicBezTo>
                    <a:pt x="12351" y="1016"/>
                    <a:pt x="12347" y="497"/>
                    <a:pt x="12109" y="228"/>
                  </a:cubicBezTo>
                  <a:cubicBezTo>
                    <a:pt x="11978" y="83"/>
                    <a:pt x="11789" y="0"/>
                    <a:pt x="1158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720000">
                <a:srgbClr val="000000">
                  <a:alpha val="21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8" name="Google Shape;957;p40"/>
            <p:cNvSpPr/>
            <p:nvPr/>
          </p:nvSpPr>
          <p:spPr>
            <a:xfrm flipH="1">
              <a:off x="54258" y="171591"/>
              <a:ext cx="1585420" cy="1585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5333" y="0"/>
                    <a:pt x="816" y="4060"/>
                    <a:pt x="100" y="9332"/>
                  </a:cubicBezTo>
                  <a:cubicBezTo>
                    <a:pt x="34" y="9813"/>
                    <a:pt x="0" y="10302"/>
                    <a:pt x="0" y="10800"/>
                  </a:cubicBezTo>
                  <a:cubicBezTo>
                    <a:pt x="0" y="11300"/>
                    <a:pt x="34" y="11794"/>
                    <a:pt x="100" y="12277"/>
                  </a:cubicBezTo>
                  <a:cubicBezTo>
                    <a:pt x="109" y="12332"/>
                    <a:pt x="118" y="12388"/>
                    <a:pt x="126" y="12445"/>
                  </a:cubicBezTo>
                  <a:cubicBezTo>
                    <a:pt x="455" y="14606"/>
                    <a:pt x="1425" y="16555"/>
                    <a:pt x="2836" y="18096"/>
                  </a:cubicBezTo>
                  <a:cubicBezTo>
                    <a:pt x="3278" y="18576"/>
                    <a:pt x="3763" y="19019"/>
                    <a:pt x="4284" y="19414"/>
                  </a:cubicBezTo>
                  <a:cubicBezTo>
                    <a:pt x="4481" y="19561"/>
                    <a:pt x="4679" y="19702"/>
                    <a:pt x="4884" y="19837"/>
                  </a:cubicBezTo>
                  <a:cubicBezTo>
                    <a:pt x="5182" y="20032"/>
                    <a:pt x="5489" y="20213"/>
                    <a:pt x="5803" y="20378"/>
                  </a:cubicBezTo>
                  <a:cubicBezTo>
                    <a:pt x="6092" y="20528"/>
                    <a:pt x="6389" y="20666"/>
                    <a:pt x="6692" y="20790"/>
                  </a:cubicBezTo>
                  <a:cubicBezTo>
                    <a:pt x="6699" y="20793"/>
                    <a:pt x="6703" y="20794"/>
                    <a:pt x="6709" y="20799"/>
                  </a:cubicBezTo>
                  <a:cubicBezTo>
                    <a:pt x="7023" y="20927"/>
                    <a:pt x="7346" y="21043"/>
                    <a:pt x="7677" y="21141"/>
                  </a:cubicBezTo>
                  <a:cubicBezTo>
                    <a:pt x="7699" y="21149"/>
                    <a:pt x="7722" y="21154"/>
                    <a:pt x="7746" y="21162"/>
                  </a:cubicBezTo>
                  <a:cubicBezTo>
                    <a:pt x="7861" y="21195"/>
                    <a:pt x="7977" y="21228"/>
                    <a:pt x="8096" y="21259"/>
                  </a:cubicBezTo>
                  <a:cubicBezTo>
                    <a:pt x="8459" y="21355"/>
                    <a:pt x="8833" y="21429"/>
                    <a:pt x="9211" y="21485"/>
                  </a:cubicBezTo>
                  <a:cubicBezTo>
                    <a:pt x="9421" y="21515"/>
                    <a:pt x="9631" y="21541"/>
                    <a:pt x="9842" y="21560"/>
                  </a:cubicBezTo>
                  <a:cubicBezTo>
                    <a:pt x="10134" y="21585"/>
                    <a:pt x="10431" y="21598"/>
                    <a:pt x="10730" y="21600"/>
                  </a:cubicBezTo>
                  <a:lnTo>
                    <a:pt x="10799" y="21600"/>
                  </a:lnTo>
                  <a:cubicBezTo>
                    <a:pt x="10942" y="21600"/>
                    <a:pt x="11083" y="21598"/>
                    <a:pt x="11224" y="21592"/>
                  </a:cubicBezTo>
                  <a:cubicBezTo>
                    <a:pt x="11523" y="21581"/>
                    <a:pt x="11820" y="21558"/>
                    <a:pt x="12113" y="21521"/>
                  </a:cubicBezTo>
                  <a:cubicBezTo>
                    <a:pt x="12312" y="21497"/>
                    <a:pt x="12508" y="21468"/>
                    <a:pt x="12701" y="21431"/>
                  </a:cubicBezTo>
                  <a:cubicBezTo>
                    <a:pt x="12927" y="21393"/>
                    <a:pt x="13151" y="21346"/>
                    <a:pt x="13374" y="21290"/>
                  </a:cubicBezTo>
                  <a:cubicBezTo>
                    <a:pt x="13835" y="21179"/>
                    <a:pt x="14282" y="21036"/>
                    <a:pt x="14717" y="20867"/>
                  </a:cubicBezTo>
                  <a:cubicBezTo>
                    <a:pt x="15030" y="20743"/>
                    <a:pt x="15338" y="20607"/>
                    <a:pt x="15634" y="20457"/>
                  </a:cubicBezTo>
                  <a:cubicBezTo>
                    <a:pt x="15697" y="20429"/>
                    <a:pt x="15758" y="20397"/>
                    <a:pt x="15820" y="20365"/>
                  </a:cubicBezTo>
                  <a:cubicBezTo>
                    <a:pt x="17816" y="19316"/>
                    <a:pt x="19444" y="17660"/>
                    <a:pt x="20457" y="15643"/>
                  </a:cubicBezTo>
                  <a:cubicBezTo>
                    <a:pt x="21187" y="14185"/>
                    <a:pt x="21600" y="12542"/>
                    <a:pt x="21600" y="10800"/>
                  </a:cubicBezTo>
                  <a:cubicBezTo>
                    <a:pt x="21600" y="8080"/>
                    <a:pt x="20594" y="5594"/>
                    <a:pt x="18933" y="3697"/>
                  </a:cubicBezTo>
                  <a:cubicBezTo>
                    <a:pt x="18906" y="3665"/>
                    <a:pt x="18878" y="3631"/>
                    <a:pt x="18848" y="3599"/>
                  </a:cubicBezTo>
                  <a:cubicBezTo>
                    <a:pt x="18720" y="3455"/>
                    <a:pt x="18587" y="3314"/>
                    <a:pt x="18451" y="3177"/>
                  </a:cubicBezTo>
                  <a:cubicBezTo>
                    <a:pt x="18213" y="2938"/>
                    <a:pt x="17968" y="2712"/>
                    <a:pt x="17709" y="2498"/>
                  </a:cubicBezTo>
                  <a:cubicBezTo>
                    <a:pt x="17410" y="2248"/>
                    <a:pt x="17096" y="2015"/>
                    <a:pt x="16771" y="1799"/>
                  </a:cubicBezTo>
                  <a:cubicBezTo>
                    <a:pt x="15263" y="797"/>
                    <a:pt x="13489" y="164"/>
                    <a:pt x="11579" y="28"/>
                  </a:cubicBezTo>
                  <a:cubicBezTo>
                    <a:pt x="11354" y="10"/>
                    <a:pt x="11128" y="2"/>
                    <a:pt x="10899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9" name="Google Shape;958;p40"/>
            <p:cNvSpPr/>
            <p:nvPr/>
          </p:nvSpPr>
          <p:spPr>
            <a:xfrm flipH="1">
              <a:off x="860021" y="270964"/>
              <a:ext cx="327365" cy="222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600" fill="norm" stroke="1" extrusionOk="0">
                  <a:moveTo>
                    <a:pt x="14244" y="0"/>
                  </a:moveTo>
                  <a:cubicBezTo>
                    <a:pt x="12651" y="0"/>
                    <a:pt x="11059" y="456"/>
                    <a:pt x="9563" y="1296"/>
                  </a:cubicBezTo>
                  <a:cubicBezTo>
                    <a:pt x="9308" y="1435"/>
                    <a:pt x="9063" y="1602"/>
                    <a:pt x="8809" y="1751"/>
                  </a:cubicBezTo>
                  <a:cubicBezTo>
                    <a:pt x="8725" y="1815"/>
                    <a:pt x="8644" y="1876"/>
                    <a:pt x="8562" y="1935"/>
                  </a:cubicBezTo>
                  <a:cubicBezTo>
                    <a:pt x="7028" y="2986"/>
                    <a:pt x="5544" y="4461"/>
                    <a:pt x="4297" y="6151"/>
                  </a:cubicBezTo>
                  <a:cubicBezTo>
                    <a:pt x="4226" y="6241"/>
                    <a:pt x="4163" y="6332"/>
                    <a:pt x="4093" y="6440"/>
                  </a:cubicBezTo>
                  <a:cubicBezTo>
                    <a:pt x="3908" y="6680"/>
                    <a:pt x="3735" y="6940"/>
                    <a:pt x="3570" y="7197"/>
                  </a:cubicBezTo>
                  <a:cubicBezTo>
                    <a:pt x="2610" y="8671"/>
                    <a:pt x="1903" y="10362"/>
                    <a:pt x="1361" y="12172"/>
                  </a:cubicBezTo>
                  <a:cubicBezTo>
                    <a:pt x="1299" y="12370"/>
                    <a:pt x="1248" y="12551"/>
                    <a:pt x="1198" y="12750"/>
                  </a:cubicBezTo>
                  <a:cubicBezTo>
                    <a:pt x="880" y="13859"/>
                    <a:pt x="625" y="15030"/>
                    <a:pt x="411" y="16231"/>
                  </a:cubicBezTo>
                  <a:cubicBezTo>
                    <a:pt x="195" y="17355"/>
                    <a:pt x="-151" y="20978"/>
                    <a:pt x="71" y="21571"/>
                  </a:cubicBezTo>
                  <a:cubicBezTo>
                    <a:pt x="78" y="21590"/>
                    <a:pt x="111" y="21600"/>
                    <a:pt x="165" y="21600"/>
                  </a:cubicBezTo>
                  <a:cubicBezTo>
                    <a:pt x="457" y="21600"/>
                    <a:pt x="1371" y="21338"/>
                    <a:pt x="2098" y="20978"/>
                  </a:cubicBezTo>
                  <a:cubicBezTo>
                    <a:pt x="4725" y="19699"/>
                    <a:pt x="7468" y="19229"/>
                    <a:pt x="10198" y="18619"/>
                  </a:cubicBezTo>
                  <a:cubicBezTo>
                    <a:pt x="10320" y="18590"/>
                    <a:pt x="10433" y="18575"/>
                    <a:pt x="10555" y="18543"/>
                  </a:cubicBezTo>
                  <a:cubicBezTo>
                    <a:pt x="11660" y="18300"/>
                    <a:pt x="12766" y="18014"/>
                    <a:pt x="13860" y="17649"/>
                  </a:cubicBezTo>
                  <a:cubicBezTo>
                    <a:pt x="13963" y="17615"/>
                    <a:pt x="14054" y="17585"/>
                    <a:pt x="14146" y="17539"/>
                  </a:cubicBezTo>
                  <a:cubicBezTo>
                    <a:pt x="14209" y="17524"/>
                    <a:pt x="14257" y="17509"/>
                    <a:pt x="14319" y="17495"/>
                  </a:cubicBezTo>
                  <a:cubicBezTo>
                    <a:pt x="15701" y="16975"/>
                    <a:pt x="17093" y="16294"/>
                    <a:pt x="18288" y="15165"/>
                  </a:cubicBezTo>
                  <a:cubicBezTo>
                    <a:pt x="18349" y="15121"/>
                    <a:pt x="18411" y="15045"/>
                    <a:pt x="18472" y="14984"/>
                  </a:cubicBezTo>
                  <a:cubicBezTo>
                    <a:pt x="18718" y="14756"/>
                    <a:pt x="18943" y="14499"/>
                    <a:pt x="19167" y="14210"/>
                  </a:cubicBezTo>
                  <a:cubicBezTo>
                    <a:pt x="19568" y="13725"/>
                    <a:pt x="19925" y="13159"/>
                    <a:pt x="20232" y="12537"/>
                  </a:cubicBezTo>
                  <a:cubicBezTo>
                    <a:pt x="20271" y="12461"/>
                    <a:pt x="20314" y="12385"/>
                    <a:pt x="20355" y="12294"/>
                  </a:cubicBezTo>
                  <a:cubicBezTo>
                    <a:pt x="21050" y="10805"/>
                    <a:pt x="21449" y="9024"/>
                    <a:pt x="21327" y="7246"/>
                  </a:cubicBezTo>
                  <a:cubicBezTo>
                    <a:pt x="21092" y="3716"/>
                    <a:pt x="18882" y="1021"/>
                    <a:pt x="16550" y="340"/>
                  </a:cubicBezTo>
                  <a:cubicBezTo>
                    <a:pt x="15957" y="157"/>
                    <a:pt x="15352" y="66"/>
                    <a:pt x="14739" y="37"/>
                  </a:cubicBezTo>
                  <a:lnTo>
                    <a:pt x="14739" y="17"/>
                  </a:lnTo>
                  <a:cubicBezTo>
                    <a:pt x="14647" y="17"/>
                    <a:pt x="14555" y="5"/>
                    <a:pt x="14464" y="5"/>
                  </a:cubicBezTo>
                  <a:cubicBezTo>
                    <a:pt x="14390" y="2"/>
                    <a:pt x="14318" y="0"/>
                    <a:pt x="1424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0" name="Google Shape;959;p40"/>
            <p:cNvSpPr/>
            <p:nvPr/>
          </p:nvSpPr>
          <p:spPr>
            <a:xfrm flipH="1">
              <a:off x="961370" y="271014"/>
              <a:ext cx="48243" cy="71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8" h="21600" fill="norm" stroke="1" extrusionOk="0">
                  <a:moveTo>
                    <a:pt x="19627" y="0"/>
                  </a:moveTo>
                  <a:cubicBezTo>
                    <a:pt x="11080" y="6009"/>
                    <a:pt x="4368" y="13163"/>
                    <a:pt x="43" y="20939"/>
                  </a:cubicBezTo>
                  <a:cubicBezTo>
                    <a:pt x="-92" y="21177"/>
                    <a:pt x="111" y="21416"/>
                    <a:pt x="392" y="21569"/>
                  </a:cubicBezTo>
                  <a:lnTo>
                    <a:pt x="460" y="21569"/>
                  </a:lnTo>
                  <a:cubicBezTo>
                    <a:pt x="561" y="21592"/>
                    <a:pt x="663" y="21600"/>
                    <a:pt x="753" y="21600"/>
                  </a:cubicBezTo>
                  <a:cubicBezTo>
                    <a:pt x="1045" y="21600"/>
                    <a:pt x="1259" y="21500"/>
                    <a:pt x="1361" y="21285"/>
                  </a:cubicBezTo>
                  <a:cubicBezTo>
                    <a:pt x="5775" y="13355"/>
                    <a:pt x="12690" y="6055"/>
                    <a:pt x="21508" y="38"/>
                  </a:cubicBezTo>
                  <a:cubicBezTo>
                    <a:pt x="20877" y="38"/>
                    <a:pt x="20247" y="0"/>
                    <a:pt x="1962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1" name="Google Shape;960;p40"/>
            <p:cNvSpPr/>
            <p:nvPr/>
          </p:nvSpPr>
          <p:spPr>
            <a:xfrm flipH="1">
              <a:off x="875259" y="326308"/>
              <a:ext cx="102192" cy="73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600" fill="norm" stroke="1" extrusionOk="0">
                  <a:moveTo>
                    <a:pt x="344" y="0"/>
                  </a:moveTo>
                  <a:cubicBezTo>
                    <a:pt x="227" y="0"/>
                    <a:pt x="115" y="81"/>
                    <a:pt x="46" y="207"/>
                  </a:cubicBezTo>
                  <a:cubicBezTo>
                    <a:pt x="-50" y="435"/>
                    <a:pt x="14" y="708"/>
                    <a:pt x="152" y="841"/>
                  </a:cubicBezTo>
                  <a:cubicBezTo>
                    <a:pt x="7557" y="6893"/>
                    <a:pt x="14636" y="13851"/>
                    <a:pt x="21150" y="21600"/>
                  </a:cubicBezTo>
                  <a:cubicBezTo>
                    <a:pt x="21278" y="21371"/>
                    <a:pt x="21417" y="21142"/>
                    <a:pt x="21550" y="20869"/>
                  </a:cubicBezTo>
                  <a:cubicBezTo>
                    <a:pt x="15003" y="13084"/>
                    <a:pt x="7919" y="6110"/>
                    <a:pt x="515" y="59"/>
                  </a:cubicBezTo>
                  <a:cubicBezTo>
                    <a:pt x="461" y="15"/>
                    <a:pt x="403" y="0"/>
                    <a:pt x="34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2" name="Google Shape;961;p40"/>
            <p:cNvSpPr/>
            <p:nvPr/>
          </p:nvSpPr>
          <p:spPr>
            <a:xfrm flipH="1">
              <a:off x="1052136" y="289024"/>
              <a:ext cx="12701" cy="8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7" h="21600" fill="norm" stroke="1" extrusionOk="0">
                  <a:moveTo>
                    <a:pt x="19537" y="0"/>
                  </a:moveTo>
                  <a:cubicBezTo>
                    <a:pt x="17501" y="167"/>
                    <a:pt x="15544" y="327"/>
                    <a:pt x="13548" y="480"/>
                  </a:cubicBezTo>
                  <a:cubicBezTo>
                    <a:pt x="2369" y="7206"/>
                    <a:pt x="-2063" y="14278"/>
                    <a:pt x="892" y="21203"/>
                  </a:cubicBezTo>
                  <a:cubicBezTo>
                    <a:pt x="892" y="21363"/>
                    <a:pt x="1371" y="21478"/>
                    <a:pt x="2129" y="21562"/>
                  </a:cubicBezTo>
                  <a:cubicBezTo>
                    <a:pt x="2608" y="21600"/>
                    <a:pt x="2848" y="21600"/>
                    <a:pt x="3407" y="21600"/>
                  </a:cubicBezTo>
                  <a:cubicBezTo>
                    <a:pt x="4884" y="21562"/>
                    <a:pt x="5842" y="21401"/>
                    <a:pt x="5842" y="21164"/>
                  </a:cubicBezTo>
                  <a:cubicBezTo>
                    <a:pt x="2848" y="14131"/>
                    <a:pt x="7599" y="6886"/>
                    <a:pt x="1953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3" name="Google Shape;962;p40"/>
            <p:cNvSpPr/>
            <p:nvPr/>
          </p:nvSpPr>
          <p:spPr>
            <a:xfrm flipH="1">
              <a:off x="970464" y="384608"/>
              <a:ext cx="111271" cy="68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1" h="21600" fill="norm" stroke="1" extrusionOk="0">
                  <a:moveTo>
                    <a:pt x="293" y="0"/>
                  </a:moveTo>
                  <a:cubicBezTo>
                    <a:pt x="196" y="0"/>
                    <a:pt x="103" y="80"/>
                    <a:pt x="49" y="231"/>
                  </a:cubicBezTo>
                  <a:cubicBezTo>
                    <a:pt x="-49" y="487"/>
                    <a:pt x="10" y="830"/>
                    <a:pt x="137" y="974"/>
                  </a:cubicBezTo>
                  <a:lnTo>
                    <a:pt x="20700" y="21600"/>
                  </a:lnTo>
                  <a:cubicBezTo>
                    <a:pt x="21008" y="21488"/>
                    <a:pt x="21277" y="21392"/>
                    <a:pt x="21551" y="21241"/>
                  </a:cubicBezTo>
                  <a:lnTo>
                    <a:pt x="470" y="80"/>
                  </a:lnTo>
                  <a:cubicBezTo>
                    <a:pt x="416" y="24"/>
                    <a:pt x="352" y="0"/>
                    <a:pt x="29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4" name="Google Shape;963;p40"/>
            <p:cNvSpPr/>
            <p:nvPr/>
          </p:nvSpPr>
          <p:spPr>
            <a:xfrm flipH="1">
              <a:off x="904131" y="347122"/>
              <a:ext cx="120234" cy="8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3" h="21600" fill="norm" stroke="1" extrusionOk="0">
                  <a:moveTo>
                    <a:pt x="271" y="0"/>
                  </a:moveTo>
                  <a:cubicBezTo>
                    <a:pt x="171" y="0"/>
                    <a:pt x="85" y="68"/>
                    <a:pt x="49" y="197"/>
                  </a:cubicBezTo>
                  <a:cubicBezTo>
                    <a:pt x="-37" y="415"/>
                    <a:pt x="-10" y="666"/>
                    <a:pt x="131" y="789"/>
                  </a:cubicBezTo>
                  <a:cubicBezTo>
                    <a:pt x="7220" y="7331"/>
                    <a:pt x="14278" y="14303"/>
                    <a:pt x="21056" y="21600"/>
                  </a:cubicBezTo>
                  <a:cubicBezTo>
                    <a:pt x="21223" y="21478"/>
                    <a:pt x="21395" y="21267"/>
                    <a:pt x="21563" y="21097"/>
                  </a:cubicBezTo>
                  <a:cubicBezTo>
                    <a:pt x="14700" y="13752"/>
                    <a:pt x="7610" y="6651"/>
                    <a:pt x="439" y="68"/>
                  </a:cubicBezTo>
                  <a:cubicBezTo>
                    <a:pt x="389" y="20"/>
                    <a:pt x="330" y="0"/>
                    <a:pt x="27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5" name="Google Shape;964;p40"/>
            <p:cNvSpPr/>
            <p:nvPr/>
          </p:nvSpPr>
          <p:spPr>
            <a:xfrm flipH="1">
              <a:off x="1025530" y="334391"/>
              <a:ext cx="99096" cy="128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3" y="0"/>
                  </a:moveTo>
                  <a:cubicBezTo>
                    <a:pt x="446" y="157"/>
                    <a:pt x="237" y="314"/>
                    <a:pt x="0" y="501"/>
                  </a:cubicBezTo>
                  <a:cubicBezTo>
                    <a:pt x="33" y="4817"/>
                    <a:pt x="716" y="9137"/>
                    <a:pt x="2087" y="13380"/>
                  </a:cubicBezTo>
                  <a:cubicBezTo>
                    <a:pt x="2087" y="13435"/>
                    <a:pt x="2147" y="13486"/>
                    <a:pt x="2224" y="13537"/>
                  </a:cubicBezTo>
                  <a:cubicBezTo>
                    <a:pt x="8540" y="16597"/>
                    <a:pt x="14530" y="19253"/>
                    <a:pt x="20405" y="21600"/>
                  </a:cubicBezTo>
                  <a:cubicBezTo>
                    <a:pt x="20813" y="21549"/>
                    <a:pt x="21193" y="21524"/>
                    <a:pt x="21600" y="21468"/>
                  </a:cubicBezTo>
                  <a:cubicBezTo>
                    <a:pt x="15516" y="19071"/>
                    <a:pt x="9261" y="16308"/>
                    <a:pt x="2698" y="13147"/>
                  </a:cubicBezTo>
                  <a:cubicBezTo>
                    <a:pt x="1360" y="8818"/>
                    <a:pt x="683" y="4426"/>
                    <a:pt x="68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6" name="Google Shape;965;p40"/>
            <p:cNvSpPr/>
            <p:nvPr/>
          </p:nvSpPr>
          <p:spPr>
            <a:xfrm flipH="1">
              <a:off x="1153403" y="396480"/>
              <a:ext cx="15605" cy="59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600" fill="norm" stroke="1" extrusionOk="0">
                  <a:moveTo>
                    <a:pt x="3416" y="0"/>
                  </a:moveTo>
                  <a:cubicBezTo>
                    <a:pt x="2105" y="746"/>
                    <a:pt x="1035" y="1428"/>
                    <a:pt x="0" y="2174"/>
                  </a:cubicBezTo>
                  <a:cubicBezTo>
                    <a:pt x="3209" y="8640"/>
                    <a:pt x="8764" y="15032"/>
                    <a:pt x="17114" y="21213"/>
                  </a:cubicBezTo>
                  <a:cubicBezTo>
                    <a:pt x="17114" y="21388"/>
                    <a:pt x="17528" y="21443"/>
                    <a:pt x="18012" y="21554"/>
                  </a:cubicBezTo>
                  <a:cubicBezTo>
                    <a:pt x="18322" y="21591"/>
                    <a:pt x="18633" y="21600"/>
                    <a:pt x="18943" y="21600"/>
                  </a:cubicBezTo>
                  <a:cubicBezTo>
                    <a:pt x="19288" y="21600"/>
                    <a:pt x="19599" y="21591"/>
                    <a:pt x="19909" y="21554"/>
                  </a:cubicBezTo>
                  <a:cubicBezTo>
                    <a:pt x="20979" y="21443"/>
                    <a:pt x="21600" y="21158"/>
                    <a:pt x="21186" y="20808"/>
                  </a:cubicBezTo>
                  <a:cubicBezTo>
                    <a:pt x="12180" y="14075"/>
                    <a:pt x="6176" y="7083"/>
                    <a:pt x="341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7" name="Google Shape;966;p40"/>
            <p:cNvSpPr/>
            <p:nvPr/>
          </p:nvSpPr>
          <p:spPr>
            <a:xfrm flipH="1">
              <a:off x="1012759" y="560519"/>
              <a:ext cx="228470" cy="22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5" h="21600" fill="norm" stroke="1" extrusionOk="0">
                  <a:moveTo>
                    <a:pt x="13488" y="0"/>
                  </a:moveTo>
                  <a:cubicBezTo>
                    <a:pt x="8970" y="0"/>
                    <a:pt x="5000" y="3582"/>
                    <a:pt x="2958" y="7846"/>
                  </a:cubicBezTo>
                  <a:cubicBezTo>
                    <a:pt x="1064" y="11720"/>
                    <a:pt x="-177" y="17250"/>
                    <a:pt x="21" y="21600"/>
                  </a:cubicBezTo>
                  <a:cubicBezTo>
                    <a:pt x="3083" y="21152"/>
                    <a:pt x="6444" y="19164"/>
                    <a:pt x="9363" y="18013"/>
                  </a:cubicBezTo>
                  <a:cubicBezTo>
                    <a:pt x="12431" y="16799"/>
                    <a:pt x="15591" y="15531"/>
                    <a:pt x="17892" y="13080"/>
                  </a:cubicBezTo>
                  <a:cubicBezTo>
                    <a:pt x="20207" y="10644"/>
                    <a:pt x="21423" y="6681"/>
                    <a:pt x="19868" y="3630"/>
                  </a:cubicBezTo>
                  <a:cubicBezTo>
                    <a:pt x="18667" y="1286"/>
                    <a:pt x="16041" y="0"/>
                    <a:pt x="13515" y="0"/>
                  </a:cubicBezTo>
                  <a:cubicBezTo>
                    <a:pt x="13506" y="0"/>
                    <a:pt x="13497" y="0"/>
                    <a:pt x="1348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8" name="Google Shape;967;p40"/>
            <p:cNvSpPr/>
            <p:nvPr/>
          </p:nvSpPr>
          <p:spPr>
            <a:xfrm flipH="1">
              <a:off x="882764" y="303296"/>
              <a:ext cx="410839" cy="1029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8" h="21600" fill="norm" stroke="1" extrusionOk="0">
                  <a:moveTo>
                    <a:pt x="21173" y="0"/>
                  </a:moveTo>
                  <a:cubicBezTo>
                    <a:pt x="21168" y="0"/>
                    <a:pt x="21163" y="1"/>
                    <a:pt x="21156" y="1"/>
                  </a:cubicBezTo>
                  <a:cubicBezTo>
                    <a:pt x="14522" y="297"/>
                    <a:pt x="8072" y="2125"/>
                    <a:pt x="4318" y="4773"/>
                  </a:cubicBezTo>
                  <a:cubicBezTo>
                    <a:pt x="1121" y="7034"/>
                    <a:pt x="-346" y="9919"/>
                    <a:pt x="68" y="13116"/>
                  </a:cubicBezTo>
                  <a:cubicBezTo>
                    <a:pt x="440" y="15949"/>
                    <a:pt x="2152" y="18735"/>
                    <a:pt x="4034" y="21574"/>
                  </a:cubicBezTo>
                  <a:cubicBezTo>
                    <a:pt x="4041" y="21590"/>
                    <a:pt x="4075" y="21600"/>
                    <a:pt x="4115" y="21600"/>
                  </a:cubicBezTo>
                  <a:lnTo>
                    <a:pt x="4131" y="21600"/>
                  </a:lnTo>
                  <a:cubicBezTo>
                    <a:pt x="4179" y="21594"/>
                    <a:pt x="4205" y="21577"/>
                    <a:pt x="4187" y="21558"/>
                  </a:cubicBezTo>
                  <a:cubicBezTo>
                    <a:pt x="2315" y="18718"/>
                    <a:pt x="604" y="15939"/>
                    <a:pt x="230" y="13113"/>
                  </a:cubicBezTo>
                  <a:cubicBezTo>
                    <a:pt x="-184" y="9929"/>
                    <a:pt x="1275" y="7056"/>
                    <a:pt x="4464" y="4810"/>
                  </a:cubicBezTo>
                  <a:cubicBezTo>
                    <a:pt x="8186" y="2178"/>
                    <a:pt x="14594" y="359"/>
                    <a:pt x="21172" y="66"/>
                  </a:cubicBezTo>
                  <a:cubicBezTo>
                    <a:pt x="21220" y="63"/>
                    <a:pt x="21254" y="47"/>
                    <a:pt x="21246" y="27"/>
                  </a:cubicBezTo>
                  <a:cubicBezTo>
                    <a:pt x="21246" y="12"/>
                    <a:pt x="21215" y="0"/>
                    <a:pt x="2117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9" name="Google Shape;968;p40"/>
            <p:cNvSpPr/>
            <p:nvPr/>
          </p:nvSpPr>
          <p:spPr>
            <a:xfrm flipH="1">
              <a:off x="1032374" y="579161"/>
              <a:ext cx="260377" cy="265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1600" fill="norm" stroke="1" extrusionOk="0">
                  <a:moveTo>
                    <a:pt x="21434" y="0"/>
                  </a:moveTo>
                  <a:cubicBezTo>
                    <a:pt x="21426" y="0"/>
                    <a:pt x="21415" y="2"/>
                    <a:pt x="21405" y="2"/>
                  </a:cubicBezTo>
                  <a:cubicBezTo>
                    <a:pt x="20404" y="296"/>
                    <a:pt x="19519" y="818"/>
                    <a:pt x="18506" y="1521"/>
                  </a:cubicBezTo>
                  <a:cubicBezTo>
                    <a:pt x="15776" y="3384"/>
                    <a:pt x="13269" y="5566"/>
                    <a:pt x="11073" y="8016"/>
                  </a:cubicBezTo>
                  <a:cubicBezTo>
                    <a:pt x="9488" y="9795"/>
                    <a:pt x="8056" y="11709"/>
                    <a:pt x="6681" y="13571"/>
                  </a:cubicBezTo>
                  <a:cubicBezTo>
                    <a:pt x="4690" y="16265"/>
                    <a:pt x="2627" y="19061"/>
                    <a:pt x="39" y="21372"/>
                  </a:cubicBezTo>
                  <a:cubicBezTo>
                    <a:pt x="-13" y="21419"/>
                    <a:pt x="-13" y="21497"/>
                    <a:pt x="39" y="21549"/>
                  </a:cubicBezTo>
                  <a:cubicBezTo>
                    <a:pt x="64" y="21588"/>
                    <a:pt x="90" y="21600"/>
                    <a:pt x="129" y="21600"/>
                  </a:cubicBezTo>
                  <a:cubicBezTo>
                    <a:pt x="154" y="21600"/>
                    <a:pt x="196" y="21588"/>
                    <a:pt x="221" y="21561"/>
                  </a:cubicBezTo>
                  <a:cubicBezTo>
                    <a:pt x="2819" y="19238"/>
                    <a:pt x="4900" y="16429"/>
                    <a:pt x="6901" y="13724"/>
                  </a:cubicBezTo>
                  <a:cubicBezTo>
                    <a:pt x="8266" y="11873"/>
                    <a:pt x="9693" y="9959"/>
                    <a:pt x="11269" y="8197"/>
                  </a:cubicBezTo>
                  <a:cubicBezTo>
                    <a:pt x="13465" y="5759"/>
                    <a:pt x="15948" y="3575"/>
                    <a:pt x="18661" y="1725"/>
                  </a:cubicBezTo>
                  <a:cubicBezTo>
                    <a:pt x="19649" y="1046"/>
                    <a:pt x="20519" y="539"/>
                    <a:pt x="21484" y="257"/>
                  </a:cubicBezTo>
                  <a:cubicBezTo>
                    <a:pt x="21545" y="232"/>
                    <a:pt x="21587" y="169"/>
                    <a:pt x="21574" y="93"/>
                  </a:cubicBezTo>
                  <a:cubicBezTo>
                    <a:pt x="21549" y="35"/>
                    <a:pt x="21499" y="0"/>
                    <a:pt x="2143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0" name="Google Shape;969;p40"/>
            <p:cNvSpPr/>
            <p:nvPr/>
          </p:nvSpPr>
          <p:spPr>
            <a:xfrm flipH="1">
              <a:off x="1235365" y="349421"/>
              <a:ext cx="187338" cy="318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600" fill="norm" stroke="1" extrusionOk="0">
                  <a:moveTo>
                    <a:pt x="11704" y="0"/>
                  </a:moveTo>
                  <a:cubicBezTo>
                    <a:pt x="11199" y="0"/>
                    <a:pt x="10691" y="21"/>
                    <a:pt x="10189" y="65"/>
                  </a:cubicBezTo>
                  <a:cubicBezTo>
                    <a:pt x="10079" y="75"/>
                    <a:pt x="9954" y="75"/>
                    <a:pt x="9829" y="96"/>
                  </a:cubicBezTo>
                  <a:cubicBezTo>
                    <a:pt x="9324" y="149"/>
                    <a:pt x="8799" y="222"/>
                    <a:pt x="8317" y="330"/>
                  </a:cubicBezTo>
                  <a:cubicBezTo>
                    <a:pt x="5648" y="893"/>
                    <a:pt x="3469" y="2062"/>
                    <a:pt x="2030" y="3508"/>
                  </a:cubicBezTo>
                  <a:cubicBezTo>
                    <a:pt x="1957" y="3571"/>
                    <a:pt x="1905" y="3623"/>
                    <a:pt x="1847" y="3686"/>
                  </a:cubicBezTo>
                  <a:cubicBezTo>
                    <a:pt x="1165" y="4399"/>
                    <a:pt x="660" y="5175"/>
                    <a:pt x="370" y="5960"/>
                  </a:cubicBezTo>
                  <a:cubicBezTo>
                    <a:pt x="193" y="6439"/>
                    <a:pt x="82" y="6917"/>
                    <a:pt x="27" y="7406"/>
                  </a:cubicBezTo>
                  <a:cubicBezTo>
                    <a:pt x="10" y="7479"/>
                    <a:pt x="10" y="7563"/>
                    <a:pt x="10" y="7639"/>
                  </a:cubicBezTo>
                  <a:cubicBezTo>
                    <a:pt x="-80" y="9221"/>
                    <a:pt x="460" y="10815"/>
                    <a:pt x="1449" y="12291"/>
                  </a:cubicBezTo>
                  <a:cubicBezTo>
                    <a:pt x="1507" y="12379"/>
                    <a:pt x="1559" y="12452"/>
                    <a:pt x="1615" y="12536"/>
                  </a:cubicBezTo>
                  <a:cubicBezTo>
                    <a:pt x="1829" y="12823"/>
                    <a:pt x="2047" y="13109"/>
                    <a:pt x="2279" y="13388"/>
                  </a:cubicBezTo>
                  <a:cubicBezTo>
                    <a:pt x="4209" y="15669"/>
                    <a:pt x="7093" y="17615"/>
                    <a:pt x="10227" y="19379"/>
                  </a:cubicBezTo>
                  <a:cubicBezTo>
                    <a:pt x="11144" y="19899"/>
                    <a:pt x="12026" y="20474"/>
                    <a:pt x="12980" y="20974"/>
                  </a:cubicBezTo>
                  <a:cubicBezTo>
                    <a:pt x="13395" y="21194"/>
                    <a:pt x="13648" y="21376"/>
                    <a:pt x="13828" y="21484"/>
                  </a:cubicBezTo>
                  <a:cubicBezTo>
                    <a:pt x="13955" y="21557"/>
                    <a:pt x="14054" y="21600"/>
                    <a:pt x="14161" y="21600"/>
                  </a:cubicBezTo>
                  <a:cubicBezTo>
                    <a:pt x="14176" y="21600"/>
                    <a:pt x="14190" y="21600"/>
                    <a:pt x="14205" y="21598"/>
                  </a:cubicBezTo>
                  <a:cubicBezTo>
                    <a:pt x="14388" y="21578"/>
                    <a:pt x="14585" y="21429"/>
                    <a:pt x="15035" y="21088"/>
                  </a:cubicBezTo>
                  <a:cubicBezTo>
                    <a:pt x="16549" y="19940"/>
                    <a:pt x="17321" y="17870"/>
                    <a:pt x="18169" y="16499"/>
                  </a:cubicBezTo>
                  <a:cubicBezTo>
                    <a:pt x="18369" y="16169"/>
                    <a:pt x="18569" y="15840"/>
                    <a:pt x="18746" y="15512"/>
                  </a:cubicBezTo>
                  <a:cubicBezTo>
                    <a:pt x="18836" y="15383"/>
                    <a:pt x="18909" y="15257"/>
                    <a:pt x="18961" y="15139"/>
                  </a:cubicBezTo>
                  <a:cubicBezTo>
                    <a:pt x="20188" y="12962"/>
                    <a:pt x="21105" y="10720"/>
                    <a:pt x="21413" y="8436"/>
                  </a:cubicBezTo>
                  <a:cubicBezTo>
                    <a:pt x="21430" y="8362"/>
                    <a:pt x="21430" y="8289"/>
                    <a:pt x="21430" y="8224"/>
                  </a:cubicBezTo>
                  <a:cubicBezTo>
                    <a:pt x="21485" y="7765"/>
                    <a:pt x="21520" y="7308"/>
                    <a:pt x="21520" y="6853"/>
                  </a:cubicBezTo>
                  <a:cubicBezTo>
                    <a:pt x="21520" y="5313"/>
                    <a:pt x="21181" y="3718"/>
                    <a:pt x="19773" y="2433"/>
                  </a:cubicBezTo>
                  <a:cubicBezTo>
                    <a:pt x="19631" y="2296"/>
                    <a:pt x="19483" y="2168"/>
                    <a:pt x="19306" y="2052"/>
                  </a:cubicBezTo>
                  <a:cubicBezTo>
                    <a:pt x="19251" y="1999"/>
                    <a:pt x="19199" y="1954"/>
                    <a:pt x="19144" y="1923"/>
                  </a:cubicBezTo>
                  <a:cubicBezTo>
                    <a:pt x="17356" y="672"/>
                    <a:pt x="14533" y="0"/>
                    <a:pt x="1170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1" name="Google Shape;970;p40"/>
            <p:cNvSpPr/>
            <p:nvPr/>
          </p:nvSpPr>
          <p:spPr>
            <a:xfrm flipH="1">
              <a:off x="1287485" y="350381"/>
              <a:ext cx="49654" cy="459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fill="norm" stroke="1" extrusionOk="0">
                  <a:moveTo>
                    <a:pt x="1357" y="0"/>
                  </a:moveTo>
                  <a:cubicBezTo>
                    <a:pt x="941" y="7"/>
                    <a:pt x="471" y="7"/>
                    <a:pt x="0" y="21"/>
                  </a:cubicBezTo>
                  <a:cubicBezTo>
                    <a:pt x="0" y="29"/>
                    <a:pt x="0" y="29"/>
                    <a:pt x="66" y="36"/>
                  </a:cubicBezTo>
                  <a:cubicBezTo>
                    <a:pt x="3666" y="1393"/>
                    <a:pt x="6390" y="2765"/>
                    <a:pt x="8426" y="4150"/>
                  </a:cubicBezTo>
                  <a:cubicBezTo>
                    <a:pt x="8491" y="4217"/>
                    <a:pt x="8622" y="4276"/>
                    <a:pt x="8688" y="4336"/>
                  </a:cubicBezTo>
                  <a:cubicBezTo>
                    <a:pt x="10253" y="5449"/>
                    <a:pt x="11478" y="6562"/>
                    <a:pt x="12365" y="7683"/>
                  </a:cubicBezTo>
                  <a:cubicBezTo>
                    <a:pt x="12365" y="7742"/>
                    <a:pt x="12419" y="7801"/>
                    <a:pt x="12507" y="7853"/>
                  </a:cubicBezTo>
                  <a:cubicBezTo>
                    <a:pt x="13317" y="8900"/>
                    <a:pt x="13864" y="9945"/>
                    <a:pt x="14203" y="10993"/>
                  </a:cubicBezTo>
                  <a:cubicBezTo>
                    <a:pt x="14203" y="11052"/>
                    <a:pt x="14269" y="11112"/>
                    <a:pt x="14269" y="11170"/>
                  </a:cubicBezTo>
                  <a:cubicBezTo>
                    <a:pt x="14466" y="11627"/>
                    <a:pt x="14608" y="12100"/>
                    <a:pt x="14674" y="12556"/>
                  </a:cubicBezTo>
                  <a:lnTo>
                    <a:pt x="14674" y="12594"/>
                  </a:lnTo>
                  <a:cubicBezTo>
                    <a:pt x="14871" y="13353"/>
                    <a:pt x="14947" y="14113"/>
                    <a:pt x="15078" y="14866"/>
                  </a:cubicBezTo>
                  <a:cubicBezTo>
                    <a:pt x="15144" y="15322"/>
                    <a:pt x="15210" y="15786"/>
                    <a:pt x="15275" y="16251"/>
                  </a:cubicBezTo>
                  <a:lnTo>
                    <a:pt x="15363" y="17123"/>
                  </a:lnTo>
                  <a:cubicBezTo>
                    <a:pt x="15560" y="18514"/>
                    <a:pt x="15768" y="20100"/>
                    <a:pt x="20167" y="21547"/>
                  </a:cubicBezTo>
                  <a:cubicBezTo>
                    <a:pt x="20254" y="21568"/>
                    <a:pt x="20320" y="21582"/>
                    <a:pt x="20517" y="21590"/>
                  </a:cubicBezTo>
                  <a:cubicBezTo>
                    <a:pt x="20615" y="21595"/>
                    <a:pt x="20747" y="21600"/>
                    <a:pt x="20889" y="21600"/>
                  </a:cubicBezTo>
                  <a:cubicBezTo>
                    <a:pt x="20943" y="21600"/>
                    <a:pt x="21009" y="21600"/>
                    <a:pt x="21064" y="21598"/>
                  </a:cubicBezTo>
                  <a:cubicBezTo>
                    <a:pt x="21392" y="21582"/>
                    <a:pt x="21600" y="21537"/>
                    <a:pt x="21469" y="21503"/>
                  </a:cubicBezTo>
                  <a:cubicBezTo>
                    <a:pt x="17125" y="20070"/>
                    <a:pt x="16906" y="18507"/>
                    <a:pt x="16774" y="17123"/>
                  </a:cubicBezTo>
                  <a:lnTo>
                    <a:pt x="16643" y="16245"/>
                  </a:lnTo>
                  <a:cubicBezTo>
                    <a:pt x="16578" y="15816"/>
                    <a:pt x="16578" y="15380"/>
                    <a:pt x="16501" y="14946"/>
                  </a:cubicBezTo>
                  <a:cubicBezTo>
                    <a:pt x="16370" y="14172"/>
                    <a:pt x="16304" y="13390"/>
                    <a:pt x="16030" y="12609"/>
                  </a:cubicBezTo>
                  <a:cubicBezTo>
                    <a:pt x="16096" y="12542"/>
                    <a:pt x="16030" y="12484"/>
                    <a:pt x="16030" y="12416"/>
                  </a:cubicBezTo>
                  <a:cubicBezTo>
                    <a:pt x="15768" y="11310"/>
                    <a:pt x="15363" y="10204"/>
                    <a:pt x="14739" y="9099"/>
                  </a:cubicBezTo>
                  <a:cubicBezTo>
                    <a:pt x="14674" y="9032"/>
                    <a:pt x="14608" y="8966"/>
                    <a:pt x="14608" y="8900"/>
                  </a:cubicBezTo>
                  <a:cubicBezTo>
                    <a:pt x="13645" y="7352"/>
                    <a:pt x="12233" y="5810"/>
                    <a:pt x="9979" y="4276"/>
                  </a:cubicBezTo>
                  <a:cubicBezTo>
                    <a:pt x="9914" y="4217"/>
                    <a:pt x="9848" y="4159"/>
                    <a:pt x="9717" y="4099"/>
                  </a:cubicBezTo>
                  <a:cubicBezTo>
                    <a:pt x="7681" y="2713"/>
                    <a:pt x="4957" y="1349"/>
                    <a:pt x="135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2" name="Google Shape;971;p40"/>
            <p:cNvSpPr/>
            <p:nvPr/>
          </p:nvSpPr>
          <p:spPr>
            <a:xfrm flipH="1">
              <a:off x="1254639" y="377813"/>
              <a:ext cx="151990" cy="65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99" y="0"/>
                  </a:moveTo>
                  <a:cubicBezTo>
                    <a:pt x="21334" y="0"/>
                    <a:pt x="21263" y="50"/>
                    <a:pt x="21223" y="151"/>
                  </a:cubicBezTo>
                  <a:cubicBezTo>
                    <a:pt x="20372" y="2238"/>
                    <a:pt x="19504" y="4325"/>
                    <a:pt x="18660" y="6395"/>
                  </a:cubicBezTo>
                  <a:cubicBezTo>
                    <a:pt x="16829" y="10821"/>
                    <a:pt x="14959" y="15406"/>
                    <a:pt x="13063" y="19823"/>
                  </a:cubicBezTo>
                  <a:cubicBezTo>
                    <a:pt x="12974" y="20033"/>
                    <a:pt x="12909" y="20183"/>
                    <a:pt x="12819" y="20401"/>
                  </a:cubicBezTo>
                  <a:lnTo>
                    <a:pt x="12640" y="20183"/>
                  </a:lnTo>
                  <a:cubicBezTo>
                    <a:pt x="8651" y="15356"/>
                    <a:pt x="4459" y="11131"/>
                    <a:pt x="226" y="7762"/>
                  </a:cubicBezTo>
                  <a:cubicBezTo>
                    <a:pt x="136" y="8072"/>
                    <a:pt x="72" y="8323"/>
                    <a:pt x="0" y="8633"/>
                  </a:cubicBezTo>
                  <a:cubicBezTo>
                    <a:pt x="0" y="8692"/>
                    <a:pt x="0" y="8692"/>
                    <a:pt x="22" y="8692"/>
                  </a:cubicBezTo>
                  <a:lnTo>
                    <a:pt x="43" y="8742"/>
                  </a:lnTo>
                  <a:cubicBezTo>
                    <a:pt x="4240" y="12129"/>
                    <a:pt x="8361" y="16194"/>
                    <a:pt x="12306" y="20971"/>
                  </a:cubicBezTo>
                  <a:lnTo>
                    <a:pt x="12747" y="21550"/>
                  </a:lnTo>
                  <a:cubicBezTo>
                    <a:pt x="12780" y="21583"/>
                    <a:pt x="12816" y="21600"/>
                    <a:pt x="12848" y="21600"/>
                  </a:cubicBezTo>
                  <a:cubicBezTo>
                    <a:pt x="12913" y="21600"/>
                    <a:pt x="12974" y="21541"/>
                    <a:pt x="13017" y="21432"/>
                  </a:cubicBezTo>
                  <a:cubicBezTo>
                    <a:pt x="13063" y="21281"/>
                    <a:pt x="13106" y="21189"/>
                    <a:pt x="13150" y="21072"/>
                  </a:cubicBezTo>
                  <a:cubicBezTo>
                    <a:pt x="15113" y="16554"/>
                    <a:pt x="17077" y="11760"/>
                    <a:pt x="18969" y="7133"/>
                  </a:cubicBezTo>
                  <a:cubicBezTo>
                    <a:pt x="19837" y="5046"/>
                    <a:pt x="20688" y="2967"/>
                    <a:pt x="21532" y="888"/>
                  </a:cubicBezTo>
                  <a:cubicBezTo>
                    <a:pt x="21575" y="830"/>
                    <a:pt x="21600" y="729"/>
                    <a:pt x="21600" y="629"/>
                  </a:cubicBezTo>
                  <a:cubicBezTo>
                    <a:pt x="21532" y="369"/>
                    <a:pt x="21467" y="151"/>
                    <a:pt x="2139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3" name="Google Shape;972;p40"/>
            <p:cNvSpPr/>
            <p:nvPr/>
          </p:nvSpPr>
          <p:spPr>
            <a:xfrm flipH="1">
              <a:off x="1306148" y="458746"/>
              <a:ext cx="116470" cy="58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fill="norm" stroke="1" extrusionOk="0">
                  <a:moveTo>
                    <a:pt x="28" y="0"/>
                  </a:moveTo>
                  <a:cubicBezTo>
                    <a:pt x="0" y="399"/>
                    <a:pt x="0" y="853"/>
                    <a:pt x="0" y="1261"/>
                  </a:cubicBezTo>
                  <a:cubicBezTo>
                    <a:pt x="6996" y="8171"/>
                    <a:pt x="14085" y="15024"/>
                    <a:pt x="21132" y="21535"/>
                  </a:cubicBezTo>
                  <a:lnTo>
                    <a:pt x="21170" y="21535"/>
                  </a:lnTo>
                  <a:cubicBezTo>
                    <a:pt x="21207" y="21581"/>
                    <a:pt x="21249" y="21600"/>
                    <a:pt x="21287" y="21600"/>
                  </a:cubicBezTo>
                  <a:cubicBezTo>
                    <a:pt x="21385" y="21600"/>
                    <a:pt x="21478" y="21452"/>
                    <a:pt x="21544" y="21238"/>
                  </a:cubicBezTo>
                  <a:cubicBezTo>
                    <a:pt x="21600" y="21016"/>
                    <a:pt x="21516" y="20608"/>
                    <a:pt x="21399" y="20496"/>
                  </a:cubicBezTo>
                  <a:cubicBezTo>
                    <a:pt x="21310" y="20385"/>
                    <a:pt x="21198" y="20329"/>
                    <a:pt x="21109" y="20209"/>
                  </a:cubicBezTo>
                  <a:cubicBezTo>
                    <a:pt x="14085" y="13698"/>
                    <a:pt x="6968" y="6909"/>
                    <a:pt x="2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4" name="Google Shape;973;p40"/>
            <p:cNvSpPr/>
            <p:nvPr/>
          </p:nvSpPr>
          <p:spPr>
            <a:xfrm flipH="1">
              <a:off x="1236148" y="470593"/>
              <a:ext cx="69613" cy="73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4" h="21600" fill="norm" stroke="1" extrusionOk="0">
                  <a:moveTo>
                    <a:pt x="21286" y="0"/>
                  </a:moveTo>
                  <a:cubicBezTo>
                    <a:pt x="21169" y="0"/>
                    <a:pt x="21051" y="52"/>
                    <a:pt x="20958" y="156"/>
                  </a:cubicBezTo>
                  <a:cubicBezTo>
                    <a:pt x="17416" y="3658"/>
                    <a:pt x="13969" y="7101"/>
                    <a:pt x="10521" y="10552"/>
                  </a:cubicBezTo>
                  <a:cubicBezTo>
                    <a:pt x="7277" y="13766"/>
                    <a:pt x="4025" y="16987"/>
                    <a:pt x="726" y="20252"/>
                  </a:cubicBezTo>
                  <a:cubicBezTo>
                    <a:pt x="530" y="20430"/>
                    <a:pt x="335" y="20660"/>
                    <a:pt x="147" y="20800"/>
                  </a:cubicBezTo>
                  <a:cubicBezTo>
                    <a:pt x="-56" y="21037"/>
                    <a:pt x="-56" y="21311"/>
                    <a:pt x="194" y="21489"/>
                  </a:cubicBezTo>
                  <a:cubicBezTo>
                    <a:pt x="194" y="21533"/>
                    <a:pt x="241" y="21533"/>
                    <a:pt x="288" y="21533"/>
                  </a:cubicBezTo>
                  <a:cubicBezTo>
                    <a:pt x="351" y="21578"/>
                    <a:pt x="444" y="21600"/>
                    <a:pt x="530" y="21600"/>
                  </a:cubicBezTo>
                  <a:cubicBezTo>
                    <a:pt x="640" y="21600"/>
                    <a:pt x="741" y="21563"/>
                    <a:pt x="820" y="21489"/>
                  </a:cubicBezTo>
                  <a:lnTo>
                    <a:pt x="866" y="21489"/>
                  </a:lnTo>
                  <a:cubicBezTo>
                    <a:pt x="4361" y="18001"/>
                    <a:pt x="7808" y="14588"/>
                    <a:pt x="11256" y="11189"/>
                  </a:cubicBezTo>
                  <a:cubicBezTo>
                    <a:pt x="14602" y="7790"/>
                    <a:pt x="18003" y="4428"/>
                    <a:pt x="21497" y="985"/>
                  </a:cubicBezTo>
                  <a:cubicBezTo>
                    <a:pt x="21544" y="666"/>
                    <a:pt x="21544" y="348"/>
                    <a:pt x="21544" y="67"/>
                  </a:cubicBezTo>
                  <a:cubicBezTo>
                    <a:pt x="21466" y="30"/>
                    <a:pt x="21380" y="0"/>
                    <a:pt x="2128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5" name="Google Shape;974;p40"/>
            <p:cNvSpPr/>
            <p:nvPr/>
          </p:nvSpPr>
          <p:spPr>
            <a:xfrm flipH="1">
              <a:off x="1302263" y="530763"/>
              <a:ext cx="107827" cy="57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600" fill="norm" stroke="1" extrusionOk="0">
                  <a:moveTo>
                    <a:pt x="146" y="0"/>
                  </a:moveTo>
                  <a:cubicBezTo>
                    <a:pt x="96" y="0"/>
                    <a:pt x="50" y="10"/>
                    <a:pt x="0" y="38"/>
                  </a:cubicBezTo>
                  <a:cubicBezTo>
                    <a:pt x="101" y="524"/>
                    <a:pt x="192" y="934"/>
                    <a:pt x="288" y="1401"/>
                  </a:cubicBezTo>
                  <a:cubicBezTo>
                    <a:pt x="692" y="1811"/>
                    <a:pt x="1101" y="2240"/>
                    <a:pt x="1505" y="2650"/>
                  </a:cubicBezTo>
                  <a:cubicBezTo>
                    <a:pt x="3832" y="4900"/>
                    <a:pt x="6210" y="7025"/>
                    <a:pt x="8533" y="9103"/>
                  </a:cubicBezTo>
                  <a:cubicBezTo>
                    <a:pt x="12729" y="12897"/>
                    <a:pt x="17086" y="16729"/>
                    <a:pt x="21070" y="21533"/>
                  </a:cubicBezTo>
                  <a:cubicBezTo>
                    <a:pt x="21105" y="21533"/>
                    <a:pt x="21135" y="21581"/>
                    <a:pt x="21166" y="21581"/>
                  </a:cubicBezTo>
                  <a:cubicBezTo>
                    <a:pt x="21186" y="21590"/>
                    <a:pt x="21211" y="21600"/>
                    <a:pt x="21231" y="21600"/>
                  </a:cubicBezTo>
                  <a:cubicBezTo>
                    <a:pt x="21342" y="21600"/>
                    <a:pt x="21454" y="21486"/>
                    <a:pt x="21509" y="21285"/>
                  </a:cubicBezTo>
                  <a:cubicBezTo>
                    <a:pt x="21600" y="20990"/>
                    <a:pt x="21539" y="20637"/>
                    <a:pt x="21413" y="20466"/>
                  </a:cubicBezTo>
                  <a:cubicBezTo>
                    <a:pt x="21322" y="20351"/>
                    <a:pt x="21226" y="20275"/>
                    <a:pt x="21135" y="20161"/>
                  </a:cubicBezTo>
                  <a:cubicBezTo>
                    <a:pt x="17187" y="15490"/>
                    <a:pt x="12921" y="11696"/>
                    <a:pt x="8811" y="8036"/>
                  </a:cubicBezTo>
                  <a:cubicBezTo>
                    <a:pt x="5988" y="5491"/>
                    <a:pt x="3080" y="2879"/>
                    <a:pt x="288" y="38"/>
                  </a:cubicBezTo>
                  <a:cubicBezTo>
                    <a:pt x="237" y="10"/>
                    <a:pt x="192" y="0"/>
                    <a:pt x="14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6" name="Google Shape;975;p40"/>
            <p:cNvSpPr/>
            <p:nvPr/>
          </p:nvSpPr>
          <p:spPr>
            <a:xfrm flipH="1">
              <a:off x="1257644" y="572770"/>
              <a:ext cx="45621" cy="46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13" y="0"/>
                  </a:moveTo>
                  <a:cubicBezTo>
                    <a:pt x="21122" y="0"/>
                    <a:pt x="20942" y="93"/>
                    <a:pt x="20799" y="292"/>
                  </a:cubicBezTo>
                  <a:cubicBezTo>
                    <a:pt x="15010" y="7157"/>
                    <a:pt x="8468" y="13544"/>
                    <a:pt x="1483" y="19265"/>
                  </a:cubicBezTo>
                  <a:cubicBezTo>
                    <a:pt x="1041" y="19638"/>
                    <a:pt x="658" y="19930"/>
                    <a:pt x="215" y="20292"/>
                  </a:cubicBezTo>
                  <a:cubicBezTo>
                    <a:pt x="144" y="20362"/>
                    <a:pt x="72" y="20502"/>
                    <a:pt x="0" y="20643"/>
                  </a:cubicBezTo>
                  <a:lnTo>
                    <a:pt x="0" y="21016"/>
                  </a:lnTo>
                  <a:cubicBezTo>
                    <a:pt x="0" y="21168"/>
                    <a:pt x="72" y="21238"/>
                    <a:pt x="144" y="21308"/>
                  </a:cubicBezTo>
                  <a:cubicBezTo>
                    <a:pt x="215" y="21448"/>
                    <a:pt x="299" y="21448"/>
                    <a:pt x="371" y="21518"/>
                  </a:cubicBezTo>
                  <a:cubicBezTo>
                    <a:pt x="490" y="21577"/>
                    <a:pt x="598" y="21600"/>
                    <a:pt x="718" y="21600"/>
                  </a:cubicBezTo>
                  <a:cubicBezTo>
                    <a:pt x="885" y="21600"/>
                    <a:pt x="1052" y="21542"/>
                    <a:pt x="1196" y="21448"/>
                  </a:cubicBezTo>
                  <a:cubicBezTo>
                    <a:pt x="1340" y="21378"/>
                    <a:pt x="1411" y="21238"/>
                    <a:pt x="1483" y="21168"/>
                  </a:cubicBezTo>
                  <a:cubicBezTo>
                    <a:pt x="8468" y="15517"/>
                    <a:pt x="14914" y="9341"/>
                    <a:pt x="20715" y="2604"/>
                  </a:cubicBezTo>
                  <a:cubicBezTo>
                    <a:pt x="21086" y="1728"/>
                    <a:pt x="21385" y="864"/>
                    <a:pt x="21600" y="58"/>
                  </a:cubicBezTo>
                  <a:cubicBezTo>
                    <a:pt x="21504" y="23"/>
                    <a:pt x="21409" y="0"/>
                    <a:pt x="2131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7" name="Google Shape;976;p40"/>
            <p:cNvSpPr/>
            <p:nvPr/>
          </p:nvSpPr>
          <p:spPr>
            <a:xfrm flipH="1">
              <a:off x="1019532" y="559408"/>
              <a:ext cx="93153" cy="108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8" h="21600" fill="norm" stroke="1" extrusionOk="0">
                  <a:moveTo>
                    <a:pt x="2226" y="0"/>
                  </a:moveTo>
                  <a:cubicBezTo>
                    <a:pt x="2064" y="0"/>
                    <a:pt x="1895" y="85"/>
                    <a:pt x="1866" y="221"/>
                  </a:cubicBezTo>
                  <a:cubicBezTo>
                    <a:pt x="467" y="4715"/>
                    <a:pt x="-149" y="9340"/>
                    <a:pt x="31" y="13954"/>
                  </a:cubicBezTo>
                  <a:cubicBezTo>
                    <a:pt x="31" y="14080"/>
                    <a:pt x="101" y="14206"/>
                    <a:pt x="252" y="14236"/>
                  </a:cubicBezTo>
                  <a:cubicBezTo>
                    <a:pt x="6739" y="16950"/>
                    <a:pt x="13697" y="19755"/>
                    <a:pt x="20940" y="21570"/>
                  </a:cubicBezTo>
                  <a:cubicBezTo>
                    <a:pt x="20975" y="21570"/>
                    <a:pt x="21021" y="21600"/>
                    <a:pt x="21056" y="21600"/>
                  </a:cubicBezTo>
                  <a:cubicBezTo>
                    <a:pt x="21195" y="21600"/>
                    <a:pt x="21341" y="21510"/>
                    <a:pt x="21410" y="21354"/>
                  </a:cubicBezTo>
                  <a:cubicBezTo>
                    <a:pt x="21451" y="21193"/>
                    <a:pt x="21341" y="21007"/>
                    <a:pt x="21161" y="20977"/>
                  </a:cubicBezTo>
                  <a:cubicBezTo>
                    <a:pt x="14017" y="19167"/>
                    <a:pt x="7175" y="16417"/>
                    <a:pt x="751" y="13763"/>
                  </a:cubicBezTo>
                  <a:cubicBezTo>
                    <a:pt x="606" y="9239"/>
                    <a:pt x="1222" y="4745"/>
                    <a:pt x="2587" y="382"/>
                  </a:cubicBezTo>
                  <a:cubicBezTo>
                    <a:pt x="2627" y="221"/>
                    <a:pt x="2517" y="35"/>
                    <a:pt x="2302" y="5"/>
                  </a:cubicBezTo>
                  <a:cubicBezTo>
                    <a:pt x="2279" y="0"/>
                    <a:pt x="2256" y="0"/>
                    <a:pt x="222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8" name="Google Shape;977;p40"/>
            <p:cNvSpPr/>
            <p:nvPr/>
          </p:nvSpPr>
          <p:spPr>
            <a:xfrm flipH="1">
              <a:off x="1065400" y="583076"/>
              <a:ext cx="99813" cy="136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9" h="21600" fill="norm" stroke="1" extrusionOk="0">
                  <a:moveTo>
                    <a:pt x="1167" y="0"/>
                  </a:moveTo>
                  <a:cubicBezTo>
                    <a:pt x="1016" y="0"/>
                    <a:pt x="855" y="72"/>
                    <a:pt x="828" y="200"/>
                  </a:cubicBezTo>
                  <a:cubicBezTo>
                    <a:pt x="-276" y="5153"/>
                    <a:pt x="-276" y="10201"/>
                    <a:pt x="828" y="15153"/>
                  </a:cubicBezTo>
                  <a:cubicBezTo>
                    <a:pt x="860" y="15253"/>
                    <a:pt x="925" y="15302"/>
                    <a:pt x="1027" y="15354"/>
                  </a:cubicBezTo>
                  <a:cubicBezTo>
                    <a:pt x="8518" y="17894"/>
                    <a:pt x="14765" y="19881"/>
                    <a:pt x="20818" y="21568"/>
                  </a:cubicBezTo>
                  <a:cubicBezTo>
                    <a:pt x="20855" y="21600"/>
                    <a:pt x="20888" y="21600"/>
                    <a:pt x="20920" y="21600"/>
                  </a:cubicBezTo>
                  <a:cubicBezTo>
                    <a:pt x="21060" y="21600"/>
                    <a:pt x="21189" y="21524"/>
                    <a:pt x="21259" y="21420"/>
                  </a:cubicBezTo>
                  <a:cubicBezTo>
                    <a:pt x="21324" y="21300"/>
                    <a:pt x="21222" y="21151"/>
                    <a:pt x="21060" y="21099"/>
                  </a:cubicBezTo>
                  <a:cubicBezTo>
                    <a:pt x="15072" y="19408"/>
                    <a:pt x="8852" y="17469"/>
                    <a:pt x="1496" y="14929"/>
                  </a:cubicBezTo>
                  <a:cubicBezTo>
                    <a:pt x="397" y="10077"/>
                    <a:pt x="429" y="5153"/>
                    <a:pt x="1496" y="280"/>
                  </a:cubicBezTo>
                  <a:cubicBezTo>
                    <a:pt x="1528" y="156"/>
                    <a:pt x="1431" y="28"/>
                    <a:pt x="1232" y="4"/>
                  </a:cubicBezTo>
                  <a:cubicBezTo>
                    <a:pt x="1210" y="4"/>
                    <a:pt x="1189" y="0"/>
                    <a:pt x="116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9" name="Google Shape;978;p40"/>
            <p:cNvSpPr/>
            <p:nvPr/>
          </p:nvSpPr>
          <p:spPr>
            <a:xfrm flipH="1">
              <a:off x="1192108" y="649889"/>
              <a:ext cx="21633" cy="73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6" h="21600" fill="norm" stroke="1" extrusionOk="0">
                  <a:moveTo>
                    <a:pt x="1663" y="0"/>
                  </a:moveTo>
                  <a:cubicBezTo>
                    <a:pt x="1588" y="0"/>
                    <a:pt x="1514" y="7"/>
                    <a:pt x="1439" y="7"/>
                  </a:cubicBezTo>
                  <a:cubicBezTo>
                    <a:pt x="494" y="52"/>
                    <a:pt x="-127" y="327"/>
                    <a:pt x="22" y="565"/>
                  </a:cubicBezTo>
                  <a:cubicBezTo>
                    <a:pt x="4198" y="7572"/>
                    <a:pt x="10362" y="14593"/>
                    <a:pt x="18242" y="21280"/>
                  </a:cubicBezTo>
                  <a:cubicBezTo>
                    <a:pt x="18540" y="21511"/>
                    <a:pt x="19161" y="21600"/>
                    <a:pt x="19758" y="21600"/>
                  </a:cubicBezTo>
                  <a:lnTo>
                    <a:pt x="20255" y="21600"/>
                  </a:lnTo>
                  <a:cubicBezTo>
                    <a:pt x="21175" y="21511"/>
                    <a:pt x="21473" y="21236"/>
                    <a:pt x="21175" y="20998"/>
                  </a:cubicBezTo>
                  <a:cubicBezTo>
                    <a:pt x="13270" y="14311"/>
                    <a:pt x="7280" y="7393"/>
                    <a:pt x="3104" y="416"/>
                  </a:cubicBezTo>
                  <a:cubicBezTo>
                    <a:pt x="2955" y="171"/>
                    <a:pt x="2334" y="0"/>
                    <a:pt x="166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0" name="Google Shape;979;p40"/>
            <p:cNvSpPr/>
            <p:nvPr/>
          </p:nvSpPr>
          <p:spPr>
            <a:xfrm flipH="1">
              <a:off x="1153924" y="743502"/>
              <a:ext cx="56988" cy="15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5" h="21600" fill="norm" stroke="1" extrusionOk="0">
                  <a:moveTo>
                    <a:pt x="609" y="0"/>
                  </a:moveTo>
                  <a:cubicBezTo>
                    <a:pt x="342" y="0"/>
                    <a:pt x="56" y="673"/>
                    <a:pt x="8" y="1841"/>
                  </a:cubicBezTo>
                  <a:cubicBezTo>
                    <a:pt x="-49" y="3151"/>
                    <a:pt x="189" y="4249"/>
                    <a:pt x="542" y="4462"/>
                  </a:cubicBezTo>
                  <a:cubicBezTo>
                    <a:pt x="7291" y="8852"/>
                    <a:pt x="14097" y="14553"/>
                    <a:pt x="20712" y="21600"/>
                  </a:cubicBezTo>
                  <a:lnTo>
                    <a:pt x="20903" y="21600"/>
                  </a:lnTo>
                  <a:cubicBezTo>
                    <a:pt x="21141" y="21600"/>
                    <a:pt x="21370" y="21140"/>
                    <a:pt x="21494" y="20077"/>
                  </a:cubicBezTo>
                  <a:cubicBezTo>
                    <a:pt x="21551" y="18980"/>
                    <a:pt x="21370" y="17670"/>
                    <a:pt x="21074" y="17457"/>
                  </a:cubicBezTo>
                  <a:cubicBezTo>
                    <a:pt x="14392" y="10375"/>
                    <a:pt x="7577" y="4462"/>
                    <a:pt x="714" y="35"/>
                  </a:cubicBezTo>
                  <a:cubicBezTo>
                    <a:pt x="685" y="0"/>
                    <a:pt x="647" y="0"/>
                    <a:pt x="60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1" name="Google Shape;980;p40"/>
            <p:cNvSpPr/>
            <p:nvPr/>
          </p:nvSpPr>
          <p:spPr>
            <a:xfrm flipH="1">
              <a:off x="1359676" y="667369"/>
              <a:ext cx="218847" cy="246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8" h="21600" fill="norm" stroke="1" extrusionOk="0">
                  <a:moveTo>
                    <a:pt x="8177" y="0"/>
                  </a:moveTo>
                  <a:cubicBezTo>
                    <a:pt x="7728" y="0"/>
                    <a:pt x="7274" y="35"/>
                    <a:pt x="6815" y="106"/>
                  </a:cubicBezTo>
                  <a:cubicBezTo>
                    <a:pt x="5793" y="259"/>
                    <a:pt x="4804" y="602"/>
                    <a:pt x="3918" y="1096"/>
                  </a:cubicBezTo>
                  <a:cubicBezTo>
                    <a:pt x="3842" y="1136"/>
                    <a:pt x="3768" y="1191"/>
                    <a:pt x="3677" y="1231"/>
                  </a:cubicBezTo>
                  <a:cubicBezTo>
                    <a:pt x="2349" y="2030"/>
                    <a:pt x="1267" y="3172"/>
                    <a:pt x="641" y="4491"/>
                  </a:cubicBezTo>
                  <a:cubicBezTo>
                    <a:pt x="231" y="5383"/>
                    <a:pt x="20" y="6304"/>
                    <a:pt x="0" y="7252"/>
                  </a:cubicBezTo>
                  <a:lnTo>
                    <a:pt x="0" y="7528"/>
                  </a:lnTo>
                  <a:cubicBezTo>
                    <a:pt x="20" y="8721"/>
                    <a:pt x="322" y="9932"/>
                    <a:pt x="857" y="11074"/>
                  </a:cubicBezTo>
                  <a:cubicBezTo>
                    <a:pt x="901" y="11183"/>
                    <a:pt x="948" y="11265"/>
                    <a:pt x="992" y="11360"/>
                  </a:cubicBezTo>
                  <a:cubicBezTo>
                    <a:pt x="1709" y="12792"/>
                    <a:pt x="2791" y="14125"/>
                    <a:pt x="4087" y="15167"/>
                  </a:cubicBezTo>
                  <a:cubicBezTo>
                    <a:pt x="4605" y="15579"/>
                    <a:pt x="5155" y="15966"/>
                    <a:pt x="5717" y="16321"/>
                  </a:cubicBezTo>
                  <a:cubicBezTo>
                    <a:pt x="5838" y="16391"/>
                    <a:pt x="5946" y="16460"/>
                    <a:pt x="6068" y="16529"/>
                  </a:cubicBezTo>
                  <a:cubicBezTo>
                    <a:pt x="8096" y="17724"/>
                    <a:pt x="10396" y="18534"/>
                    <a:pt x="12760" y="19167"/>
                  </a:cubicBezTo>
                  <a:cubicBezTo>
                    <a:pt x="12957" y="19225"/>
                    <a:pt x="13153" y="19265"/>
                    <a:pt x="13352" y="19320"/>
                  </a:cubicBezTo>
                  <a:cubicBezTo>
                    <a:pt x="14223" y="19537"/>
                    <a:pt x="15107" y="19745"/>
                    <a:pt x="15974" y="19924"/>
                  </a:cubicBezTo>
                  <a:cubicBezTo>
                    <a:pt x="17712" y="20296"/>
                    <a:pt x="19224" y="20940"/>
                    <a:pt x="20822" y="21489"/>
                  </a:cubicBezTo>
                  <a:cubicBezTo>
                    <a:pt x="20913" y="21534"/>
                    <a:pt x="21003" y="21560"/>
                    <a:pt x="21109" y="21600"/>
                  </a:cubicBezTo>
                  <a:cubicBezTo>
                    <a:pt x="21124" y="21560"/>
                    <a:pt x="21143" y="21516"/>
                    <a:pt x="21158" y="21476"/>
                  </a:cubicBezTo>
                  <a:cubicBezTo>
                    <a:pt x="21600" y="20323"/>
                    <a:pt x="20576" y="18218"/>
                    <a:pt x="20412" y="17025"/>
                  </a:cubicBezTo>
                  <a:cubicBezTo>
                    <a:pt x="20166" y="15307"/>
                    <a:pt x="20061" y="13560"/>
                    <a:pt x="19771" y="11829"/>
                  </a:cubicBezTo>
                  <a:cubicBezTo>
                    <a:pt x="19771" y="11803"/>
                    <a:pt x="19771" y="11774"/>
                    <a:pt x="19754" y="11747"/>
                  </a:cubicBezTo>
                  <a:cubicBezTo>
                    <a:pt x="19739" y="11595"/>
                    <a:pt x="19710" y="11444"/>
                    <a:pt x="19680" y="11291"/>
                  </a:cubicBezTo>
                  <a:cubicBezTo>
                    <a:pt x="19359" y="9642"/>
                    <a:pt x="18858" y="8009"/>
                    <a:pt x="18077" y="6508"/>
                  </a:cubicBezTo>
                  <a:cubicBezTo>
                    <a:pt x="18016" y="6373"/>
                    <a:pt x="17942" y="6249"/>
                    <a:pt x="17866" y="6127"/>
                  </a:cubicBezTo>
                  <a:cubicBezTo>
                    <a:pt x="17331" y="5151"/>
                    <a:pt x="16690" y="4243"/>
                    <a:pt x="15897" y="3418"/>
                  </a:cubicBezTo>
                  <a:cubicBezTo>
                    <a:pt x="15623" y="3128"/>
                    <a:pt x="15321" y="2853"/>
                    <a:pt x="14997" y="2581"/>
                  </a:cubicBezTo>
                  <a:lnTo>
                    <a:pt x="14741" y="2360"/>
                  </a:lnTo>
                  <a:cubicBezTo>
                    <a:pt x="13369" y="1302"/>
                    <a:pt x="11739" y="518"/>
                    <a:pt x="10001" y="188"/>
                  </a:cubicBezTo>
                  <a:cubicBezTo>
                    <a:pt x="9910" y="177"/>
                    <a:pt x="9805" y="146"/>
                    <a:pt x="9694" y="133"/>
                  </a:cubicBezTo>
                  <a:cubicBezTo>
                    <a:pt x="9193" y="46"/>
                    <a:pt x="8688" y="0"/>
                    <a:pt x="817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2" name="Google Shape;981;p40"/>
            <p:cNvSpPr/>
            <p:nvPr/>
          </p:nvSpPr>
          <p:spPr>
            <a:xfrm flipH="1">
              <a:off x="1283081" y="679872"/>
              <a:ext cx="257603" cy="330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1" h="21600" fill="norm" stroke="1" extrusionOk="0">
                  <a:moveTo>
                    <a:pt x="207" y="0"/>
                  </a:moveTo>
                  <a:cubicBezTo>
                    <a:pt x="142" y="30"/>
                    <a:pt x="78" y="71"/>
                    <a:pt x="0" y="101"/>
                  </a:cubicBezTo>
                  <a:cubicBezTo>
                    <a:pt x="13" y="134"/>
                    <a:pt x="25" y="154"/>
                    <a:pt x="51" y="163"/>
                  </a:cubicBezTo>
                  <a:cubicBezTo>
                    <a:pt x="2783" y="1506"/>
                    <a:pt x="5318" y="3312"/>
                    <a:pt x="7568" y="5505"/>
                  </a:cubicBezTo>
                  <a:cubicBezTo>
                    <a:pt x="7671" y="5608"/>
                    <a:pt x="7788" y="5712"/>
                    <a:pt x="7883" y="5812"/>
                  </a:cubicBezTo>
                  <a:cubicBezTo>
                    <a:pt x="8617" y="6541"/>
                    <a:pt x="9313" y="7310"/>
                    <a:pt x="9969" y="8121"/>
                  </a:cubicBezTo>
                  <a:cubicBezTo>
                    <a:pt x="10037" y="8182"/>
                    <a:pt x="10090" y="8253"/>
                    <a:pt x="10141" y="8324"/>
                  </a:cubicBezTo>
                  <a:cubicBezTo>
                    <a:pt x="10706" y="9011"/>
                    <a:pt x="11243" y="9739"/>
                    <a:pt x="11758" y="10487"/>
                  </a:cubicBezTo>
                  <a:cubicBezTo>
                    <a:pt x="11783" y="10509"/>
                    <a:pt x="11796" y="10538"/>
                    <a:pt x="11823" y="10571"/>
                  </a:cubicBezTo>
                  <a:cubicBezTo>
                    <a:pt x="11849" y="10609"/>
                    <a:pt x="11874" y="10652"/>
                    <a:pt x="11904" y="10693"/>
                  </a:cubicBezTo>
                  <a:cubicBezTo>
                    <a:pt x="12401" y="11442"/>
                    <a:pt x="12888" y="12219"/>
                    <a:pt x="13347" y="12969"/>
                  </a:cubicBezTo>
                  <a:cubicBezTo>
                    <a:pt x="13360" y="12999"/>
                    <a:pt x="13385" y="13032"/>
                    <a:pt x="13402" y="13061"/>
                  </a:cubicBezTo>
                  <a:cubicBezTo>
                    <a:pt x="13425" y="13093"/>
                    <a:pt x="13451" y="13132"/>
                    <a:pt x="13480" y="13174"/>
                  </a:cubicBezTo>
                  <a:cubicBezTo>
                    <a:pt x="13886" y="13851"/>
                    <a:pt x="14318" y="14538"/>
                    <a:pt x="14780" y="15213"/>
                  </a:cubicBezTo>
                  <a:cubicBezTo>
                    <a:pt x="15082" y="15664"/>
                    <a:pt x="15385" y="16116"/>
                    <a:pt x="15713" y="16557"/>
                  </a:cubicBezTo>
                  <a:cubicBezTo>
                    <a:pt x="17421" y="18862"/>
                    <a:pt x="19272" y="20504"/>
                    <a:pt x="21376" y="21582"/>
                  </a:cubicBezTo>
                  <a:cubicBezTo>
                    <a:pt x="21376" y="21592"/>
                    <a:pt x="21376" y="21592"/>
                    <a:pt x="21388" y="21592"/>
                  </a:cubicBezTo>
                  <a:cubicBezTo>
                    <a:pt x="21410" y="21597"/>
                    <a:pt x="21429" y="21600"/>
                    <a:pt x="21450" y="21600"/>
                  </a:cubicBezTo>
                  <a:cubicBezTo>
                    <a:pt x="21492" y="21600"/>
                    <a:pt x="21532" y="21585"/>
                    <a:pt x="21558" y="21549"/>
                  </a:cubicBezTo>
                  <a:cubicBezTo>
                    <a:pt x="21600" y="21508"/>
                    <a:pt x="21583" y="21437"/>
                    <a:pt x="21520" y="21417"/>
                  </a:cubicBezTo>
                  <a:cubicBezTo>
                    <a:pt x="19454" y="20352"/>
                    <a:pt x="17630" y="18730"/>
                    <a:pt x="15950" y="16453"/>
                  </a:cubicBezTo>
                  <a:cubicBezTo>
                    <a:pt x="15634" y="16045"/>
                    <a:pt x="15355" y="15624"/>
                    <a:pt x="15069" y="15203"/>
                  </a:cubicBezTo>
                  <a:cubicBezTo>
                    <a:pt x="14568" y="14465"/>
                    <a:pt x="14111" y="13707"/>
                    <a:pt x="13649" y="12969"/>
                  </a:cubicBezTo>
                  <a:cubicBezTo>
                    <a:pt x="13135" y="12148"/>
                    <a:pt x="12613" y="11309"/>
                    <a:pt x="12060" y="10487"/>
                  </a:cubicBezTo>
                  <a:cubicBezTo>
                    <a:pt x="12060" y="10477"/>
                    <a:pt x="12060" y="10477"/>
                    <a:pt x="12045" y="10477"/>
                  </a:cubicBezTo>
                  <a:cubicBezTo>
                    <a:pt x="12007" y="10406"/>
                    <a:pt x="11954" y="10345"/>
                    <a:pt x="11916" y="10272"/>
                  </a:cubicBezTo>
                  <a:cubicBezTo>
                    <a:pt x="11415" y="9554"/>
                    <a:pt x="10890" y="8859"/>
                    <a:pt x="10352" y="8192"/>
                  </a:cubicBezTo>
                  <a:cubicBezTo>
                    <a:pt x="10297" y="8121"/>
                    <a:pt x="10247" y="8048"/>
                    <a:pt x="10181" y="7987"/>
                  </a:cubicBezTo>
                  <a:cubicBezTo>
                    <a:pt x="9538" y="7198"/>
                    <a:pt x="8841" y="6437"/>
                    <a:pt x="8133" y="5722"/>
                  </a:cubicBezTo>
                  <a:cubicBezTo>
                    <a:pt x="8065" y="5659"/>
                    <a:pt x="7999" y="5598"/>
                    <a:pt x="7934" y="5537"/>
                  </a:cubicBezTo>
                  <a:cubicBezTo>
                    <a:pt x="6842" y="4448"/>
                    <a:pt x="5659" y="3445"/>
                    <a:pt x="4427" y="2551"/>
                  </a:cubicBezTo>
                  <a:cubicBezTo>
                    <a:pt x="4349" y="2500"/>
                    <a:pt x="4281" y="2439"/>
                    <a:pt x="4203" y="2399"/>
                  </a:cubicBezTo>
                  <a:lnTo>
                    <a:pt x="4203" y="2389"/>
                  </a:lnTo>
                  <a:cubicBezTo>
                    <a:pt x="2929" y="1486"/>
                    <a:pt x="1589" y="687"/>
                    <a:pt x="20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3" name="Google Shape;982;p40"/>
            <p:cNvSpPr/>
            <p:nvPr/>
          </p:nvSpPr>
          <p:spPr>
            <a:xfrm flipH="1">
              <a:off x="1424209" y="694296"/>
              <a:ext cx="154314" cy="74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232" y="0"/>
                  </a:moveTo>
                  <a:cubicBezTo>
                    <a:pt x="20727" y="6838"/>
                    <a:pt x="19804" y="15040"/>
                    <a:pt x="18552" y="20301"/>
                  </a:cubicBezTo>
                  <a:cubicBezTo>
                    <a:pt x="18552" y="20432"/>
                    <a:pt x="18531" y="20476"/>
                    <a:pt x="18510" y="20571"/>
                  </a:cubicBezTo>
                  <a:cubicBezTo>
                    <a:pt x="18308" y="20432"/>
                    <a:pt x="18135" y="20301"/>
                    <a:pt x="17940" y="20162"/>
                  </a:cubicBezTo>
                  <a:cubicBezTo>
                    <a:pt x="13828" y="17076"/>
                    <a:pt x="9299" y="15485"/>
                    <a:pt x="4777" y="15485"/>
                  </a:cubicBezTo>
                  <a:cubicBezTo>
                    <a:pt x="3186" y="15485"/>
                    <a:pt x="1598" y="15682"/>
                    <a:pt x="28" y="16083"/>
                  </a:cubicBezTo>
                  <a:cubicBezTo>
                    <a:pt x="14" y="16105"/>
                    <a:pt x="7" y="16105"/>
                    <a:pt x="4" y="16105"/>
                  </a:cubicBezTo>
                  <a:cubicBezTo>
                    <a:pt x="0" y="16105"/>
                    <a:pt x="0" y="16105"/>
                    <a:pt x="0" y="16127"/>
                  </a:cubicBezTo>
                  <a:lnTo>
                    <a:pt x="0" y="17039"/>
                  </a:lnTo>
                  <a:lnTo>
                    <a:pt x="88" y="17039"/>
                  </a:lnTo>
                  <a:cubicBezTo>
                    <a:pt x="1662" y="16623"/>
                    <a:pt x="3256" y="16419"/>
                    <a:pt x="4855" y="16419"/>
                  </a:cubicBezTo>
                  <a:cubicBezTo>
                    <a:pt x="9539" y="16419"/>
                    <a:pt x="14242" y="18178"/>
                    <a:pt x="18467" y="21520"/>
                  </a:cubicBezTo>
                  <a:cubicBezTo>
                    <a:pt x="18489" y="21564"/>
                    <a:pt x="18510" y="21564"/>
                    <a:pt x="18531" y="21564"/>
                  </a:cubicBezTo>
                  <a:cubicBezTo>
                    <a:pt x="18559" y="21585"/>
                    <a:pt x="18591" y="21600"/>
                    <a:pt x="18619" y="21600"/>
                  </a:cubicBezTo>
                  <a:cubicBezTo>
                    <a:pt x="18697" y="21600"/>
                    <a:pt x="18768" y="21512"/>
                    <a:pt x="18814" y="21388"/>
                  </a:cubicBezTo>
                  <a:lnTo>
                    <a:pt x="18885" y="21118"/>
                  </a:lnTo>
                  <a:cubicBezTo>
                    <a:pt x="20154" y="15850"/>
                    <a:pt x="21073" y="7655"/>
                    <a:pt x="21600" y="730"/>
                  </a:cubicBezTo>
                  <a:lnTo>
                    <a:pt x="21232" y="0"/>
                  </a:ln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4" name="Google Shape;983;p40"/>
            <p:cNvSpPr/>
            <p:nvPr/>
          </p:nvSpPr>
          <p:spPr>
            <a:xfrm flipH="1">
              <a:off x="1475613" y="668884"/>
              <a:ext cx="15574" cy="5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4" h="21600" fill="norm" stroke="1" extrusionOk="0">
                  <a:moveTo>
                    <a:pt x="17096" y="0"/>
                  </a:moveTo>
                  <a:cubicBezTo>
                    <a:pt x="12783" y="6108"/>
                    <a:pt x="6314" y="14382"/>
                    <a:pt x="922" y="19951"/>
                  </a:cubicBezTo>
                  <a:cubicBezTo>
                    <a:pt x="505" y="20205"/>
                    <a:pt x="261" y="20469"/>
                    <a:pt x="53" y="20744"/>
                  </a:cubicBezTo>
                  <a:cubicBezTo>
                    <a:pt x="-156" y="21072"/>
                    <a:pt x="261" y="21389"/>
                    <a:pt x="1131" y="21526"/>
                  </a:cubicBezTo>
                  <a:lnTo>
                    <a:pt x="1548" y="21589"/>
                  </a:lnTo>
                  <a:cubicBezTo>
                    <a:pt x="1687" y="21600"/>
                    <a:pt x="1827" y="21600"/>
                    <a:pt x="1966" y="21600"/>
                  </a:cubicBezTo>
                  <a:cubicBezTo>
                    <a:pt x="2940" y="21600"/>
                    <a:pt x="3983" y="21420"/>
                    <a:pt x="4401" y="21135"/>
                  </a:cubicBezTo>
                  <a:cubicBezTo>
                    <a:pt x="4401" y="21072"/>
                    <a:pt x="4401" y="20987"/>
                    <a:pt x="4609" y="20924"/>
                  </a:cubicBezTo>
                  <a:cubicBezTo>
                    <a:pt x="10209" y="15291"/>
                    <a:pt x="16887" y="6626"/>
                    <a:pt x="21444" y="264"/>
                  </a:cubicBezTo>
                  <a:cubicBezTo>
                    <a:pt x="20157" y="211"/>
                    <a:pt x="18661" y="63"/>
                    <a:pt x="1709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5" name="Google Shape;984;p40"/>
            <p:cNvSpPr/>
            <p:nvPr/>
          </p:nvSpPr>
          <p:spPr>
            <a:xfrm flipH="1">
              <a:off x="1392508" y="737288"/>
              <a:ext cx="177199" cy="6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35" y="0"/>
                  </a:moveTo>
                  <a:cubicBezTo>
                    <a:pt x="20532" y="7257"/>
                    <a:pt x="19537" y="13984"/>
                    <a:pt x="18352" y="19986"/>
                  </a:cubicBezTo>
                  <a:cubicBezTo>
                    <a:pt x="18312" y="20220"/>
                    <a:pt x="18275" y="20415"/>
                    <a:pt x="18238" y="20618"/>
                  </a:cubicBezTo>
                  <a:lnTo>
                    <a:pt x="18044" y="20618"/>
                  </a:lnTo>
                  <a:cubicBezTo>
                    <a:pt x="12061" y="20080"/>
                    <a:pt x="6020" y="19012"/>
                    <a:pt x="74" y="17422"/>
                  </a:cubicBezTo>
                  <a:lnTo>
                    <a:pt x="0" y="17422"/>
                  </a:lnTo>
                  <a:cubicBezTo>
                    <a:pt x="55" y="17804"/>
                    <a:pt x="114" y="18092"/>
                    <a:pt x="169" y="18427"/>
                  </a:cubicBezTo>
                  <a:cubicBezTo>
                    <a:pt x="6174" y="20033"/>
                    <a:pt x="12273" y="21093"/>
                    <a:pt x="18293" y="21577"/>
                  </a:cubicBezTo>
                  <a:cubicBezTo>
                    <a:pt x="18299" y="21592"/>
                    <a:pt x="18302" y="21600"/>
                    <a:pt x="18305" y="21600"/>
                  </a:cubicBezTo>
                  <a:cubicBezTo>
                    <a:pt x="18315" y="21600"/>
                    <a:pt x="18318" y="21577"/>
                    <a:pt x="18333" y="21577"/>
                  </a:cubicBezTo>
                  <a:cubicBezTo>
                    <a:pt x="18345" y="21584"/>
                    <a:pt x="18358" y="21592"/>
                    <a:pt x="18370" y="21592"/>
                  </a:cubicBezTo>
                  <a:cubicBezTo>
                    <a:pt x="18432" y="21592"/>
                    <a:pt x="18490" y="21499"/>
                    <a:pt x="18521" y="21335"/>
                  </a:cubicBezTo>
                  <a:cubicBezTo>
                    <a:pt x="18539" y="21195"/>
                    <a:pt x="18582" y="21093"/>
                    <a:pt x="18601" y="20953"/>
                  </a:cubicBezTo>
                  <a:cubicBezTo>
                    <a:pt x="19783" y="15052"/>
                    <a:pt x="20778" y="8465"/>
                    <a:pt x="21600" y="1341"/>
                  </a:cubicBezTo>
                  <a:cubicBezTo>
                    <a:pt x="21523" y="865"/>
                    <a:pt x="21431" y="429"/>
                    <a:pt x="2133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6" name="Google Shape;985;p40"/>
            <p:cNvSpPr/>
            <p:nvPr/>
          </p:nvSpPr>
          <p:spPr>
            <a:xfrm flipH="1">
              <a:off x="1375255" y="796220"/>
              <a:ext cx="144438" cy="59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487" y="0"/>
                  </a:moveTo>
                  <a:cubicBezTo>
                    <a:pt x="20452" y="4939"/>
                    <a:pt x="19349" y="9860"/>
                    <a:pt x="18132" y="14744"/>
                  </a:cubicBezTo>
                  <a:cubicBezTo>
                    <a:pt x="18034" y="15146"/>
                    <a:pt x="17940" y="15538"/>
                    <a:pt x="17849" y="15931"/>
                  </a:cubicBezTo>
                  <a:cubicBezTo>
                    <a:pt x="17826" y="15931"/>
                    <a:pt x="17800" y="15985"/>
                    <a:pt x="17800" y="16049"/>
                  </a:cubicBezTo>
                  <a:cubicBezTo>
                    <a:pt x="16614" y="15693"/>
                    <a:pt x="15427" y="15538"/>
                    <a:pt x="14241" y="15538"/>
                  </a:cubicBezTo>
                  <a:cubicBezTo>
                    <a:pt x="9349" y="15538"/>
                    <a:pt x="4495" y="18213"/>
                    <a:pt x="117" y="20641"/>
                  </a:cubicBezTo>
                  <a:cubicBezTo>
                    <a:pt x="68" y="20641"/>
                    <a:pt x="45" y="20687"/>
                    <a:pt x="0" y="20742"/>
                  </a:cubicBezTo>
                  <a:cubicBezTo>
                    <a:pt x="185" y="21034"/>
                    <a:pt x="351" y="21317"/>
                    <a:pt x="540" y="21600"/>
                  </a:cubicBezTo>
                  <a:cubicBezTo>
                    <a:pt x="4801" y="19254"/>
                    <a:pt x="9523" y="16688"/>
                    <a:pt x="14268" y="16688"/>
                  </a:cubicBezTo>
                  <a:cubicBezTo>
                    <a:pt x="15477" y="16688"/>
                    <a:pt x="16689" y="16862"/>
                    <a:pt x="17894" y="17236"/>
                  </a:cubicBezTo>
                  <a:cubicBezTo>
                    <a:pt x="17909" y="17245"/>
                    <a:pt x="17921" y="17254"/>
                    <a:pt x="17936" y="17254"/>
                  </a:cubicBezTo>
                  <a:cubicBezTo>
                    <a:pt x="17992" y="17254"/>
                    <a:pt x="18049" y="17163"/>
                    <a:pt x="18110" y="17072"/>
                  </a:cubicBezTo>
                  <a:lnTo>
                    <a:pt x="18132" y="17008"/>
                  </a:lnTo>
                  <a:cubicBezTo>
                    <a:pt x="18223" y="16606"/>
                    <a:pt x="18295" y="16323"/>
                    <a:pt x="18389" y="15931"/>
                  </a:cubicBezTo>
                  <a:cubicBezTo>
                    <a:pt x="19560" y="11293"/>
                    <a:pt x="20641" y="6637"/>
                    <a:pt x="21600" y="1881"/>
                  </a:cubicBezTo>
                  <a:cubicBezTo>
                    <a:pt x="21577" y="1251"/>
                    <a:pt x="21532" y="630"/>
                    <a:pt x="2148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7" name="Google Shape;986;p40"/>
            <p:cNvSpPr/>
            <p:nvPr/>
          </p:nvSpPr>
          <p:spPr>
            <a:xfrm flipH="1">
              <a:off x="1378690" y="876689"/>
              <a:ext cx="6853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70" y="0"/>
                  </a:moveTo>
                  <a:cubicBezTo>
                    <a:pt x="12954" y="0"/>
                    <a:pt x="6385" y="6025"/>
                    <a:pt x="0" y="17678"/>
                  </a:cubicBezTo>
                  <a:cubicBezTo>
                    <a:pt x="637" y="19156"/>
                    <a:pt x="1274" y="20179"/>
                    <a:pt x="1919" y="21600"/>
                  </a:cubicBezTo>
                  <a:cubicBezTo>
                    <a:pt x="7826" y="11994"/>
                    <a:pt x="13845" y="7048"/>
                    <a:pt x="19920" y="7048"/>
                  </a:cubicBezTo>
                  <a:cubicBezTo>
                    <a:pt x="20318" y="7048"/>
                    <a:pt x="20708" y="7048"/>
                    <a:pt x="21098" y="7105"/>
                  </a:cubicBezTo>
                  <a:cubicBezTo>
                    <a:pt x="21114" y="7219"/>
                    <a:pt x="21130" y="7276"/>
                    <a:pt x="21146" y="7276"/>
                  </a:cubicBezTo>
                  <a:cubicBezTo>
                    <a:pt x="21186" y="7276"/>
                    <a:pt x="21218" y="7105"/>
                    <a:pt x="21258" y="7105"/>
                  </a:cubicBezTo>
                  <a:cubicBezTo>
                    <a:pt x="21449" y="6764"/>
                    <a:pt x="21600" y="5343"/>
                    <a:pt x="21600" y="3581"/>
                  </a:cubicBezTo>
                  <a:cubicBezTo>
                    <a:pt x="21600" y="1762"/>
                    <a:pt x="21401" y="57"/>
                    <a:pt x="21098" y="57"/>
                  </a:cubicBezTo>
                  <a:lnTo>
                    <a:pt x="20756" y="57"/>
                  </a:lnTo>
                  <a:cubicBezTo>
                    <a:pt x="20358" y="57"/>
                    <a:pt x="19968" y="0"/>
                    <a:pt x="1957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8" name="Google Shape;987;p40"/>
            <p:cNvSpPr/>
            <p:nvPr/>
          </p:nvSpPr>
          <p:spPr>
            <a:xfrm flipH="1">
              <a:off x="1004853" y="875107"/>
              <a:ext cx="228340" cy="226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9" h="21600" fill="norm" stroke="1" extrusionOk="0">
                  <a:moveTo>
                    <a:pt x="13581" y="0"/>
                  </a:moveTo>
                  <a:cubicBezTo>
                    <a:pt x="13099" y="0"/>
                    <a:pt x="12614" y="48"/>
                    <a:pt x="12147" y="123"/>
                  </a:cubicBezTo>
                  <a:cubicBezTo>
                    <a:pt x="12049" y="137"/>
                    <a:pt x="11932" y="166"/>
                    <a:pt x="11834" y="180"/>
                  </a:cubicBezTo>
                  <a:cubicBezTo>
                    <a:pt x="9576" y="628"/>
                    <a:pt x="7517" y="1930"/>
                    <a:pt x="5840" y="3691"/>
                  </a:cubicBezTo>
                  <a:lnTo>
                    <a:pt x="5540" y="4006"/>
                  </a:lnTo>
                  <a:cubicBezTo>
                    <a:pt x="4504" y="5141"/>
                    <a:pt x="3639" y="6467"/>
                    <a:pt x="2958" y="7846"/>
                  </a:cubicBezTo>
                  <a:cubicBezTo>
                    <a:pt x="2772" y="8218"/>
                    <a:pt x="2603" y="8603"/>
                    <a:pt x="2431" y="9024"/>
                  </a:cubicBezTo>
                  <a:cubicBezTo>
                    <a:pt x="2347" y="9202"/>
                    <a:pt x="2262" y="9412"/>
                    <a:pt x="2189" y="9624"/>
                  </a:cubicBezTo>
                  <a:cubicBezTo>
                    <a:pt x="1466" y="11416"/>
                    <a:pt x="899" y="13415"/>
                    <a:pt x="512" y="15448"/>
                  </a:cubicBezTo>
                  <a:cubicBezTo>
                    <a:pt x="471" y="15718"/>
                    <a:pt x="414" y="16002"/>
                    <a:pt x="373" y="16269"/>
                  </a:cubicBezTo>
                  <a:cubicBezTo>
                    <a:pt x="87" y="18075"/>
                    <a:pt x="-53" y="19882"/>
                    <a:pt x="18" y="21511"/>
                  </a:cubicBezTo>
                  <a:lnTo>
                    <a:pt x="18" y="21600"/>
                  </a:lnTo>
                  <a:cubicBezTo>
                    <a:pt x="116" y="21586"/>
                    <a:pt x="228" y="21557"/>
                    <a:pt x="343" y="21542"/>
                  </a:cubicBezTo>
                  <a:cubicBezTo>
                    <a:pt x="1567" y="21316"/>
                    <a:pt x="2843" y="20883"/>
                    <a:pt x="4108" y="20344"/>
                  </a:cubicBezTo>
                  <a:cubicBezTo>
                    <a:pt x="4248" y="20289"/>
                    <a:pt x="4392" y="20226"/>
                    <a:pt x="4547" y="20166"/>
                  </a:cubicBezTo>
                  <a:cubicBezTo>
                    <a:pt x="6153" y="19480"/>
                    <a:pt x="7743" y="18674"/>
                    <a:pt x="9235" y="18075"/>
                  </a:cubicBezTo>
                  <a:cubicBezTo>
                    <a:pt x="9290" y="18061"/>
                    <a:pt x="9361" y="18030"/>
                    <a:pt x="9420" y="18015"/>
                  </a:cubicBezTo>
                  <a:cubicBezTo>
                    <a:pt x="9519" y="17972"/>
                    <a:pt x="9617" y="17926"/>
                    <a:pt x="9715" y="17883"/>
                  </a:cubicBezTo>
                  <a:cubicBezTo>
                    <a:pt x="12076" y="16954"/>
                    <a:pt x="14490" y="15968"/>
                    <a:pt x="16507" y="14416"/>
                  </a:cubicBezTo>
                  <a:cubicBezTo>
                    <a:pt x="16606" y="14341"/>
                    <a:pt x="16704" y="14250"/>
                    <a:pt x="16807" y="14175"/>
                  </a:cubicBezTo>
                  <a:cubicBezTo>
                    <a:pt x="17216" y="13836"/>
                    <a:pt x="17615" y="13475"/>
                    <a:pt x="17999" y="13071"/>
                  </a:cubicBezTo>
                  <a:cubicBezTo>
                    <a:pt x="20314" y="10636"/>
                    <a:pt x="21547" y="6679"/>
                    <a:pt x="19973" y="3633"/>
                  </a:cubicBezTo>
                  <a:cubicBezTo>
                    <a:pt x="18768" y="1287"/>
                    <a:pt x="16125" y="14"/>
                    <a:pt x="1358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9" name="Google Shape;988;p40"/>
            <p:cNvSpPr/>
            <p:nvPr/>
          </p:nvSpPr>
          <p:spPr>
            <a:xfrm flipH="1">
              <a:off x="1035912" y="893673"/>
              <a:ext cx="224450" cy="253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600" fill="norm" stroke="1" extrusionOk="0">
                  <a:moveTo>
                    <a:pt x="21412" y="0"/>
                  </a:moveTo>
                  <a:cubicBezTo>
                    <a:pt x="21386" y="0"/>
                    <a:pt x="21357" y="9"/>
                    <a:pt x="21335" y="22"/>
                  </a:cubicBezTo>
                  <a:cubicBezTo>
                    <a:pt x="12041" y="5044"/>
                    <a:pt x="5593" y="13265"/>
                    <a:pt x="24" y="21391"/>
                  </a:cubicBezTo>
                  <a:cubicBezTo>
                    <a:pt x="-25" y="21460"/>
                    <a:pt x="9" y="21540"/>
                    <a:pt x="67" y="21581"/>
                  </a:cubicBezTo>
                  <a:lnTo>
                    <a:pt x="82" y="21581"/>
                  </a:lnTo>
                  <a:cubicBezTo>
                    <a:pt x="106" y="21594"/>
                    <a:pt x="133" y="21600"/>
                    <a:pt x="157" y="21600"/>
                  </a:cubicBezTo>
                  <a:cubicBezTo>
                    <a:pt x="210" y="21600"/>
                    <a:pt x="259" y="21576"/>
                    <a:pt x="281" y="21540"/>
                  </a:cubicBezTo>
                  <a:cubicBezTo>
                    <a:pt x="5836" y="13425"/>
                    <a:pt x="12252" y="5245"/>
                    <a:pt x="21483" y="250"/>
                  </a:cubicBezTo>
                  <a:cubicBezTo>
                    <a:pt x="21560" y="211"/>
                    <a:pt x="21575" y="132"/>
                    <a:pt x="21531" y="65"/>
                  </a:cubicBezTo>
                  <a:cubicBezTo>
                    <a:pt x="21510" y="22"/>
                    <a:pt x="21461" y="0"/>
                    <a:pt x="2141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0" name="Google Shape;989;p40"/>
            <p:cNvSpPr/>
            <p:nvPr/>
          </p:nvSpPr>
          <p:spPr>
            <a:xfrm flipH="1">
              <a:off x="1010580" y="876395"/>
              <a:ext cx="105584" cy="99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fill="norm" stroke="1" extrusionOk="0">
                  <a:moveTo>
                    <a:pt x="3495" y="0"/>
                  </a:moveTo>
                  <a:cubicBezTo>
                    <a:pt x="3273" y="33"/>
                    <a:pt x="3010" y="99"/>
                    <a:pt x="2788" y="132"/>
                  </a:cubicBezTo>
                  <a:cubicBezTo>
                    <a:pt x="1084" y="5521"/>
                    <a:pt x="165" y="11135"/>
                    <a:pt x="0" y="16831"/>
                  </a:cubicBezTo>
                  <a:cubicBezTo>
                    <a:pt x="0" y="16831"/>
                    <a:pt x="0" y="16859"/>
                    <a:pt x="31" y="16891"/>
                  </a:cubicBezTo>
                  <a:cubicBezTo>
                    <a:pt x="0" y="17001"/>
                    <a:pt x="62" y="17067"/>
                    <a:pt x="165" y="17133"/>
                  </a:cubicBezTo>
                  <a:cubicBezTo>
                    <a:pt x="196" y="17133"/>
                    <a:pt x="227" y="17171"/>
                    <a:pt x="253" y="17171"/>
                  </a:cubicBezTo>
                  <a:cubicBezTo>
                    <a:pt x="356" y="17204"/>
                    <a:pt x="480" y="17204"/>
                    <a:pt x="609" y="17237"/>
                  </a:cubicBezTo>
                  <a:cubicBezTo>
                    <a:pt x="7625" y="18905"/>
                    <a:pt x="14646" y="20305"/>
                    <a:pt x="21187" y="21595"/>
                  </a:cubicBezTo>
                  <a:cubicBezTo>
                    <a:pt x="21208" y="21600"/>
                    <a:pt x="21228" y="21600"/>
                    <a:pt x="21244" y="21600"/>
                  </a:cubicBezTo>
                  <a:cubicBezTo>
                    <a:pt x="21409" y="21600"/>
                    <a:pt x="21543" y="21479"/>
                    <a:pt x="21574" y="21326"/>
                  </a:cubicBezTo>
                  <a:cubicBezTo>
                    <a:pt x="21600" y="21123"/>
                    <a:pt x="21512" y="20952"/>
                    <a:pt x="21316" y="20920"/>
                  </a:cubicBezTo>
                  <a:cubicBezTo>
                    <a:pt x="14904" y="19657"/>
                    <a:pt x="8048" y="18291"/>
                    <a:pt x="1187" y="16688"/>
                  </a:cubicBezTo>
                  <a:cubicBezTo>
                    <a:pt x="996" y="16623"/>
                    <a:pt x="831" y="16590"/>
                    <a:pt x="640" y="16557"/>
                  </a:cubicBezTo>
                  <a:cubicBezTo>
                    <a:pt x="640" y="16452"/>
                    <a:pt x="640" y="16354"/>
                    <a:pt x="671" y="16249"/>
                  </a:cubicBezTo>
                  <a:cubicBezTo>
                    <a:pt x="862" y="10729"/>
                    <a:pt x="1822" y="5274"/>
                    <a:pt x="349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1" name="Google Shape;990;p40"/>
            <p:cNvSpPr/>
            <p:nvPr/>
          </p:nvSpPr>
          <p:spPr>
            <a:xfrm flipH="1">
              <a:off x="1159637" y="913856"/>
              <a:ext cx="12701" cy="91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1" h="21600" fill="norm" stroke="1" extrusionOk="0">
                  <a:moveTo>
                    <a:pt x="5598" y="0"/>
                  </a:moveTo>
                  <a:lnTo>
                    <a:pt x="425" y="783"/>
                  </a:lnTo>
                  <a:cubicBezTo>
                    <a:pt x="-1510" y="7718"/>
                    <a:pt x="3150" y="14623"/>
                    <a:pt x="14680" y="21307"/>
                  </a:cubicBezTo>
                  <a:cubicBezTo>
                    <a:pt x="14680" y="21343"/>
                    <a:pt x="14917" y="21343"/>
                    <a:pt x="14917" y="21379"/>
                  </a:cubicBezTo>
                  <a:cubicBezTo>
                    <a:pt x="15154" y="21457"/>
                    <a:pt x="15667" y="21528"/>
                    <a:pt x="16141" y="21564"/>
                  </a:cubicBezTo>
                  <a:cubicBezTo>
                    <a:pt x="16615" y="21600"/>
                    <a:pt x="17128" y="21600"/>
                    <a:pt x="17839" y="21600"/>
                  </a:cubicBezTo>
                  <a:cubicBezTo>
                    <a:pt x="19063" y="21528"/>
                    <a:pt x="20090" y="21343"/>
                    <a:pt x="19537" y="21122"/>
                  </a:cubicBezTo>
                  <a:cubicBezTo>
                    <a:pt x="19300" y="20978"/>
                    <a:pt x="19063" y="20823"/>
                    <a:pt x="18826" y="20673"/>
                  </a:cubicBezTo>
                  <a:cubicBezTo>
                    <a:pt x="7533" y="13960"/>
                    <a:pt x="3150" y="7055"/>
                    <a:pt x="5598" y="78"/>
                  </a:cubicBezTo>
                  <a:lnTo>
                    <a:pt x="5598" y="0"/>
                  </a:ln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2" name="Google Shape;991;p40"/>
            <p:cNvSpPr/>
            <p:nvPr/>
          </p:nvSpPr>
          <p:spPr>
            <a:xfrm flipH="1">
              <a:off x="1047608" y="990596"/>
              <a:ext cx="104804" cy="35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5" y="0"/>
                  </a:moveTo>
                  <a:cubicBezTo>
                    <a:pt x="333" y="0"/>
                    <a:pt x="297" y="15"/>
                    <a:pt x="266" y="61"/>
                  </a:cubicBezTo>
                  <a:cubicBezTo>
                    <a:pt x="167" y="61"/>
                    <a:pt x="104" y="243"/>
                    <a:pt x="31" y="639"/>
                  </a:cubicBezTo>
                  <a:cubicBezTo>
                    <a:pt x="31" y="730"/>
                    <a:pt x="0" y="806"/>
                    <a:pt x="0" y="928"/>
                  </a:cubicBezTo>
                  <a:cubicBezTo>
                    <a:pt x="31" y="1293"/>
                    <a:pt x="73" y="1673"/>
                    <a:pt x="198" y="1856"/>
                  </a:cubicBezTo>
                  <a:lnTo>
                    <a:pt x="229" y="1856"/>
                  </a:lnTo>
                  <a:cubicBezTo>
                    <a:pt x="328" y="1947"/>
                    <a:pt x="390" y="2054"/>
                    <a:pt x="489" y="2145"/>
                  </a:cubicBezTo>
                  <a:cubicBezTo>
                    <a:pt x="7117" y="10085"/>
                    <a:pt x="13968" y="16595"/>
                    <a:pt x="20918" y="21600"/>
                  </a:cubicBezTo>
                  <a:cubicBezTo>
                    <a:pt x="21142" y="21128"/>
                    <a:pt x="21366" y="20550"/>
                    <a:pt x="21600" y="20079"/>
                  </a:cubicBezTo>
                  <a:cubicBezTo>
                    <a:pt x="14577" y="15181"/>
                    <a:pt x="7637" y="8655"/>
                    <a:pt x="974" y="639"/>
                  </a:cubicBezTo>
                  <a:cubicBezTo>
                    <a:pt x="807" y="456"/>
                    <a:pt x="614" y="243"/>
                    <a:pt x="489" y="61"/>
                  </a:cubicBezTo>
                  <a:cubicBezTo>
                    <a:pt x="458" y="15"/>
                    <a:pt x="416" y="0"/>
                    <a:pt x="37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3" name="Google Shape;992;p40"/>
            <p:cNvSpPr/>
            <p:nvPr/>
          </p:nvSpPr>
          <p:spPr>
            <a:xfrm flipH="1">
              <a:off x="1125914" y="969857"/>
              <a:ext cx="83106" cy="95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96" y="0"/>
                  </a:moveTo>
                  <a:cubicBezTo>
                    <a:pt x="453" y="425"/>
                    <a:pt x="210" y="924"/>
                    <a:pt x="0" y="1430"/>
                  </a:cubicBezTo>
                  <a:cubicBezTo>
                    <a:pt x="453" y="6057"/>
                    <a:pt x="1674" y="11225"/>
                    <a:pt x="3631" y="17179"/>
                  </a:cubicBezTo>
                  <a:lnTo>
                    <a:pt x="3709" y="17357"/>
                  </a:lnTo>
                  <a:cubicBezTo>
                    <a:pt x="3749" y="17472"/>
                    <a:pt x="3834" y="17569"/>
                    <a:pt x="3913" y="17604"/>
                  </a:cubicBezTo>
                  <a:lnTo>
                    <a:pt x="3992" y="17604"/>
                  </a:lnTo>
                  <a:cubicBezTo>
                    <a:pt x="4084" y="17638"/>
                    <a:pt x="4162" y="17684"/>
                    <a:pt x="4287" y="17684"/>
                  </a:cubicBezTo>
                  <a:cubicBezTo>
                    <a:pt x="9618" y="19183"/>
                    <a:pt x="14923" y="20498"/>
                    <a:pt x="20221" y="21600"/>
                  </a:cubicBezTo>
                  <a:cubicBezTo>
                    <a:pt x="20379" y="21566"/>
                    <a:pt x="20582" y="21491"/>
                    <a:pt x="20753" y="21456"/>
                  </a:cubicBezTo>
                  <a:cubicBezTo>
                    <a:pt x="21035" y="21353"/>
                    <a:pt x="21318" y="21244"/>
                    <a:pt x="21600" y="21141"/>
                  </a:cubicBezTo>
                  <a:cubicBezTo>
                    <a:pt x="15980" y="19992"/>
                    <a:pt x="10400" y="18643"/>
                    <a:pt x="4773" y="17076"/>
                  </a:cubicBezTo>
                  <a:cubicBezTo>
                    <a:pt x="4648" y="17041"/>
                    <a:pt x="4569" y="17041"/>
                    <a:pt x="4445" y="17001"/>
                  </a:cubicBezTo>
                  <a:cubicBezTo>
                    <a:pt x="4366" y="16829"/>
                    <a:pt x="4327" y="16616"/>
                    <a:pt x="4287" y="16467"/>
                  </a:cubicBezTo>
                  <a:cubicBezTo>
                    <a:pt x="2206" y="10157"/>
                    <a:pt x="1018" y="4806"/>
                    <a:pt x="69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4" name="Google Shape;993;p40"/>
            <p:cNvSpPr/>
            <p:nvPr/>
          </p:nvSpPr>
          <p:spPr>
            <a:xfrm flipH="1">
              <a:off x="1182976" y="1037301"/>
              <a:ext cx="46100" cy="51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2" y="0"/>
                  </a:moveTo>
                  <a:cubicBezTo>
                    <a:pt x="509" y="1189"/>
                    <a:pt x="213" y="2441"/>
                    <a:pt x="0" y="3619"/>
                  </a:cubicBezTo>
                  <a:cubicBezTo>
                    <a:pt x="1089" y="8162"/>
                    <a:pt x="2722" y="12652"/>
                    <a:pt x="4687" y="16855"/>
                  </a:cubicBezTo>
                  <a:cubicBezTo>
                    <a:pt x="4853" y="17004"/>
                    <a:pt x="4924" y="17131"/>
                    <a:pt x="5066" y="17195"/>
                  </a:cubicBezTo>
                  <a:lnTo>
                    <a:pt x="5137" y="17259"/>
                  </a:lnTo>
                  <a:cubicBezTo>
                    <a:pt x="5657" y="17397"/>
                    <a:pt x="6178" y="17588"/>
                    <a:pt x="6616" y="17715"/>
                  </a:cubicBezTo>
                  <a:cubicBezTo>
                    <a:pt x="10865" y="19169"/>
                    <a:pt x="15138" y="20486"/>
                    <a:pt x="19328" y="21600"/>
                  </a:cubicBezTo>
                  <a:cubicBezTo>
                    <a:pt x="20050" y="21356"/>
                    <a:pt x="20795" y="21080"/>
                    <a:pt x="21600" y="20815"/>
                  </a:cubicBezTo>
                  <a:cubicBezTo>
                    <a:pt x="16901" y="19562"/>
                    <a:pt x="12191" y="18193"/>
                    <a:pt x="7492" y="16526"/>
                  </a:cubicBezTo>
                  <a:cubicBezTo>
                    <a:pt x="6983" y="16399"/>
                    <a:pt x="6545" y="16272"/>
                    <a:pt x="6012" y="16070"/>
                  </a:cubicBezTo>
                  <a:cubicBezTo>
                    <a:pt x="3598" y="10933"/>
                    <a:pt x="1835" y="5541"/>
                    <a:pt x="72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5" name="Google Shape;994;p40"/>
            <p:cNvSpPr/>
            <p:nvPr/>
          </p:nvSpPr>
          <p:spPr>
            <a:xfrm flipH="1">
              <a:off x="54258" y="303625"/>
              <a:ext cx="511232" cy="114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1600" fill="norm" stroke="1" extrusionOk="0">
                  <a:moveTo>
                    <a:pt x="6618" y="0"/>
                  </a:moveTo>
                  <a:cubicBezTo>
                    <a:pt x="6505" y="54"/>
                    <a:pt x="6386" y="107"/>
                    <a:pt x="6274" y="164"/>
                  </a:cubicBezTo>
                  <a:cubicBezTo>
                    <a:pt x="5373" y="606"/>
                    <a:pt x="4572" y="1100"/>
                    <a:pt x="3890" y="1619"/>
                  </a:cubicBezTo>
                  <a:cubicBezTo>
                    <a:pt x="6783" y="2600"/>
                    <a:pt x="9695" y="3560"/>
                    <a:pt x="12647" y="4504"/>
                  </a:cubicBezTo>
                  <a:cubicBezTo>
                    <a:pt x="9457" y="3749"/>
                    <a:pt x="6280" y="3021"/>
                    <a:pt x="3029" y="2344"/>
                  </a:cubicBezTo>
                  <a:cubicBezTo>
                    <a:pt x="1733" y="3533"/>
                    <a:pt x="951" y="4831"/>
                    <a:pt x="494" y="6138"/>
                  </a:cubicBezTo>
                  <a:cubicBezTo>
                    <a:pt x="414" y="6367"/>
                    <a:pt x="343" y="6596"/>
                    <a:pt x="282" y="6831"/>
                  </a:cubicBezTo>
                  <a:cubicBezTo>
                    <a:pt x="6041" y="6863"/>
                    <a:pt x="11800" y="6982"/>
                    <a:pt x="17540" y="7190"/>
                  </a:cubicBezTo>
                  <a:cubicBezTo>
                    <a:pt x="11733" y="7532"/>
                    <a:pt x="5903" y="7785"/>
                    <a:pt x="64" y="7966"/>
                  </a:cubicBezTo>
                  <a:cubicBezTo>
                    <a:pt x="-23" y="8649"/>
                    <a:pt x="-23" y="9336"/>
                    <a:pt x="71" y="10019"/>
                  </a:cubicBezTo>
                  <a:cubicBezTo>
                    <a:pt x="5665" y="9261"/>
                    <a:pt x="11370" y="8670"/>
                    <a:pt x="17128" y="8239"/>
                  </a:cubicBezTo>
                  <a:cubicBezTo>
                    <a:pt x="11495" y="9362"/>
                    <a:pt x="5995" y="10482"/>
                    <a:pt x="481" y="11692"/>
                  </a:cubicBezTo>
                  <a:cubicBezTo>
                    <a:pt x="838" y="12710"/>
                    <a:pt x="1415" y="13717"/>
                    <a:pt x="2201" y="14683"/>
                  </a:cubicBezTo>
                  <a:cubicBezTo>
                    <a:pt x="7676" y="14053"/>
                    <a:pt x="13211" y="13521"/>
                    <a:pt x="18784" y="13093"/>
                  </a:cubicBezTo>
                  <a:cubicBezTo>
                    <a:pt x="13707" y="14246"/>
                    <a:pt x="8940" y="15343"/>
                    <a:pt x="4076" y="16569"/>
                  </a:cubicBezTo>
                  <a:cubicBezTo>
                    <a:pt x="5632" y="17874"/>
                    <a:pt x="7623" y="19074"/>
                    <a:pt x="9973" y="20106"/>
                  </a:cubicBezTo>
                  <a:cubicBezTo>
                    <a:pt x="10470" y="19873"/>
                    <a:pt x="10972" y="19660"/>
                    <a:pt x="11244" y="19528"/>
                  </a:cubicBezTo>
                  <a:cubicBezTo>
                    <a:pt x="12726" y="18801"/>
                    <a:pt x="14971" y="18061"/>
                    <a:pt x="16116" y="17232"/>
                  </a:cubicBezTo>
                  <a:cubicBezTo>
                    <a:pt x="14540" y="18376"/>
                    <a:pt x="12893" y="19505"/>
                    <a:pt x="11192" y="20613"/>
                  </a:cubicBezTo>
                  <a:cubicBezTo>
                    <a:pt x="12084" y="20964"/>
                    <a:pt x="13018" y="21293"/>
                    <a:pt x="14005" y="21600"/>
                  </a:cubicBezTo>
                  <a:cubicBezTo>
                    <a:pt x="14018" y="21591"/>
                    <a:pt x="14024" y="21582"/>
                    <a:pt x="14037" y="21573"/>
                  </a:cubicBezTo>
                  <a:cubicBezTo>
                    <a:pt x="14295" y="21400"/>
                    <a:pt x="16044" y="20391"/>
                    <a:pt x="18035" y="19247"/>
                  </a:cubicBezTo>
                  <a:cubicBezTo>
                    <a:pt x="20299" y="17220"/>
                    <a:pt x="21577" y="14936"/>
                    <a:pt x="21577" y="12514"/>
                  </a:cubicBezTo>
                  <a:cubicBezTo>
                    <a:pt x="21577" y="8732"/>
                    <a:pt x="18460" y="5277"/>
                    <a:pt x="13315" y="2639"/>
                  </a:cubicBezTo>
                  <a:cubicBezTo>
                    <a:pt x="13230" y="2594"/>
                    <a:pt x="13144" y="2546"/>
                    <a:pt x="13052" y="2502"/>
                  </a:cubicBezTo>
                  <a:cubicBezTo>
                    <a:pt x="12654" y="2303"/>
                    <a:pt x="12243" y="2107"/>
                    <a:pt x="11821" y="1916"/>
                  </a:cubicBezTo>
                  <a:cubicBezTo>
                    <a:pt x="11085" y="1584"/>
                    <a:pt x="10317" y="1269"/>
                    <a:pt x="9523" y="971"/>
                  </a:cubicBezTo>
                  <a:cubicBezTo>
                    <a:pt x="8596" y="624"/>
                    <a:pt x="7623" y="301"/>
                    <a:pt x="661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6" name="Google Shape;995;p40"/>
            <p:cNvSpPr/>
            <p:nvPr/>
          </p:nvSpPr>
          <p:spPr>
            <a:xfrm flipH="1">
              <a:off x="896603" y="1084942"/>
              <a:ext cx="733829" cy="663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251" y="9069"/>
                    <a:pt x="6773" y="16586"/>
                    <a:pt x="14224" y="19962"/>
                  </a:cubicBezTo>
                  <a:cubicBezTo>
                    <a:pt x="14902" y="20268"/>
                    <a:pt x="15598" y="20544"/>
                    <a:pt x="16314" y="20778"/>
                  </a:cubicBezTo>
                  <a:cubicBezTo>
                    <a:pt x="16360" y="20799"/>
                    <a:pt x="16412" y="20809"/>
                    <a:pt x="16462" y="20829"/>
                  </a:cubicBezTo>
                  <a:cubicBezTo>
                    <a:pt x="17488" y="21167"/>
                    <a:pt x="18549" y="21427"/>
                    <a:pt x="19629" y="21600"/>
                  </a:cubicBezTo>
                  <a:lnTo>
                    <a:pt x="21259" y="9069"/>
                  </a:lnTo>
                  <a:lnTo>
                    <a:pt x="21263" y="9029"/>
                  </a:lnTo>
                  <a:lnTo>
                    <a:pt x="21453" y="7579"/>
                  </a:lnTo>
                  <a:lnTo>
                    <a:pt x="21503" y="7196"/>
                  </a:lnTo>
                  <a:lnTo>
                    <a:pt x="21600" y="6429"/>
                  </a:lnTo>
                  <a:lnTo>
                    <a:pt x="21360" y="5786"/>
                  </a:lnTo>
                  <a:lnTo>
                    <a:pt x="21221" y="5413"/>
                  </a:lnTo>
                  <a:lnTo>
                    <a:pt x="20958" y="4704"/>
                  </a:lnTo>
                  <a:lnTo>
                    <a:pt x="20330" y="3028"/>
                  </a:lnTo>
                  <a:lnTo>
                    <a:pt x="19882" y="1819"/>
                  </a:lnTo>
                  <a:cubicBezTo>
                    <a:pt x="19882" y="1819"/>
                    <a:pt x="19712" y="2048"/>
                    <a:pt x="19278" y="2329"/>
                  </a:cubicBezTo>
                  <a:cubicBezTo>
                    <a:pt x="18696" y="2697"/>
                    <a:pt x="17630" y="3156"/>
                    <a:pt x="15844" y="3295"/>
                  </a:cubicBezTo>
                  <a:cubicBezTo>
                    <a:pt x="15695" y="3305"/>
                    <a:pt x="15531" y="3311"/>
                    <a:pt x="15354" y="3311"/>
                  </a:cubicBezTo>
                  <a:cubicBezTo>
                    <a:pt x="13088" y="3311"/>
                    <a:pt x="8587" y="2448"/>
                    <a:pt x="5586" y="1813"/>
                  </a:cubicBezTo>
                  <a:cubicBezTo>
                    <a:pt x="3841" y="1445"/>
                    <a:pt x="2604" y="1155"/>
                    <a:pt x="2604" y="11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7" name="Google Shape;996;p40"/>
            <p:cNvSpPr/>
            <p:nvPr/>
          </p:nvSpPr>
          <p:spPr>
            <a:xfrm flipH="1">
              <a:off x="932675" y="1140615"/>
              <a:ext cx="507979" cy="202510"/>
            </a:xfrm>
            <a:prstGeom prst="rect">
              <a:avLst/>
            </a:prstGeom>
            <a:solidFill>
              <a:srgbClr val="CB855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8" name="Google Shape;997;p40"/>
            <p:cNvSpPr/>
            <p:nvPr/>
          </p:nvSpPr>
          <p:spPr>
            <a:xfrm flipH="1">
              <a:off x="244027" y="631601"/>
              <a:ext cx="832151" cy="1125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fill="norm" stroke="1" extrusionOk="0">
                  <a:moveTo>
                    <a:pt x="20883" y="0"/>
                  </a:moveTo>
                  <a:cubicBezTo>
                    <a:pt x="20773" y="0"/>
                    <a:pt x="20649" y="6"/>
                    <a:pt x="20510" y="17"/>
                  </a:cubicBezTo>
                  <a:cubicBezTo>
                    <a:pt x="19944" y="63"/>
                    <a:pt x="19131" y="195"/>
                    <a:pt x="18025" y="415"/>
                  </a:cubicBezTo>
                  <a:cubicBezTo>
                    <a:pt x="15336" y="948"/>
                    <a:pt x="15072" y="2179"/>
                    <a:pt x="13932" y="2543"/>
                  </a:cubicBezTo>
                  <a:cubicBezTo>
                    <a:pt x="13647" y="2635"/>
                    <a:pt x="13436" y="2675"/>
                    <a:pt x="13243" y="2675"/>
                  </a:cubicBezTo>
                  <a:cubicBezTo>
                    <a:pt x="12840" y="2675"/>
                    <a:pt x="12518" y="2500"/>
                    <a:pt x="11764" y="2251"/>
                  </a:cubicBezTo>
                  <a:cubicBezTo>
                    <a:pt x="11662" y="2218"/>
                    <a:pt x="11557" y="2184"/>
                    <a:pt x="11439" y="2149"/>
                  </a:cubicBezTo>
                  <a:cubicBezTo>
                    <a:pt x="11377" y="2131"/>
                    <a:pt x="11313" y="2112"/>
                    <a:pt x="11244" y="2091"/>
                  </a:cubicBezTo>
                  <a:lnTo>
                    <a:pt x="11240" y="2088"/>
                  </a:lnTo>
                  <a:cubicBezTo>
                    <a:pt x="11032" y="2029"/>
                    <a:pt x="10797" y="1965"/>
                    <a:pt x="10528" y="1902"/>
                  </a:cubicBezTo>
                  <a:cubicBezTo>
                    <a:pt x="10345" y="1857"/>
                    <a:pt x="10162" y="1820"/>
                    <a:pt x="9982" y="1787"/>
                  </a:cubicBezTo>
                  <a:cubicBezTo>
                    <a:pt x="9918" y="1776"/>
                    <a:pt x="9853" y="1767"/>
                    <a:pt x="9791" y="1758"/>
                  </a:cubicBezTo>
                  <a:cubicBezTo>
                    <a:pt x="9445" y="1709"/>
                    <a:pt x="9112" y="1679"/>
                    <a:pt x="8795" y="1668"/>
                  </a:cubicBezTo>
                  <a:cubicBezTo>
                    <a:pt x="8650" y="1661"/>
                    <a:pt x="8510" y="1659"/>
                    <a:pt x="8375" y="1659"/>
                  </a:cubicBezTo>
                  <a:cubicBezTo>
                    <a:pt x="8299" y="1659"/>
                    <a:pt x="8224" y="1660"/>
                    <a:pt x="8152" y="1661"/>
                  </a:cubicBezTo>
                  <a:cubicBezTo>
                    <a:pt x="7774" y="1668"/>
                    <a:pt x="7428" y="1694"/>
                    <a:pt x="7122" y="1730"/>
                  </a:cubicBezTo>
                  <a:cubicBezTo>
                    <a:pt x="7070" y="1737"/>
                    <a:pt x="7014" y="1743"/>
                    <a:pt x="6960" y="1748"/>
                  </a:cubicBezTo>
                  <a:cubicBezTo>
                    <a:pt x="6566" y="1799"/>
                    <a:pt x="6265" y="1857"/>
                    <a:pt x="6094" y="1893"/>
                  </a:cubicBezTo>
                  <a:cubicBezTo>
                    <a:pt x="5996" y="1914"/>
                    <a:pt x="5943" y="1929"/>
                    <a:pt x="5943" y="1929"/>
                  </a:cubicBezTo>
                  <a:cubicBezTo>
                    <a:pt x="5943" y="1929"/>
                    <a:pt x="5906" y="1983"/>
                    <a:pt x="5849" y="2076"/>
                  </a:cubicBezTo>
                  <a:cubicBezTo>
                    <a:pt x="5842" y="2091"/>
                    <a:pt x="5833" y="2107"/>
                    <a:pt x="5821" y="2125"/>
                  </a:cubicBezTo>
                  <a:cubicBezTo>
                    <a:pt x="5788" y="2182"/>
                    <a:pt x="5748" y="2246"/>
                    <a:pt x="5707" y="2321"/>
                  </a:cubicBezTo>
                  <a:cubicBezTo>
                    <a:pt x="5536" y="2616"/>
                    <a:pt x="5317" y="3034"/>
                    <a:pt x="5198" y="3402"/>
                  </a:cubicBezTo>
                  <a:cubicBezTo>
                    <a:pt x="5178" y="3461"/>
                    <a:pt x="5162" y="3525"/>
                    <a:pt x="5150" y="3582"/>
                  </a:cubicBezTo>
                  <a:cubicBezTo>
                    <a:pt x="4999" y="4256"/>
                    <a:pt x="4507" y="6551"/>
                    <a:pt x="3674" y="8264"/>
                  </a:cubicBezTo>
                  <a:cubicBezTo>
                    <a:pt x="3267" y="9097"/>
                    <a:pt x="2929" y="9606"/>
                    <a:pt x="2612" y="10076"/>
                  </a:cubicBezTo>
                  <a:cubicBezTo>
                    <a:pt x="2294" y="10536"/>
                    <a:pt x="1994" y="10958"/>
                    <a:pt x="1652" y="11620"/>
                  </a:cubicBezTo>
                  <a:cubicBezTo>
                    <a:pt x="1631" y="11657"/>
                    <a:pt x="1610" y="11695"/>
                    <a:pt x="1590" y="11735"/>
                  </a:cubicBezTo>
                  <a:cubicBezTo>
                    <a:pt x="1546" y="11822"/>
                    <a:pt x="1513" y="11906"/>
                    <a:pt x="1493" y="11987"/>
                  </a:cubicBezTo>
                  <a:cubicBezTo>
                    <a:pt x="1428" y="12228"/>
                    <a:pt x="1453" y="12451"/>
                    <a:pt x="1534" y="12653"/>
                  </a:cubicBezTo>
                  <a:cubicBezTo>
                    <a:pt x="1688" y="13026"/>
                    <a:pt x="2038" y="13330"/>
                    <a:pt x="2384" y="13553"/>
                  </a:cubicBezTo>
                  <a:cubicBezTo>
                    <a:pt x="2461" y="13604"/>
                    <a:pt x="2542" y="13652"/>
                    <a:pt x="2620" y="13695"/>
                  </a:cubicBezTo>
                  <a:lnTo>
                    <a:pt x="2636" y="13706"/>
                  </a:lnTo>
                  <a:cubicBezTo>
                    <a:pt x="2775" y="13781"/>
                    <a:pt x="2900" y="13842"/>
                    <a:pt x="3006" y="13890"/>
                  </a:cubicBezTo>
                  <a:cubicBezTo>
                    <a:pt x="3026" y="13899"/>
                    <a:pt x="3047" y="13908"/>
                    <a:pt x="3071" y="13914"/>
                  </a:cubicBezTo>
                  <a:cubicBezTo>
                    <a:pt x="3206" y="13974"/>
                    <a:pt x="3295" y="14008"/>
                    <a:pt x="3295" y="14008"/>
                  </a:cubicBezTo>
                  <a:lnTo>
                    <a:pt x="0" y="20953"/>
                  </a:lnTo>
                  <a:cubicBezTo>
                    <a:pt x="41" y="20965"/>
                    <a:pt x="86" y="20971"/>
                    <a:pt x="130" y="20983"/>
                  </a:cubicBezTo>
                  <a:cubicBezTo>
                    <a:pt x="1034" y="21182"/>
                    <a:pt x="1969" y="21336"/>
                    <a:pt x="2921" y="21438"/>
                  </a:cubicBezTo>
                  <a:cubicBezTo>
                    <a:pt x="3909" y="21546"/>
                    <a:pt x="4918" y="21600"/>
                    <a:pt x="5943" y="21600"/>
                  </a:cubicBezTo>
                  <a:cubicBezTo>
                    <a:pt x="9250" y="21600"/>
                    <a:pt x="12378" y="21022"/>
                    <a:pt x="15148" y="19990"/>
                  </a:cubicBezTo>
                  <a:lnTo>
                    <a:pt x="14843" y="16305"/>
                  </a:lnTo>
                  <a:cubicBezTo>
                    <a:pt x="14843" y="16305"/>
                    <a:pt x="14730" y="6132"/>
                    <a:pt x="14766" y="5433"/>
                  </a:cubicBezTo>
                  <a:cubicBezTo>
                    <a:pt x="14787" y="5072"/>
                    <a:pt x="15160" y="4862"/>
                    <a:pt x="15828" y="4677"/>
                  </a:cubicBezTo>
                  <a:cubicBezTo>
                    <a:pt x="16463" y="4500"/>
                    <a:pt x="17366" y="4350"/>
                    <a:pt x="18476" y="4114"/>
                  </a:cubicBezTo>
                  <a:cubicBezTo>
                    <a:pt x="20750" y="3636"/>
                    <a:pt x="20372" y="3244"/>
                    <a:pt x="20600" y="2209"/>
                  </a:cubicBezTo>
                  <a:cubicBezTo>
                    <a:pt x="20770" y="1429"/>
                    <a:pt x="21198" y="1092"/>
                    <a:pt x="21429" y="749"/>
                  </a:cubicBezTo>
                  <a:cubicBezTo>
                    <a:pt x="21506" y="631"/>
                    <a:pt x="21564" y="520"/>
                    <a:pt x="21580" y="388"/>
                  </a:cubicBezTo>
                  <a:cubicBezTo>
                    <a:pt x="21600" y="243"/>
                    <a:pt x="21547" y="141"/>
                    <a:pt x="21405" y="78"/>
                  </a:cubicBezTo>
                  <a:cubicBezTo>
                    <a:pt x="21291" y="26"/>
                    <a:pt x="21120" y="0"/>
                    <a:pt x="2088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9" name="Google Shape;998;p40"/>
            <p:cNvSpPr/>
            <p:nvPr/>
          </p:nvSpPr>
          <p:spPr>
            <a:xfrm flipH="1">
              <a:off x="833614" y="609675"/>
              <a:ext cx="159498" cy="200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89" h="21600" fill="norm" stroke="1" extrusionOk="0">
                  <a:moveTo>
                    <a:pt x="2465" y="0"/>
                  </a:moveTo>
                  <a:cubicBezTo>
                    <a:pt x="1801" y="0"/>
                    <a:pt x="1152" y="128"/>
                    <a:pt x="550" y="429"/>
                  </a:cubicBezTo>
                  <a:cubicBezTo>
                    <a:pt x="378" y="513"/>
                    <a:pt x="199" y="633"/>
                    <a:pt x="83" y="801"/>
                  </a:cubicBezTo>
                  <a:cubicBezTo>
                    <a:pt x="8" y="934"/>
                    <a:pt x="-14" y="1105"/>
                    <a:pt x="8" y="1276"/>
                  </a:cubicBezTo>
                  <a:cubicBezTo>
                    <a:pt x="27" y="1409"/>
                    <a:pt x="64" y="1561"/>
                    <a:pt x="127" y="1697"/>
                  </a:cubicBezTo>
                  <a:cubicBezTo>
                    <a:pt x="199" y="1982"/>
                    <a:pt x="299" y="2250"/>
                    <a:pt x="359" y="2538"/>
                  </a:cubicBezTo>
                  <a:cubicBezTo>
                    <a:pt x="1312" y="5842"/>
                    <a:pt x="1547" y="9295"/>
                    <a:pt x="2694" y="12563"/>
                  </a:cubicBezTo>
                  <a:cubicBezTo>
                    <a:pt x="3433" y="14689"/>
                    <a:pt x="4637" y="16763"/>
                    <a:pt x="6430" y="18348"/>
                  </a:cubicBezTo>
                  <a:cubicBezTo>
                    <a:pt x="8160" y="19882"/>
                    <a:pt x="10125" y="20552"/>
                    <a:pt x="12478" y="20978"/>
                  </a:cubicBezTo>
                  <a:cubicBezTo>
                    <a:pt x="12792" y="21027"/>
                    <a:pt x="13140" y="21095"/>
                    <a:pt x="13510" y="21179"/>
                  </a:cubicBezTo>
                  <a:cubicBezTo>
                    <a:pt x="14412" y="21380"/>
                    <a:pt x="15437" y="21600"/>
                    <a:pt x="16368" y="21600"/>
                  </a:cubicBezTo>
                  <a:cubicBezTo>
                    <a:pt x="16923" y="21600"/>
                    <a:pt x="17446" y="21521"/>
                    <a:pt x="17891" y="21312"/>
                  </a:cubicBezTo>
                  <a:cubicBezTo>
                    <a:pt x="21586" y="19578"/>
                    <a:pt x="18997" y="12501"/>
                    <a:pt x="17559" y="10174"/>
                  </a:cubicBezTo>
                  <a:cubicBezTo>
                    <a:pt x="15205" y="6396"/>
                    <a:pt x="11219" y="3548"/>
                    <a:pt x="6953" y="1338"/>
                  </a:cubicBezTo>
                  <a:cubicBezTo>
                    <a:pt x="6621" y="1173"/>
                    <a:pt x="6273" y="1004"/>
                    <a:pt x="5922" y="855"/>
                  </a:cubicBezTo>
                  <a:cubicBezTo>
                    <a:pt x="4812" y="372"/>
                    <a:pt x="3612" y="0"/>
                    <a:pt x="246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0" name="Google Shape;999;p40"/>
            <p:cNvSpPr/>
            <p:nvPr/>
          </p:nvSpPr>
          <p:spPr>
            <a:xfrm flipH="1">
              <a:off x="943121" y="609675"/>
              <a:ext cx="49991" cy="43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2" h="21600" fill="norm" stroke="1" extrusionOk="0">
                  <a:moveTo>
                    <a:pt x="8292" y="0"/>
                  </a:moveTo>
                  <a:cubicBezTo>
                    <a:pt x="6057" y="0"/>
                    <a:pt x="3875" y="590"/>
                    <a:pt x="1851" y="1983"/>
                  </a:cubicBezTo>
                  <a:cubicBezTo>
                    <a:pt x="1271" y="2372"/>
                    <a:pt x="670" y="2924"/>
                    <a:pt x="280" y="3702"/>
                  </a:cubicBezTo>
                  <a:cubicBezTo>
                    <a:pt x="27" y="4317"/>
                    <a:pt x="-47" y="5108"/>
                    <a:pt x="27" y="5899"/>
                  </a:cubicBezTo>
                  <a:cubicBezTo>
                    <a:pt x="90" y="6514"/>
                    <a:pt x="217" y="7217"/>
                    <a:pt x="427" y="7844"/>
                  </a:cubicBezTo>
                  <a:cubicBezTo>
                    <a:pt x="670" y="9162"/>
                    <a:pt x="1007" y="10405"/>
                    <a:pt x="1207" y="11735"/>
                  </a:cubicBezTo>
                  <a:cubicBezTo>
                    <a:pt x="4539" y="13304"/>
                    <a:pt x="8070" y="14697"/>
                    <a:pt x="11212" y="18349"/>
                  </a:cubicBezTo>
                  <a:cubicBezTo>
                    <a:pt x="12455" y="19818"/>
                    <a:pt x="14037" y="21600"/>
                    <a:pt x="15650" y="21600"/>
                  </a:cubicBezTo>
                  <a:cubicBezTo>
                    <a:pt x="15998" y="21600"/>
                    <a:pt x="16356" y="21525"/>
                    <a:pt x="16714" y="21324"/>
                  </a:cubicBezTo>
                  <a:cubicBezTo>
                    <a:pt x="17168" y="21085"/>
                    <a:pt x="17558" y="20608"/>
                    <a:pt x="17895" y="20144"/>
                  </a:cubicBezTo>
                  <a:cubicBezTo>
                    <a:pt x="21036" y="16015"/>
                    <a:pt x="21553" y="9639"/>
                    <a:pt x="20056" y="4317"/>
                  </a:cubicBezTo>
                  <a:cubicBezTo>
                    <a:pt x="19982" y="4179"/>
                    <a:pt x="19982" y="4104"/>
                    <a:pt x="19919" y="3954"/>
                  </a:cubicBezTo>
                  <a:cubicBezTo>
                    <a:pt x="16187" y="1719"/>
                    <a:pt x="12150" y="0"/>
                    <a:pt x="829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1" name="Google Shape;1000;p40"/>
            <p:cNvSpPr/>
            <p:nvPr/>
          </p:nvSpPr>
          <p:spPr>
            <a:xfrm flipH="1">
              <a:off x="884226" y="621547"/>
              <a:ext cx="108821" cy="185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30" y="144"/>
                    <a:pt x="90" y="309"/>
                    <a:pt x="191" y="457"/>
                  </a:cubicBezTo>
                  <a:cubicBezTo>
                    <a:pt x="2021" y="4313"/>
                    <a:pt x="2301" y="8411"/>
                    <a:pt x="4297" y="12249"/>
                  </a:cubicBezTo>
                  <a:cubicBezTo>
                    <a:pt x="5480" y="14556"/>
                    <a:pt x="7406" y="16807"/>
                    <a:pt x="10274" y="18527"/>
                  </a:cubicBezTo>
                  <a:cubicBezTo>
                    <a:pt x="13041" y="20192"/>
                    <a:pt x="16185" y="20919"/>
                    <a:pt x="19950" y="21382"/>
                  </a:cubicBezTo>
                  <a:cubicBezTo>
                    <a:pt x="20452" y="21435"/>
                    <a:pt x="21008" y="21509"/>
                    <a:pt x="21600" y="21600"/>
                  </a:cubicBezTo>
                  <a:cubicBezTo>
                    <a:pt x="21384" y="20631"/>
                    <a:pt x="19299" y="19111"/>
                    <a:pt x="18958" y="18436"/>
                  </a:cubicBezTo>
                  <a:cubicBezTo>
                    <a:pt x="18211" y="17045"/>
                    <a:pt x="17990" y="15599"/>
                    <a:pt x="17524" y="14173"/>
                  </a:cubicBezTo>
                  <a:cubicBezTo>
                    <a:pt x="15563" y="8264"/>
                    <a:pt x="8965" y="292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2" name="Google Shape;1001;p40"/>
            <p:cNvSpPr/>
            <p:nvPr/>
          </p:nvSpPr>
          <p:spPr>
            <a:xfrm flipH="1">
              <a:off x="244027" y="635642"/>
              <a:ext cx="221920" cy="239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600" fill="norm" stroke="1" extrusionOk="0">
                  <a:moveTo>
                    <a:pt x="20869" y="0"/>
                  </a:moveTo>
                  <a:cubicBezTo>
                    <a:pt x="18268" y="1118"/>
                    <a:pt x="15422" y="1653"/>
                    <a:pt x="12683" y="2430"/>
                  </a:cubicBezTo>
                  <a:cubicBezTo>
                    <a:pt x="9832" y="3238"/>
                    <a:pt x="6958" y="4424"/>
                    <a:pt x="5082" y="6574"/>
                  </a:cubicBezTo>
                  <a:cubicBezTo>
                    <a:pt x="1491" y="10688"/>
                    <a:pt x="2601" y="16868"/>
                    <a:pt x="15" y="21573"/>
                  </a:cubicBezTo>
                  <a:cubicBezTo>
                    <a:pt x="0" y="21586"/>
                    <a:pt x="0" y="21600"/>
                    <a:pt x="0" y="21600"/>
                  </a:cubicBezTo>
                  <a:cubicBezTo>
                    <a:pt x="2376" y="20769"/>
                    <a:pt x="5754" y="20061"/>
                    <a:pt x="9910" y="18956"/>
                  </a:cubicBezTo>
                  <a:cubicBezTo>
                    <a:pt x="18418" y="16725"/>
                    <a:pt x="17003" y="14871"/>
                    <a:pt x="17856" y="10010"/>
                  </a:cubicBezTo>
                  <a:cubicBezTo>
                    <a:pt x="18494" y="6348"/>
                    <a:pt x="20095" y="4764"/>
                    <a:pt x="20960" y="3154"/>
                  </a:cubicBezTo>
                  <a:cubicBezTo>
                    <a:pt x="21249" y="2616"/>
                    <a:pt x="21465" y="2077"/>
                    <a:pt x="21524" y="1457"/>
                  </a:cubicBezTo>
                  <a:cubicBezTo>
                    <a:pt x="21600" y="792"/>
                    <a:pt x="21401" y="296"/>
                    <a:pt x="2086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3" name="Google Shape;1002;p40"/>
            <p:cNvSpPr/>
            <p:nvPr/>
          </p:nvSpPr>
          <p:spPr>
            <a:xfrm flipH="1">
              <a:off x="619638" y="925880"/>
              <a:ext cx="117354" cy="117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9" h="21600" fill="norm" stroke="1" extrusionOk="0">
                  <a:moveTo>
                    <a:pt x="11041" y="0"/>
                  </a:moveTo>
                  <a:cubicBezTo>
                    <a:pt x="10731" y="0"/>
                    <a:pt x="10426" y="14"/>
                    <a:pt x="10121" y="37"/>
                  </a:cubicBezTo>
                  <a:cubicBezTo>
                    <a:pt x="8115" y="180"/>
                    <a:pt x="6082" y="869"/>
                    <a:pt x="4605" y="2312"/>
                  </a:cubicBezTo>
                  <a:cubicBezTo>
                    <a:pt x="2348" y="4513"/>
                    <a:pt x="1877" y="7824"/>
                    <a:pt x="1374" y="10807"/>
                  </a:cubicBezTo>
                  <a:cubicBezTo>
                    <a:pt x="925" y="13364"/>
                    <a:pt x="-219" y="16402"/>
                    <a:pt x="37" y="19020"/>
                  </a:cubicBezTo>
                  <a:cubicBezTo>
                    <a:pt x="230" y="20916"/>
                    <a:pt x="1477" y="21600"/>
                    <a:pt x="3169" y="21600"/>
                  </a:cubicBezTo>
                  <a:cubicBezTo>
                    <a:pt x="6831" y="21600"/>
                    <a:pt x="12603" y="18414"/>
                    <a:pt x="14465" y="17350"/>
                  </a:cubicBezTo>
                  <a:cubicBezTo>
                    <a:pt x="17118" y="15829"/>
                    <a:pt x="19765" y="13734"/>
                    <a:pt x="20600" y="10714"/>
                  </a:cubicBezTo>
                  <a:cubicBezTo>
                    <a:pt x="21381" y="7852"/>
                    <a:pt x="20264" y="4634"/>
                    <a:pt x="18145" y="2654"/>
                  </a:cubicBezTo>
                  <a:cubicBezTo>
                    <a:pt x="16229" y="855"/>
                    <a:pt x="13622" y="0"/>
                    <a:pt x="1104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4" name="Google Shape;1003;p40"/>
            <p:cNvSpPr/>
            <p:nvPr/>
          </p:nvSpPr>
          <p:spPr>
            <a:xfrm flipH="1">
              <a:off x="644130" y="937853"/>
              <a:ext cx="61307" cy="61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31" y="0"/>
                  </a:moveTo>
                  <a:cubicBezTo>
                    <a:pt x="4868" y="0"/>
                    <a:pt x="0" y="4866"/>
                    <a:pt x="0" y="10836"/>
                  </a:cubicBezTo>
                  <a:cubicBezTo>
                    <a:pt x="0" y="16796"/>
                    <a:pt x="4868" y="21600"/>
                    <a:pt x="10831" y="21600"/>
                  </a:cubicBezTo>
                  <a:cubicBezTo>
                    <a:pt x="16803" y="21600"/>
                    <a:pt x="21600" y="16796"/>
                    <a:pt x="21600" y="10836"/>
                  </a:cubicBezTo>
                  <a:cubicBezTo>
                    <a:pt x="21600" y="4866"/>
                    <a:pt x="16803" y="0"/>
                    <a:pt x="1083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5" name="Google Shape;1004;p40"/>
            <p:cNvSpPr/>
            <p:nvPr/>
          </p:nvSpPr>
          <p:spPr>
            <a:xfrm flipH="1">
              <a:off x="694354" y="1196111"/>
              <a:ext cx="325692" cy="169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600" fill="norm" stroke="1" extrusionOk="0">
                  <a:moveTo>
                    <a:pt x="19430" y="0"/>
                  </a:moveTo>
                  <a:cubicBezTo>
                    <a:pt x="19250" y="0"/>
                    <a:pt x="19072" y="23"/>
                    <a:pt x="18906" y="68"/>
                  </a:cubicBezTo>
                  <a:cubicBezTo>
                    <a:pt x="16191" y="767"/>
                    <a:pt x="13693" y="3226"/>
                    <a:pt x="11152" y="5265"/>
                  </a:cubicBezTo>
                  <a:cubicBezTo>
                    <a:pt x="8884" y="7073"/>
                    <a:pt x="6318" y="10379"/>
                    <a:pt x="3873" y="10379"/>
                  </a:cubicBezTo>
                  <a:cubicBezTo>
                    <a:pt x="3582" y="10379"/>
                    <a:pt x="3293" y="10334"/>
                    <a:pt x="3005" y="10231"/>
                  </a:cubicBezTo>
                  <a:cubicBezTo>
                    <a:pt x="2594" y="10067"/>
                    <a:pt x="1788" y="9390"/>
                    <a:pt x="1469" y="9049"/>
                  </a:cubicBezTo>
                  <a:cubicBezTo>
                    <a:pt x="898" y="8469"/>
                    <a:pt x="579" y="6448"/>
                    <a:pt x="497" y="5207"/>
                  </a:cubicBezTo>
                  <a:cubicBezTo>
                    <a:pt x="446" y="5449"/>
                    <a:pt x="393" y="5707"/>
                    <a:pt x="341" y="5987"/>
                  </a:cubicBezTo>
                  <a:cubicBezTo>
                    <a:pt x="-93" y="8249"/>
                    <a:pt x="-80" y="10289"/>
                    <a:pt x="198" y="12071"/>
                  </a:cubicBezTo>
                  <a:cubicBezTo>
                    <a:pt x="517" y="13473"/>
                    <a:pt x="941" y="14749"/>
                    <a:pt x="1355" y="15813"/>
                  </a:cubicBezTo>
                  <a:cubicBezTo>
                    <a:pt x="1447" y="16032"/>
                    <a:pt x="1530" y="16235"/>
                    <a:pt x="1613" y="16431"/>
                  </a:cubicBezTo>
                  <a:cubicBezTo>
                    <a:pt x="1798" y="16853"/>
                    <a:pt x="1994" y="17253"/>
                    <a:pt x="2190" y="17649"/>
                  </a:cubicBezTo>
                  <a:cubicBezTo>
                    <a:pt x="2428" y="18129"/>
                    <a:pt x="2686" y="18590"/>
                    <a:pt x="2955" y="18993"/>
                  </a:cubicBezTo>
                  <a:lnTo>
                    <a:pt x="2995" y="19070"/>
                  </a:lnTo>
                  <a:cubicBezTo>
                    <a:pt x="3294" y="19531"/>
                    <a:pt x="3615" y="19953"/>
                    <a:pt x="3935" y="20292"/>
                  </a:cubicBezTo>
                  <a:cubicBezTo>
                    <a:pt x="3986" y="20353"/>
                    <a:pt x="4038" y="20411"/>
                    <a:pt x="4101" y="20472"/>
                  </a:cubicBezTo>
                  <a:cubicBezTo>
                    <a:pt x="4286" y="20653"/>
                    <a:pt x="4472" y="20814"/>
                    <a:pt x="4668" y="20972"/>
                  </a:cubicBezTo>
                  <a:cubicBezTo>
                    <a:pt x="5210" y="21378"/>
                    <a:pt x="5799" y="21600"/>
                    <a:pt x="6381" y="21600"/>
                  </a:cubicBezTo>
                  <a:cubicBezTo>
                    <a:pt x="7096" y="21600"/>
                    <a:pt x="7803" y="21265"/>
                    <a:pt x="8406" y="20511"/>
                  </a:cubicBezTo>
                  <a:cubicBezTo>
                    <a:pt x="9261" y="19493"/>
                    <a:pt x="9831" y="17794"/>
                    <a:pt x="10462" y="16293"/>
                  </a:cubicBezTo>
                  <a:cubicBezTo>
                    <a:pt x="12000" y="12671"/>
                    <a:pt x="14107" y="10289"/>
                    <a:pt x="16418" y="8910"/>
                  </a:cubicBezTo>
                  <a:cubicBezTo>
                    <a:pt x="18028" y="7969"/>
                    <a:pt x="19846" y="7167"/>
                    <a:pt x="20950" y="4708"/>
                  </a:cubicBezTo>
                  <a:cubicBezTo>
                    <a:pt x="21269" y="4009"/>
                    <a:pt x="21507" y="3106"/>
                    <a:pt x="21426" y="2207"/>
                  </a:cubicBezTo>
                  <a:cubicBezTo>
                    <a:pt x="21304" y="590"/>
                    <a:pt x="20335" y="0"/>
                    <a:pt x="1943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6" name="Google Shape;1005;p40"/>
            <p:cNvSpPr/>
            <p:nvPr/>
          </p:nvSpPr>
          <p:spPr>
            <a:xfrm flipH="1">
              <a:off x="874928" y="1223720"/>
              <a:ext cx="144481" cy="110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2" h="21600" fill="norm" stroke="1" extrusionOk="0">
                  <a:moveTo>
                    <a:pt x="16252" y="0"/>
                  </a:moveTo>
                  <a:cubicBezTo>
                    <a:pt x="13852" y="0"/>
                    <a:pt x="6420" y="7359"/>
                    <a:pt x="4710" y="7359"/>
                  </a:cubicBezTo>
                  <a:cubicBezTo>
                    <a:pt x="2712" y="7359"/>
                    <a:pt x="940" y="2580"/>
                    <a:pt x="940" y="2580"/>
                  </a:cubicBezTo>
                  <a:cubicBezTo>
                    <a:pt x="-1835" y="4873"/>
                    <a:pt x="2221" y="12716"/>
                    <a:pt x="4267" y="14768"/>
                  </a:cubicBezTo>
                  <a:cubicBezTo>
                    <a:pt x="4374" y="15562"/>
                    <a:pt x="4501" y="16362"/>
                    <a:pt x="4648" y="17156"/>
                  </a:cubicBezTo>
                  <a:cubicBezTo>
                    <a:pt x="4810" y="18029"/>
                    <a:pt x="4374" y="18877"/>
                    <a:pt x="3766" y="18877"/>
                  </a:cubicBezTo>
                  <a:cubicBezTo>
                    <a:pt x="3732" y="18877"/>
                    <a:pt x="3701" y="18872"/>
                    <a:pt x="3666" y="18867"/>
                  </a:cubicBezTo>
                  <a:cubicBezTo>
                    <a:pt x="3330" y="18813"/>
                    <a:pt x="3007" y="18813"/>
                    <a:pt x="2712" y="18813"/>
                  </a:cubicBezTo>
                  <a:cubicBezTo>
                    <a:pt x="2901" y="19148"/>
                    <a:pt x="3072" y="19459"/>
                    <a:pt x="3244" y="19760"/>
                  </a:cubicBezTo>
                  <a:cubicBezTo>
                    <a:pt x="3539" y="20253"/>
                    <a:pt x="3841" y="20707"/>
                    <a:pt x="4137" y="21171"/>
                  </a:cubicBezTo>
                  <a:cubicBezTo>
                    <a:pt x="4315" y="21422"/>
                    <a:pt x="4549" y="21600"/>
                    <a:pt x="4786" y="21600"/>
                  </a:cubicBezTo>
                  <a:cubicBezTo>
                    <a:pt x="4803" y="21600"/>
                    <a:pt x="4820" y="21600"/>
                    <a:pt x="4837" y="21595"/>
                  </a:cubicBezTo>
                  <a:cubicBezTo>
                    <a:pt x="6503" y="21565"/>
                    <a:pt x="8124" y="21171"/>
                    <a:pt x="9765" y="20801"/>
                  </a:cubicBezTo>
                  <a:cubicBezTo>
                    <a:pt x="11492" y="20406"/>
                    <a:pt x="13220" y="19943"/>
                    <a:pt x="14865" y="19055"/>
                  </a:cubicBezTo>
                  <a:cubicBezTo>
                    <a:pt x="16654" y="18073"/>
                    <a:pt x="19765" y="15656"/>
                    <a:pt x="19638" y="14527"/>
                  </a:cubicBezTo>
                  <a:cubicBezTo>
                    <a:pt x="18721" y="14615"/>
                    <a:pt x="12876" y="18132"/>
                    <a:pt x="9295" y="18685"/>
                  </a:cubicBezTo>
                  <a:cubicBezTo>
                    <a:pt x="9013" y="18729"/>
                    <a:pt x="8721" y="18759"/>
                    <a:pt x="8426" y="18759"/>
                  </a:cubicBezTo>
                  <a:cubicBezTo>
                    <a:pt x="7653" y="18759"/>
                    <a:pt x="6887" y="18547"/>
                    <a:pt x="6372" y="17767"/>
                  </a:cubicBezTo>
                  <a:cubicBezTo>
                    <a:pt x="6015" y="17215"/>
                    <a:pt x="5843" y="16480"/>
                    <a:pt x="5672" y="15784"/>
                  </a:cubicBezTo>
                  <a:cubicBezTo>
                    <a:pt x="5631" y="15562"/>
                    <a:pt x="5586" y="15350"/>
                    <a:pt x="5524" y="15109"/>
                  </a:cubicBezTo>
                  <a:cubicBezTo>
                    <a:pt x="8251" y="13821"/>
                    <a:pt x="17334" y="3956"/>
                    <a:pt x="16990" y="745"/>
                  </a:cubicBezTo>
                  <a:cubicBezTo>
                    <a:pt x="16935" y="222"/>
                    <a:pt x="16671" y="0"/>
                    <a:pt x="1625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7" name="Google Shape;1006;p40"/>
            <p:cNvSpPr/>
            <p:nvPr/>
          </p:nvSpPr>
          <p:spPr>
            <a:xfrm flipH="1">
              <a:off x="582446" y="1135007"/>
              <a:ext cx="415981" cy="231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600" fill="norm" stroke="1" extrusionOk="0">
                  <a:moveTo>
                    <a:pt x="21465" y="0"/>
                  </a:moveTo>
                  <a:cubicBezTo>
                    <a:pt x="21431" y="0"/>
                    <a:pt x="21397" y="31"/>
                    <a:pt x="21376" y="85"/>
                  </a:cubicBezTo>
                  <a:cubicBezTo>
                    <a:pt x="21343" y="143"/>
                    <a:pt x="18782" y="6265"/>
                    <a:pt x="16219" y="8866"/>
                  </a:cubicBezTo>
                  <a:cubicBezTo>
                    <a:pt x="14657" y="10457"/>
                    <a:pt x="13512" y="11113"/>
                    <a:pt x="12299" y="11814"/>
                  </a:cubicBezTo>
                  <a:cubicBezTo>
                    <a:pt x="11494" y="12284"/>
                    <a:pt x="10665" y="12750"/>
                    <a:pt x="9665" y="13524"/>
                  </a:cubicBezTo>
                  <a:cubicBezTo>
                    <a:pt x="8444" y="14474"/>
                    <a:pt x="7802" y="15947"/>
                    <a:pt x="7168" y="17380"/>
                  </a:cubicBezTo>
                  <a:cubicBezTo>
                    <a:pt x="6500" y="18911"/>
                    <a:pt x="5858" y="20360"/>
                    <a:pt x="4564" y="21014"/>
                  </a:cubicBezTo>
                  <a:cubicBezTo>
                    <a:pt x="4303" y="21146"/>
                    <a:pt x="4048" y="21205"/>
                    <a:pt x="3798" y="21205"/>
                  </a:cubicBezTo>
                  <a:cubicBezTo>
                    <a:pt x="1787" y="21205"/>
                    <a:pt x="219" y="17415"/>
                    <a:pt x="206" y="17366"/>
                  </a:cubicBezTo>
                  <a:cubicBezTo>
                    <a:pt x="181" y="17314"/>
                    <a:pt x="147" y="17286"/>
                    <a:pt x="114" y="17286"/>
                  </a:cubicBezTo>
                  <a:cubicBezTo>
                    <a:pt x="92" y="17286"/>
                    <a:pt x="71" y="17297"/>
                    <a:pt x="51" y="17321"/>
                  </a:cubicBezTo>
                  <a:cubicBezTo>
                    <a:pt x="-5" y="17394"/>
                    <a:pt x="-13" y="17509"/>
                    <a:pt x="18" y="17596"/>
                  </a:cubicBezTo>
                  <a:cubicBezTo>
                    <a:pt x="43" y="17643"/>
                    <a:pt x="1669" y="21600"/>
                    <a:pt x="3800" y="21600"/>
                  </a:cubicBezTo>
                  <a:cubicBezTo>
                    <a:pt x="4069" y="21600"/>
                    <a:pt x="4345" y="21541"/>
                    <a:pt x="4631" y="21398"/>
                  </a:cubicBezTo>
                  <a:cubicBezTo>
                    <a:pt x="5989" y="20711"/>
                    <a:pt x="6647" y="19219"/>
                    <a:pt x="7345" y="17629"/>
                  </a:cubicBezTo>
                  <a:cubicBezTo>
                    <a:pt x="7957" y="16241"/>
                    <a:pt x="8583" y="14792"/>
                    <a:pt x="9754" y="13903"/>
                  </a:cubicBezTo>
                  <a:cubicBezTo>
                    <a:pt x="10738" y="13129"/>
                    <a:pt x="11568" y="12647"/>
                    <a:pt x="12364" y="12195"/>
                  </a:cubicBezTo>
                  <a:cubicBezTo>
                    <a:pt x="13592" y="11494"/>
                    <a:pt x="14748" y="10821"/>
                    <a:pt x="16334" y="9217"/>
                  </a:cubicBezTo>
                  <a:cubicBezTo>
                    <a:pt x="18937" y="6570"/>
                    <a:pt x="21523" y="379"/>
                    <a:pt x="21546" y="320"/>
                  </a:cubicBezTo>
                  <a:cubicBezTo>
                    <a:pt x="21587" y="233"/>
                    <a:pt x="21579" y="115"/>
                    <a:pt x="21531" y="42"/>
                  </a:cubicBezTo>
                  <a:cubicBezTo>
                    <a:pt x="21511" y="14"/>
                    <a:pt x="21489" y="0"/>
                    <a:pt x="2146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8" name="Google Shape;1007;p40"/>
            <p:cNvSpPr/>
            <p:nvPr/>
          </p:nvSpPr>
          <p:spPr>
            <a:xfrm flipH="1">
              <a:off x="114295" y="131857"/>
              <a:ext cx="622909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600" fill="norm" stroke="1" extrusionOk="0">
                  <a:moveTo>
                    <a:pt x="21399" y="0"/>
                  </a:moveTo>
                  <a:cubicBezTo>
                    <a:pt x="21372" y="0"/>
                    <a:pt x="21342" y="12"/>
                    <a:pt x="21309" y="32"/>
                  </a:cubicBezTo>
                  <a:cubicBezTo>
                    <a:pt x="21232" y="86"/>
                    <a:pt x="21232" y="443"/>
                    <a:pt x="21167" y="969"/>
                  </a:cubicBezTo>
                  <a:cubicBezTo>
                    <a:pt x="21162" y="995"/>
                    <a:pt x="21162" y="1022"/>
                    <a:pt x="21156" y="1048"/>
                  </a:cubicBezTo>
                  <a:cubicBezTo>
                    <a:pt x="21114" y="1384"/>
                    <a:pt x="21037" y="1779"/>
                    <a:pt x="20901" y="2204"/>
                  </a:cubicBezTo>
                  <a:cubicBezTo>
                    <a:pt x="20891" y="2225"/>
                    <a:pt x="20885" y="2251"/>
                    <a:pt x="20879" y="2279"/>
                  </a:cubicBezTo>
                  <a:cubicBezTo>
                    <a:pt x="20723" y="2740"/>
                    <a:pt x="20488" y="3240"/>
                    <a:pt x="20130" y="3729"/>
                  </a:cubicBezTo>
                  <a:cubicBezTo>
                    <a:pt x="20114" y="3754"/>
                    <a:pt x="20097" y="3776"/>
                    <a:pt x="20076" y="3798"/>
                  </a:cubicBezTo>
                  <a:cubicBezTo>
                    <a:pt x="19869" y="4086"/>
                    <a:pt x="19616" y="4365"/>
                    <a:pt x="19305" y="4632"/>
                  </a:cubicBezTo>
                  <a:cubicBezTo>
                    <a:pt x="19289" y="4649"/>
                    <a:pt x="19273" y="4665"/>
                    <a:pt x="19250" y="4681"/>
                  </a:cubicBezTo>
                  <a:cubicBezTo>
                    <a:pt x="19235" y="4701"/>
                    <a:pt x="19212" y="4717"/>
                    <a:pt x="19185" y="4732"/>
                  </a:cubicBezTo>
                  <a:cubicBezTo>
                    <a:pt x="18768" y="5096"/>
                    <a:pt x="18333" y="5406"/>
                    <a:pt x="17882" y="5690"/>
                  </a:cubicBezTo>
                  <a:cubicBezTo>
                    <a:pt x="17861" y="5705"/>
                    <a:pt x="17834" y="5721"/>
                    <a:pt x="17811" y="5731"/>
                  </a:cubicBezTo>
                  <a:cubicBezTo>
                    <a:pt x="17568" y="5879"/>
                    <a:pt x="17329" y="6020"/>
                    <a:pt x="17079" y="6146"/>
                  </a:cubicBezTo>
                  <a:cubicBezTo>
                    <a:pt x="17058" y="6158"/>
                    <a:pt x="17030" y="6173"/>
                    <a:pt x="17014" y="6184"/>
                  </a:cubicBezTo>
                  <a:cubicBezTo>
                    <a:pt x="16792" y="6300"/>
                    <a:pt x="16564" y="6404"/>
                    <a:pt x="16335" y="6510"/>
                  </a:cubicBezTo>
                  <a:cubicBezTo>
                    <a:pt x="16308" y="6520"/>
                    <a:pt x="16292" y="6530"/>
                    <a:pt x="16265" y="6542"/>
                  </a:cubicBezTo>
                  <a:cubicBezTo>
                    <a:pt x="15869" y="6720"/>
                    <a:pt x="15466" y="6884"/>
                    <a:pt x="15054" y="7030"/>
                  </a:cubicBezTo>
                  <a:cubicBezTo>
                    <a:pt x="15032" y="7041"/>
                    <a:pt x="15005" y="7052"/>
                    <a:pt x="14982" y="7062"/>
                  </a:cubicBezTo>
                  <a:cubicBezTo>
                    <a:pt x="14566" y="7214"/>
                    <a:pt x="14136" y="7356"/>
                    <a:pt x="13707" y="7493"/>
                  </a:cubicBezTo>
                  <a:cubicBezTo>
                    <a:pt x="13686" y="7503"/>
                    <a:pt x="13664" y="7508"/>
                    <a:pt x="13637" y="7520"/>
                  </a:cubicBezTo>
                  <a:cubicBezTo>
                    <a:pt x="13023" y="7714"/>
                    <a:pt x="12404" y="7903"/>
                    <a:pt x="11785" y="8092"/>
                  </a:cubicBezTo>
                  <a:cubicBezTo>
                    <a:pt x="11764" y="8102"/>
                    <a:pt x="11737" y="8107"/>
                    <a:pt x="11714" y="8118"/>
                  </a:cubicBezTo>
                  <a:cubicBezTo>
                    <a:pt x="11118" y="8303"/>
                    <a:pt x="10526" y="8492"/>
                    <a:pt x="9933" y="8713"/>
                  </a:cubicBezTo>
                  <a:cubicBezTo>
                    <a:pt x="9913" y="8718"/>
                    <a:pt x="9890" y="8728"/>
                    <a:pt x="9863" y="8733"/>
                  </a:cubicBezTo>
                  <a:cubicBezTo>
                    <a:pt x="9635" y="8818"/>
                    <a:pt x="9407" y="8908"/>
                    <a:pt x="9179" y="8996"/>
                  </a:cubicBezTo>
                  <a:cubicBezTo>
                    <a:pt x="8870" y="9123"/>
                    <a:pt x="8560" y="9254"/>
                    <a:pt x="8262" y="9400"/>
                  </a:cubicBezTo>
                  <a:cubicBezTo>
                    <a:pt x="8239" y="9412"/>
                    <a:pt x="8218" y="9422"/>
                    <a:pt x="8196" y="9433"/>
                  </a:cubicBezTo>
                  <a:cubicBezTo>
                    <a:pt x="7409" y="9806"/>
                    <a:pt x="6665" y="10237"/>
                    <a:pt x="5971" y="10725"/>
                  </a:cubicBezTo>
                  <a:cubicBezTo>
                    <a:pt x="5949" y="10742"/>
                    <a:pt x="5933" y="10752"/>
                    <a:pt x="5910" y="10769"/>
                  </a:cubicBezTo>
                  <a:cubicBezTo>
                    <a:pt x="5444" y="11094"/>
                    <a:pt x="4993" y="11446"/>
                    <a:pt x="4575" y="11819"/>
                  </a:cubicBezTo>
                  <a:cubicBezTo>
                    <a:pt x="4553" y="11836"/>
                    <a:pt x="4537" y="11851"/>
                    <a:pt x="4521" y="11872"/>
                  </a:cubicBezTo>
                  <a:cubicBezTo>
                    <a:pt x="4022" y="12314"/>
                    <a:pt x="3555" y="12787"/>
                    <a:pt x="3120" y="13297"/>
                  </a:cubicBezTo>
                  <a:cubicBezTo>
                    <a:pt x="3104" y="13312"/>
                    <a:pt x="3087" y="13328"/>
                    <a:pt x="3072" y="13349"/>
                  </a:cubicBezTo>
                  <a:cubicBezTo>
                    <a:pt x="2599" y="13906"/>
                    <a:pt x="2160" y="14500"/>
                    <a:pt x="1773" y="15131"/>
                  </a:cubicBezTo>
                  <a:cubicBezTo>
                    <a:pt x="1757" y="15148"/>
                    <a:pt x="1746" y="15167"/>
                    <a:pt x="1730" y="15195"/>
                  </a:cubicBezTo>
                  <a:cubicBezTo>
                    <a:pt x="1339" y="15825"/>
                    <a:pt x="997" y="16487"/>
                    <a:pt x="698" y="17187"/>
                  </a:cubicBezTo>
                  <a:cubicBezTo>
                    <a:pt x="688" y="17208"/>
                    <a:pt x="677" y="17229"/>
                    <a:pt x="671" y="17255"/>
                  </a:cubicBezTo>
                  <a:cubicBezTo>
                    <a:pt x="649" y="17293"/>
                    <a:pt x="639" y="17329"/>
                    <a:pt x="623" y="17366"/>
                  </a:cubicBezTo>
                  <a:cubicBezTo>
                    <a:pt x="454" y="17775"/>
                    <a:pt x="253" y="18280"/>
                    <a:pt x="118" y="18785"/>
                  </a:cubicBezTo>
                  <a:cubicBezTo>
                    <a:pt x="113" y="18817"/>
                    <a:pt x="107" y="18848"/>
                    <a:pt x="102" y="18874"/>
                  </a:cubicBezTo>
                  <a:cubicBezTo>
                    <a:pt x="15" y="19242"/>
                    <a:pt x="-23" y="19610"/>
                    <a:pt x="15" y="19935"/>
                  </a:cubicBezTo>
                  <a:cubicBezTo>
                    <a:pt x="85" y="20498"/>
                    <a:pt x="475" y="20988"/>
                    <a:pt x="981" y="21255"/>
                  </a:cubicBezTo>
                  <a:cubicBezTo>
                    <a:pt x="1373" y="21461"/>
                    <a:pt x="1812" y="21551"/>
                    <a:pt x="2257" y="21587"/>
                  </a:cubicBezTo>
                  <a:cubicBezTo>
                    <a:pt x="2356" y="21595"/>
                    <a:pt x="2458" y="21600"/>
                    <a:pt x="2559" y="21600"/>
                  </a:cubicBezTo>
                  <a:cubicBezTo>
                    <a:pt x="2852" y="21600"/>
                    <a:pt x="3144" y="21559"/>
                    <a:pt x="3408" y="21430"/>
                  </a:cubicBezTo>
                  <a:cubicBezTo>
                    <a:pt x="3831" y="21224"/>
                    <a:pt x="3939" y="20898"/>
                    <a:pt x="3994" y="20525"/>
                  </a:cubicBezTo>
                  <a:cubicBezTo>
                    <a:pt x="4000" y="20498"/>
                    <a:pt x="4000" y="20478"/>
                    <a:pt x="4004" y="20452"/>
                  </a:cubicBezTo>
                  <a:cubicBezTo>
                    <a:pt x="4022" y="20331"/>
                    <a:pt x="4032" y="20205"/>
                    <a:pt x="4049" y="20078"/>
                  </a:cubicBezTo>
                  <a:cubicBezTo>
                    <a:pt x="4097" y="19726"/>
                    <a:pt x="4152" y="19374"/>
                    <a:pt x="4222" y="19021"/>
                  </a:cubicBezTo>
                  <a:cubicBezTo>
                    <a:pt x="4227" y="18995"/>
                    <a:pt x="4232" y="18974"/>
                    <a:pt x="4232" y="18948"/>
                  </a:cubicBezTo>
                  <a:cubicBezTo>
                    <a:pt x="4357" y="18354"/>
                    <a:pt x="4521" y="17759"/>
                    <a:pt x="4732" y="17187"/>
                  </a:cubicBezTo>
                  <a:cubicBezTo>
                    <a:pt x="4743" y="17167"/>
                    <a:pt x="4753" y="17139"/>
                    <a:pt x="4760" y="17118"/>
                  </a:cubicBezTo>
                  <a:cubicBezTo>
                    <a:pt x="4868" y="16824"/>
                    <a:pt x="4993" y="16541"/>
                    <a:pt x="5134" y="16261"/>
                  </a:cubicBezTo>
                  <a:cubicBezTo>
                    <a:pt x="5254" y="16014"/>
                    <a:pt x="5389" y="15779"/>
                    <a:pt x="5530" y="15558"/>
                  </a:cubicBezTo>
                  <a:cubicBezTo>
                    <a:pt x="5548" y="15537"/>
                    <a:pt x="5558" y="15515"/>
                    <a:pt x="5575" y="15494"/>
                  </a:cubicBezTo>
                  <a:cubicBezTo>
                    <a:pt x="5883" y="15032"/>
                    <a:pt x="6242" y="14616"/>
                    <a:pt x="6638" y="14243"/>
                  </a:cubicBezTo>
                  <a:lnTo>
                    <a:pt x="6693" y="14190"/>
                  </a:lnTo>
                  <a:cubicBezTo>
                    <a:pt x="7074" y="13848"/>
                    <a:pt x="7480" y="13544"/>
                    <a:pt x="7920" y="13275"/>
                  </a:cubicBezTo>
                  <a:cubicBezTo>
                    <a:pt x="7941" y="13260"/>
                    <a:pt x="7963" y="13244"/>
                    <a:pt x="7986" y="13233"/>
                  </a:cubicBezTo>
                  <a:cubicBezTo>
                    <a:pt x="8577" y="12870"/>
                    <a:pt x="9217" y="12571"/>
                    <a:pt x="9890" y="12314"/>
                  </a:cubicBezTo>
                  <a:cubicBezTo>
                    <a:pt x="9917" y="12302"/>
                    <a:pt x="9940" y="12293"/>
                    <a:pt x="9961" y="12288"/>
                  </a:cubicBezTo>
                  <a:cubicBezTo>
                    <a:pt x="10146" y="12219"/>
                    <a:pt x="10331" y="12151"/>
                    <a:pt x="10509" y="12088"/>
                  </a:cubicBezTo>
                  <a:cubicBezTo>
                    <a:pt x="10835" y="11977"/>
                    <a:pt x="11156" y="11877"/>
                    <a:pt x="11482" y="11783"/>
                  </a:cubicBezTo>
                  <a:cubicBezTo>
                    <a:pt x="11504" y="11773"/>
                    <a:pt x="11530" y="11766"/>
                    <a:pt x="11552" y="11761"/>
                  </a:cubicBezTo>
                  <a:cubicBezTo>
                    <a:pt x="12203" y="11572"/>
                    <a:pt x="12850" y="11399"/>
                    <a:pt x="13506" y="11220"/>
                  </a:cubicBezTo>
                  <a:cubicBezTo>
                    <a:pt x="13528" y="11215"/>
                    <a:pt x="13549" y="11210"/>
                    <a:pt x="13577" y="11205"/>
                  </a:cubicBezTo>
                  <a:cubicBezTo>
                    <a:pt x="14266" y="11016"/>
                    <a:pt x="14957" y="10820"/>
                    <a:pt x="15630" y="10589"/>
                  </a:cubicBezTo>
                  <a:cubicBezTo>
                    <a:pt x="15657" y="10579"/>
                    <a:pt x="15679" y="10574"/>
                    <a:pt x="15700" y="10563"/>
                  </a:cubicBezTo>
                  <a:cubicBezTo>
                    <a:pt x="15846" y="10511"/>
                    <a:pt x="15987" y="10463"/>
                    <a:pt x="16130" y="10410"/>
                  </a:cubicBezTo>
                  <a:cubicBezTo>
                    <a:pt x="16644" y="10216"/>
                    <a:pt x="17117" y="9963"/>
                    <a:pt x="17556" y="9665"/>
                  </a:cubicBezTo>
                  <a:cubicBezTo>
                    <a:pt x="17574" y="9648"/>
                    <a:pt x="17595" y="9637"/>
                    <a:pt x="17616" y="9616"/>
                  </a:cubicBezTo>
                  <a:cubicBezTo>
                    <a:pt x="18002" y="9349"/>
                    <a:pt x="18355" y="9039"/>
                    <a:pt x="18681" y="8702"/>
                  </a:cubicBezTo>
                  <a:cubicBezTo>
                    <a:pt x="18703" y="8687"/>
                    <a:pt x="18718" y="8665"/>
                    <a:pt x="18736" y="8650"/>
                  </a:cubicBezTo>
                  <a:cubicBezTo>
                    <a:pt x="18969" y="8408"/>
                    <a:pt x="19185" y="8146"/>
                    <a:pt x="19387" y="7871"/>
                  </a:cubicBezTo>
                  <a:cubicBezTo>
                    <a:pt x="19403" y="7850"/>
                    <a:pt x="19414" y="7835"/>
                    <a:pt x="19430" y="7814"/>
                  </a:cubicBezTo>
                  <a:cubicBezTo>
                    <a:pt x="19691" y="7456"/>
                    <a:pt x="19929" y="7078"/>
                    <a:pt x="20137" y="6694"/>
                  </a:cubicBezTo>
                  <a:cubicBezTo>
                    <a:pt x="20152" y="6668"/>
                    <a:pt x="20163" y="6646"/>
                    <a:pt x="20174" y="6632"/>
                  </a:cubicBezTo>
                  <a:cubicBezTo>
                    <a:pt x="20445" y="6115"/>
                    <a:pt x="20674" y="5584"/>
                    <a:pt x="20863" y="5038"/>
                  </a:cubicBezTo>
                  <a:cubicBezTo>
                    <a:pt x="20869" y="5016"/>
                    <a:pt x="20879" y="4991"/>
                    <a:pt x="20885" y="4969"/>
                  </a:cubicBezTo>
                  <a:cubicBezTo>
                    <a:pt x="21021" y="4575"/>
                    <a:pt x="21135" y="4176"/>
                    <a:pt x="21227" y="3776"/>
                  </a:cubicBezTo>
                  <a:cubicBezTo>
                    <a:pt x="21232" y="3749"/>
                    <a:pt x="21238" y="3729"/>
                    <a:pt x="21244" y="3703"/>
                  </a:cubicBezTo>
                  <a:cubicBezTo>
                    <a:pt x="21352" y="3213"/>
                    <a:pt x="21433" y="2735"/>
                    <a:pt x="21483" y="2257"/>
                  </a:cubicBezTo>
                  <a:cubicBezTo>
                    <a:pt x="21483" y="2230"/>
                    <a:pt x="21488" y="2209"/>
                    <a:pt x="21488" y="2184"/>
                  </a:cubicBezTo>
                  <a:cubicBezTo>
                    <a:pt x="21493" y="2104"/>
                    <a:pt x="21498" y="2031"/>
                    <a:pt x="21504" y="1952"/>
                  </a:cubicBezTo>
                  <a:cubicBezTo>
                    <a:pt x="21538" y="1553"/>
                    <a:pt x="21553" y="1226"/>
                    <a:pt x="21563" y="964"/>
                  </a:cubicBezTo>
                  <a:lnTo>
                    <a:pt x="21563" y="891"/>
                  </a:lnTo>
                  <a:cubicBezTo>
                    <a:pt x="21577" y="217"/>
                    <a:pt x="21516" y="0"/>
                    <a:pt x="2139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9" name="Google Shape;1008;p40"/>
            <p:cNvSpPr/>
            <p:nvPr/>
          </p:nvSpPr>
          <p:spPr>
            <a:xfrm flipH="1">
              <a:off x="621547" y="692250"/>
              <a:ext cx="112711" cy="51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" y="0"/>
                  </a:moveTo>
                  <a:cubicBezTo>
                    <a:pt x="58" y="399"/>
                    <a:pt x="29" y="788"/>
                    <a:pt x="0" y="1114"/>
                  </a:cubicBezTo>
                  <a:cubicBezTo>
                    <a:pt x="4081" y="10700"/>
                    <a:pt x="9643" y="17564"/>
                    <a:pt x="15505" y="20244"/>
                  </a:cubicBezTo>
                  <a:cubicBezTo>
                    <a:pt x="17427" y="21148"/>
                    <a:pt x="19436" y="21600"/>
                    <a:pt x="21460" y="21600"/>
                  </a:cubicBezTo>
                  <a:lnTo>
                    <a:pt x="21547" y="21600"/>
                  </a:lnTo>
                  <a:cubicBezTo>
                    <a:pt x="21576" y="21274"/>
                    <a:pt x="21576" y="21022"/>
                    <a:pt x="21600" y="20696"/>
                  </a:cubicBezTo>
                  <a:cubicBezTo>
                    <a:pt x="19591" y="20696"/>
                    <a:pt x="17548" y="20244"/>
                    <a:pt x="15592" y="19382"/>
                  </a:cubicBezTo>
                  <a:cubicBezTo>
                    <a:pt x="9701" y="16639"/>
                    <a:pt x="4144" y="9670"/>
                    <a:pt x="8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0" name="Google Shape;1009;p40"/>
            <p:cNvSpPr/>
            <p:nvPr/>
          </p:nvSpPr>
          <p:spPr>
            <a:xfrm flipH="1">
              <a:off x="614954" y="644584"/>
              <a:ext cx="102860" cy="54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" y="0"/>
                  </a:moveTo>
                  <a:cubicBezTo>
                    <a:pt x="101" y="249"/>
                    <a:pt x="32" y="499"/>
                    <a:pt x="0" y="798"/>
                  </a:cubicBezTo>
                  <a:cubicBezTo>
                    <a:pt x="4254" y="7928"/>
                    <a:pt x="8296" y="13054"/>
                    <a:pt x="12513" y="16594"/>
                  </a:cubicBezTo>
                  <a:cubicBezTo>
                    <a:pt x="15473" y="19137"/>
                    <a:pt x="18545" y="20802"/>
                    <a:pt x="21536" y="21600"/>
                  </a:cubicBezTo>
                  <a:cubicBezTo>
                    <a:pt x="21568" y="21301"/>
                    <a:pt x="21600" y="21052"/>
                    <a:pt x="21600" y="20742"/>
                  </a:cubicBezTo>
                  <a:cubicBezTo>
                    <a:pt x="18635" y="19994"/>
                    <a:pt x="15643" y="18329"/>
                    <a:pt x="12678" y="15846"/>
                  </a:cubicBezTo>
                  <a:cubicBezTo>
                    <a:pt x="8498" y="12256"/>
                    <a:pt x="4450" y="7190"/>
                    <a:pt x="16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1" name="Google Shape;1010;p40"/>
            <p:cNvSpPr/>
            <p:nvPr/>
          </p:nvSpPr>
          <p:spPr>
            <a:xfrm flipH="1">
              <a:off x="599697" y="583253"/>
              <a:ext cx="87527" cy="61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05" y="0"/>
                  </a:moveTo>
                  <a:cubicBezTo>
                    <a:pt x="187" y="178"/>
                    <a:pt x="112" y="383"/>
                    <a:pt x="0" y="667"/>
                  </a:cubicBezTo>
                  <a:cubicBezTo>
                    <a:pt x="4370" y="6245"/>
                    <a:pt x="8864" y="11876"/>
                    <a:pt x="14007" y="16414"/>
                  </a:cubicBezTo>
                  <a:cubicBezTo>
                    <a:pt x="16488" y="18557"/>
                    <a:pt x="18963" y="20274"/>
                    <a:pt x="21401" y="21600"/>
                  </a:cubicBezTo>
                  <a:cubicBezTo>
                    <a:pt x="21475" y="21386"/>
                    <a:pt x="21550" y="21102"/>
                    <a:pt x="21600" y="20879"/>
                  </a:cubicBezTo>
                  <a:cubicBezTo>
                    <a:pt x="19156" y="19607"/>
                    <a:pt x="16719" y="17846"/>
                    <a:pt x="14282" y="15746"/>
                  </a:cubicBezTo>
                  <a:cubicBezTo>
                    <a:pt x="9170" y="11271"/>
                    <a:pt x="4644" y="5587"/>
                    <a:pt x="30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2" name="Google Shape;1011;p40"/>
            <p:cNvSpPr/>
            <p:nvPr/>
          </p:nvSpPr>
          <p:spPr>
            <a:xfrm flipH="1">
              <a:off x="576180" y="528540"/>
              <a:ext cx="72295" cy="67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" y="0"/>
                  </a:moveTo>
                  <a:cubicBezTo>
                    <a:pt x="279" y="146"/>
                    <a:pt x="128" y="299"/>
                    <a:pt x="0" y="502"/>
                  </a:cubicBezTo>
                  <a:cubicBezTo>
                    <a:pt x="6181" y="7831"/>
                    <a:pt x="13208" y="15508"/>
                    <a:pt x="21215" y="21600"/>
                  </a:cubicBezTo>
                  <a:cubicBezTo>
                    <a:pt x="21366" y="21398"/>
                    <a:pt x="21457" y="21187"/>
                    <a:pt x="21600" y="20993"/>
                  </a:cubicBezTo>
                  <a:cubicBezTo>
                    <a:pt x="13540" y="14966"/>
                    <a:pt x="6596" y="7281"/>
                    <a:pt x="4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3" name="Google Shape;1012;p40"/>
            <p:cNvSpPr/>
            <p:nvPr/>
          </p:nvSpPr>
          <p:spPr>
            <a:xfrm flipH="1">
              <a:off x="543873" y="484461"/>
              <a:ext cx="62746" cy="72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9" y="0"/>
                  </a:moveTo>
                  <a:cubicBezTo>
                    <a:pt x="322" y="143"/>
                    <a:pt x="165" y="279"/>
                    <a:pt x="0" y="468"/>
                  </a:cubicBezTo>
                  <a:cubicBezTo>
                    <a:pt x="6591" y="7781"/>
                    <a:pt x="13652" y="14853"/>
                    <a:pt x="21052" y="21600"/>
                  </a:cubicBezTo>
                  <a:lnTo>
                    <a:pt x="21600" y="21132"/>
                  </a:lnTo>
                  <a:cubicBezTo>
                    <a:pt x="14148" y="14430"/>
                    <a:pt x="7122" y="7351"/>
                    <a:pt x="53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4" name="Google Shape;1013;p40"/>
            <p:cNvSpPr/>
            <p:nvPr/>
          </p:nvSpPr>
          <p:spPr>
            <a:xfrm flipH="1">
              <a:off x="506538" y="451825"/>
              <a:ext cx="59943" cy="76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8" y="0"/>
                  </a:moveTo>
                  <a:cubicBezTo>
                    <a:pt x="401" y="136"/>
                    <a:pt x="237" y="222"/>
                    <a:pt x="0" y="366"/>
                  </a:cubicBezTo>
                  <a:cubicBezTo>
                    <a:pt x="6736" y="7575"/>
                    <a:pt x="13672" y="14699"/>
                    <a:pt x="20917" y="21600"/>
                  </a:cubicBezTo>
                  <a:cubicBezTo>
                    <a:pt x="21136" y="21471"/>
                    <a:pt x="21363" y="21335"/>
                    <a:pt x="21600" y="21248"/>
                  </a:cubicBezTo>
                  <a:cubicBezTo>
                    <a:pt x="14354" y="14347"/>
                    <a:pt x="7291" y="7267"/>
                    <a:pt x="62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5" name="Google Shape;1014;p40"/>
            <p:cNvSpPr/>
            <p:nvPr/>
          </p:nvSpPr>
          <p:spPr>
            <a:xfrm flipH="1">
              <a:off x="449476" y="412293"/>
              <a:ext cx="50976" cy="86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3" y="0"/>
                  </a:moveTo>
                  <a:cubicBezTo>
                    <a:pt x="524" y="88"/>
                    <a:pt x="268" y="163"/>
                    <a:pt x="0" y="239"/>
                  </a:cubicBezTo>
                  <a:lnTo>
                    <a:pt x="20733" y="21600"/>
                  </a:lnTo>
                  <a:cubicBezTo>
                    <a:pt x="21065" y="21512"/>
                    <a:pt x="21343" y="21443"/>
                    <a:pt x="21600" y="21405"/>
                  </a:cubicBezTo>
                  <a:lnTo>
                    <a:pt x="803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6" name="Google Shape;1015;p40"/>
            <p:cNvSpPr/>
            <p:nvPr/>
          </p:nvSpPr>
          <p:spPr>
            <a:xfrm flipH="1">
              <a:off x="403528" y="391782"/>
              <a:ext cx="48778" cy="91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95" y="0"/>
                  </a:moveTo>
                  <a:cubicBezTo>
                    <a:pt x="638" y="36"/>
                    <a:pt x="347" y="107"/>
                    <a:pt x="0" y="143"/>
                  </a:cubicBezTo>
                  <a:lnTo>
                    <a:pt x="20705" y="21600"/>
                  </a:lnTo>
                  <a:cubicBezTo>
                    <a:pt x="20985" y="21529"/>
                    <a:pt x="21320" y="21481"/>
                    <a:pt x="21600" y="21445"/>
                  </a:cubicBezTo>
                  <a:lnTo>
                    <a:pt x="895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7" name="Google Shape;1016;p40"/>
            <p:cNvSpPr/>
            <p:nvPr/>
          </p:nvSpPr>
          <p:spPr>
            <a:xfrm flipH="1">
              <a:off x="345026" y="373267"/>
              <a:ext cx="53805" cy="9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1" y="0"/>
                  </a:moveTo>
                  <a:cubicBezTo>
                    <a:pt x="578" y="70"/>
                    <a:pt x="264" y="105"/>
                    <a:pt x="0" y="181"/>
                  </a:cubicBezTo>
                  <a:lnTo>
                    <a:pt x="20779" y="21600"/>
                  </a:lnTo>
                  <a:cubicBezTo>
                    <a:pt x="21032" y="21565"/>
                    <a:pt x="21275" y="21530"/>
                    <a:pt x="21600" y="21495"/>
                  </a:cubicBezTo>
                  <a:lnTo>
                    <a:pt x="821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8" name="Google Shape;1017;p40"/>
            <p:cNvSpPr/>
            <p:nvPr/>
          </p:nvSpPr>
          <p:spPr>
            <a:xfrm flipH="1">
              <a:off x="283720" y="355382"/>
              <a:ext cx="59589" cy="92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2" y="0"/>
                  </a:moveTo>
                  <a:cubicBezTo>
                    <a:pt x="522" y="71"/>
                    <a:pt x="284" y="106"/>
                    <a:pt x="0" y="189"/>
                  </a:cubicBezTo>
                  <a:cubicBezTo>
                    <a:pt x="6822" y="7336"/>
                    <a:pt x="13826" y="14524"/>
                    <a:pt x="20867" y="21600"/>
                  </a:cubicBezTo>
                  <a:cubicBezTo>
                    <a:pt x="21151" y="21529"/>
                    <a:pt x="21380" y="21494"/>
                    <a:pt x="21600" y="21417"/>
                  </a:cubicBezTo>
                  <a:cubicBezTo>
                    <a:pt x="14559" y="14341"/>
                    <a:pt x="7563" y="7194"/>
                    <a:pt x="74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9" name="Google Shape;1018;p40"/>
            <p:cNvSpPr/>
            <p:nvPr/>
          </p:nvSpPr>
          <p:spPr>
            <a:xfrm flipH="1">
              <a:off x="228350" y="341565"/>
              <a:ext cx="76084" cy="78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8" y="0"/>
                  </a:moveTo>
                  <a:cubicBezTo>
                    <a:pt x="409" y="97"/>
                    <a:pt x="186" y="180"/>
                    <a:pt x="0" y="264"/>
                  </a:cubicBezTo>
                  <a:cubicBezTo>
                    <a:pt x="6598" y="7718"/>
                    <a:pt x="13683" y="14874"/>
                    <a:pt x="21105" y="21600"/>
                  </a:cubicBezTo>
                  <a:cubicBezTo>
                    <a:pt x="21249" y="21461"/>
                    <a:pt x="21428" y="21378"/>
                    <a:pt x="21600" y="21204"/>
                  </a:cubicBezTo>
                  <a:cubicBezTo>
                    <a:pt x="14163" y="14520"/>
                    <a:pt x="7171" y="7461"/>
                    <a:pt x="58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0" name="Google Shape;1019;p40"/>
            <p:cNvSpPr/>
            <p:nvPr/>
          </p:nvSpPr>
          <p:spPr>
            <a:xfrm flipH="1">
              <a:off x="196017" y="326081"/>
              <a:ext cx="71361" cy="65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2" y="0"/>
                  </a:moveTo>
                  <a:cubicBezTo>
                    <a:pt x="375" y="92"/>
                    <a:pt x="237" y="192"/>
                    <a:pt x="0" y="309"/>
                  </a:cubicBezTo>
                  <a:cubicBezTo>
                    <a:pt x="6308" y="8129"/>
                    <a:pt x="13426" y="15282"/>
                    <a:pt x="21118" y="21600"/>
                  </a:cubicBezTo>
                  <a:cubicBezTo>
                    <a:pt x="21317" y="21450"/>
                    <a:pt x="21447" y="21241"/>
                    <a:pt x="21600" y="21091"/>
                  </a:cubicBezTo>
                  <a:cubicBezTo>
                    <a:pt x="13954" y="14873"/>
                    <a:pt x="6881" y="7770"/>
                    <a:pt x="61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1" name="Google Shape;1020;p40"/>
            <p:cNvSpPr/>
            <p:nvPr/>
          </p:nvSpPr>
          <p:spPr>
            <a:xfrm flipH="1">
              <a:off x="175961" y="315219"/>
              <a:ext cx="69794" cy="51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6" y="0"/>
                  </a:moveTo>
                  <a:cubicBezTo>
                    <a:pt x="391" y="148"/>
                    <a:pt x="141" y="339"/>
                    <a:pt x="0" y="467"/>
                  </a:cubicBezTo>
                  <a:cubicBezTo>
                    <a:pt x="6364" y="7720"/>
                    <a:pt x="13446" y="15407"/>
                    <a:pt x="21217" y="21600"/>
                  </a:cubicBezTo>
                  <a:cubicBezTo>
                    <a:pt x="21358" y="21335"/>
                    <a:pt x="21451" y="21144"/>
                    <a:pt x="21600" y="20879"/>
                  </a:cubicBezTo>
                  <a:cubicBezTo>
                    <a:pt x="13939" y="14761"/>
                    <a:pt x="6887" y="7179"/>
                    <a:pt x="58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2" name="Google Shape;1021;p40"/>
            <p:cNvSpPr/>
            <p:nvPr/>
          </p:nvSpPr>
          <p:spPr>
            <a:xfrm flipH="1">
              <a:off x="154464" y="301604"/>
              <a:ext cx="68254" cy="29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48" y="0"/>
                  </a:moveTo>
                  <a:cubicBezTo>
                    <a:pt x="456" y="328"/>
                    <a:pt x="208" y="674"/>
                    <a:pt x="0" y="892"/>
                  </a:cubicBezTo>
                  <a:cubicBezTo>
                    <a:pt x="6603" y="10072"/>
                    <a:pt x="13750" y="17065"/>
                    <a:pt x="21256" y="21600"/>
                  </a:cubicBezTo>
                  <a:cubicBezTo>
                    <a:pt x="21400" y="21035"/>
                    <a:pt x="21496" y="20562"/>
                    <a:pt x="21600" y="20252"/>
                  </a:cubicBezTo>
                  <a:cubicBezTo>
                    <a:pt x="14253" y="15717"/>
                    <a:pt x="7195" y="8924"/>
                    <a:pt x="64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3" name="Google Shape;1022;p40"/>
            <p:cNvSpPr/>
            <p:nvPr/>
          </p:nvSpPr>
          <p:spPr>
            <a:xfrm flipH="1">
              <a:off x="133928" y="270474"/>
              <a:ext cx="4910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" y="0"/>
                  </a:moveTo>
                  <a:cubicBezTo>
                    <a:pt x="633" y="1228"/>
                    <a:pt x="344" y="2201"/>
                    <a:pt x="0" y="3122"/>
                  </a:cubicBezTo>
                  <a:cubicBezTo>
                    <a:pt x="6967" y="12336"/>
                    <a:pt x="14078" y="18375"/>
                    <a:pt x="21322" y="21600"/>
                  </a:cubicBezTo>
                  <a:cubicBezTo>
                    <a:pt x="21389" y="20269"/>
                    <a:pt x="21522" y="18734"/>
                    <a:pt x="21600" y="17454"/>
                  </a:cubicBezTo>
                  <a:cubicBezTo>
                    <a:pt x="14567" y="14281"/>
                    <a:pt x="7667" y="8548"/>
                    <a:pt x="82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4" name="Google Shape;1023;p40"/>
            <p:cNvSpPr/>
            <p:nvPr/>
          </p:nvSpPr>
          <p:spPr>
            <a:xfrm flipH="1">
              <a:off x="123571" y="237611"/>
              <a:ext cx="3372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7086" y="4818"/>
                    <a:pt x="12539" y="7145"/>
                    <a:pt x="8009" y="7145"/>
                  </a:cubicBezTo>
                  <a:cubicBezTo>
                    <a:pt x="5663" y="7145"/>
                    <a:pt x="3317" y="6480"/>
                    <a:pt x="987" y="5151"/>
                  </a:cubicBezTo>
                  <a:cubicBezTo>
                    <a:pt x="696" y="10135"/>
                    <a:pt x="388" y="14455"/>
                    <a:pt x="0" y="18609"/>
                  </a:cubicBezTo>
                  <a:cubicBezTo>
                    <a:pt x="2605" y="20603"/>
                    <a:pt x="5113" y="21600"/>
                    <a:pt x="7734" y="21600"/>
                  </a:cubicBezTo>
                  <a:cubicBezTo>
                    <a:pt x="12248" y="21600"/>
                    <a:pt x="16778" y="18609"/>
                    <a:pt x="21293" y="14455"/>
                  </a:cubicBezTo>
                  <a:cubicBezTo>
                    <a:pt x="21390" y="9138"/>
                    <a:pt x="21487" y="5151"/>
                    <a:pt x="216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5" name="Google Shape;1024;p40"/>
            <p:cNvSpPr/>
            <p:nvPr/>
          </p:nvSpPr>
          <p:spPr>
            <a:xfrm flipH="1">
              <a:off x="116524" y="192067"/>
              <a:ext cx="1758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4648" y="3471"/>
                    <a:pt x="7728" y="4629"/>
                    <a:pt x="776" y="4629"/>
                  </a:cubicBezTo>
                  <a:cubicBezTo>
                    <a:pt x="403" y="9450"/>
                    <a:pt x="217" y="15429"/>
                    <a:pt x="0" y="21600"/>
                  </a:cubicBezTo>
                  <a:lnTo>
                    <a:pt x="1769" y="21600"/>
                  </a:lnTo>
                  <a:cubicBezTo>
                    <a:pt x="8317" y="21600"/>
                    <a:pt x="14834" y="20057"/>
                    <a:pt x="21414" y="16586"/>
                  </a:cubicBezTo>
                  <a:cubicBezTo>
                    <a:pt x="21414" y="10607"/>
                    <a:pt x="21600" y="5786"/>
                    <a:pt x="216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6" name="Google Shape;1025;p40"/>
            <p:cNvSpPr/>
            <p:nvPr/>
          </p:nvSpPr>
          <p:spPr>
            <a:xfrm flipH="1">
              <a:off x="113875" y="1544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4679" y="4994"/>
                    <a:pt x="7479" y="8594"/>
                    <a:pt x="557" y="10684"/>
                  </a:cubicBezTo>
                  <a:cubicBezTo>
                    <a:pt x="279" y="14284"/>
                    <a:pt x="279" y="18000"/>
                    <a:pt x="0" y="21600"/>
                  </a:cubicBezTo>
                  <a:cubicBezTo>
                    <a:pt x="7200" y="18697"/>
                    <a:pt x="14400" y="14981"/>
                    <a:pt x="21600" y="998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7" name="Google Shape;1026;p40"/>
            <p:cNvSpPr/>
            <p:nvPr/>
          </p:nvSpPr>
          <p:spPr>
            <a:xfrm flipH="1">
              <a:off x="761707" y="59967"/>
              <a:ext cx="277998" cy="703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7" h="21600" fill="norm" stroke="1" extrusionOk="0">
                  <a:moveTo>
                    <a:pt x="19440" y="0"/>
                  </a:moveTo>
                  <a:cubicBezTo>
                    <a:pt x="19137" y="0"/>
                    <a:pt x="18650" y="707"/>
                    <a:pt x="17388" y="1770"/>
                  </a:cubicBezTo>
                  <a:cubicBezTo>
                    <a:pt x="17349" y="1790"/>
                    <a:pt x="17337" y="1814"/>
                    <a:pt x="17314" y="1828"/>
                  </a:cubicBezTo>
                  <a:cubicBezTo>
                    <a:pt x="16750" y="2301"/>
                    <a:pt x="16032" y="2831"/>
                    <a:pt x="15121" y="3399"/>
                  </a:cubicBezTo>
                  <a:cubicBezTo>
                    <a:pt x="15098" y="3418"/>
                    <a:pt x="15075" y="3437"/>
                    <a:pt x="15036" y="3457"/>
                  </a:cubicBezTo>
                  <a:cubicBezTo>
                    <a:pt x="14629" y="3711"/>
                    <a:pt x="14185" y="3972"/>
                    <a:pt x="13692" y="4237"/>
                  </a:cubicBezTo>
                  <a:cubicBezTo>
                    <a:pt x="13659" y="4251"/>
                    <a:pt x="13621" y="4271"/>
                    <a:pt x="13586" y="4289"/>
                  </a:cubicBezTo>
                  <a:cubicBezTo>
                    <a:pt x="12974" y="4627"/>
                    <a:pt x="12269" y="4969"/>
                    <a:pt x="11489" y="5316"/>
                  </a:cubicBezTo>
                  <a:cubicBezTo>
                    <a:pt x="11478" y="5320"/>
                    <a:pt x="11453" y="5336"/>
                    <a:pt x="11441" y="5340"/>
                  </a:cubicBezTo>
                  <a:cubicBezTo>
                    <a:pt x="11418" y="5350"/>
                    <a:pt x="11391" y="5359"/>
                    <a:pt x="11379" y="5364"/>
                  </a:cubicBezTo>
                  <a:cubicBezTo>
                    <a:pt x="10267" y="5865"/>
                    <a:pt x="9306" y="6289"/>
                    <a:pt x="8431" y="6669"/>
                  </a:cubicBezTo>
                  <a:cubicBezTo>
                    <a:pt x="8397" y="6688"/>
                    <a:pt x="8360" y="6708"/>
                    <a:pt x="8314" y="6723"/>
                  </a:cubicBezTo>
                  <a:cubicBezTo>
                    <a:pt x="7103" y="7261"/>
                    <a:pt x="6059" y="7709"/>
                    <a:pt x="5004" y="8133"/>
                  </a:cubicBezTo>
                  <a:lnTo>
                    <a:pt x="4862" y="8186"/>
                  </a:lnTo>
                  <a:cubicBezTo>
                    <a:pt x="3757" y="8624"/>
                    <a:pt x="2618" y="9048"/>
                    <a:pt x="1228" y="9525"/>
                  </a:cubicBezTo>
                  <a:cubicBezTo>
                    <a:pt x="1106" y="9564"/>
                    <a:pt x="1012" y="9607"/>
                    <a:pt x="906" y="9646"/>
                  </a:cubicBezTo>
                  <a:cubicBezTo>
                    <a:pt x="857" y="9664"/>
                    <a:pt x="819" y="9684"/>
                    <a:pt x="784" y="9704"/>
                  </a:cubicBezTo>
                  <a:cubicBezTo>
                    <a:pt x="-91" y="10133"/>
                    <a:pt x="-162" y="10695"/>
                    <a:pt x="220" y="11307"/>
                  </a:cubicBezTo>
                  <a:cubicBezTo>
                    <a:pt x="243" y="11327"/>
                    <a:pt x="259" y="11351"/>
                    <a:pt x="270" y="11369"/>
                  </a:cubicBezTo>
                  <a:cubicBezTo>
                    <a:pt x="689" y="12006"/>
                    <a:pt x="1587" y="12685"/>
                    <a:pt x="2545" y="13316"/>
                  </a:cubicBezTo>
                  <a:cubicBezTo>
                    <a:pt x="2572" y="13330"/>
                    <a:pt x="2607" y="13350"/>
                    <a:pt x="2643" y="13374"/>
                  </a:cubicBezTo>
                  <a:cubicBezTo>
                    <a:pt x="3387" y="13860"/>
                    <a:pt x="4176" y="14313"/>
                    <a:pt x="4813" y="14683"/>
                  </a:cubicBezTo>
                  <a:cubicBezTo>
                    <a:pt x="4836" y="14703"/>
                    <a:pt x="4873" y="14721"/>
                    <a:pt x="4896" y="14737"/>
                  </a:cubicBezTo>
                  <a:cubicBezTo>
                    <a:pt x="5113" y="14862"/>
                    <a:pt x="5304" y="14977"/>
                    <a:pt x="5472" y="15084"/>
                  </a:cubicBezTo>
                  <a:cubicBezTo>
                    <a:pt x="5638" y="15184"/>
                    <a:pt x="5831" y="15315"/>
                    <a:pt x="6059" y="15464"/>
                  </a:cubicBezTo>
                  <a:cubicBezTo>
                    <a:pt x="6084" y="15483"/>
                    <a:pt x="6107" y="15502"/>
                    <a:pt x="6142" y="15521"/>
                  </a:cubicBezTo>
                  <a:cubicBezTo>
                    <a:pt x="6827" y="15993"/>
                    <a:pt x="7738" y="16648"/>
                    <a:pt x="8673" y="17347"/>
                  </a:cubicBezTo>
                  <a:cubicBezTo>
                    <a:pt x="8707" y="17367"/>
                    <a:pt x="8731" y="17391"/>
                    <a:pt x="8756" y="17405"/>
                  </a:cubicBezTo>
                  <a:cubicBezTo>
                    <a:pt x="9105" y="17665"/>
                    <a:pt x="9451" y="17929"/>
                    <a:pt x="9798" y="18190"/>
                  </a:cubicBezTo>
                  <a:cubicBezTo>
                    <a:pt x="9835" y="18214"/>
                    <a:pt x="9858" y="18233"/>
                    <a:pt x="9881" y="18247"/>
                  </a:cubicBezTo>
                  <a:cubicBezTo>
                    <a:pt x="10543" y="18744"/>
                    <a:pt x="11177" y="19225"/>
                    <a:pt x="11740" y="19654"/>
                  </a:cubicBezTo>
                  <a:cubicBezTo>
                    <a:pt x="11765" y="19674"/>
                    <a:pt x="11789" y="19698"/>
                    <a:pt x="11823" y="19716"/>
                  </a:cubicBezTo>
                  <a:cubicBezTo>
                    <a:pt x="12542" y="20270"/>
                    <a:pt x="13144" y="20723"/>
                    <a:pt x="13455" y="20974"/>
                  </a:cubicBezTo>
                  <a:cubicBezTo>
                    <a:pt x="13491" y="20993"/>
                    <a:pt x="13515" y="21017"/>
                    <a:pt x="13538" y="21032"/>
                  </a:cubicBezTo>
                  <a:cubicBezTo>
                    <a:pt x="13659" y="21128"/>
                    <a:pt x="13719" y="21181"/>
                    <a:pt x="13719" y="21181"/>
                  </a:cubicBezTo>
                  <a:cubicBezTo>
                    <a:pt x="14692" y="21484"/>
                    <a:pt x="15650" y="21600"/>
                    <a:pt x="16548" y="21600"/>
                  </a:cubicBezTo>
                  <a:cubicBezTo>
                    <a:pt x="18227" y="21600"/>
                    <a:pt x="19689" y="21194"/>
                    <a:pt x="20612" y="20858"/>
                  </a:cubicBezTo>
                  <a:cubicBezTo>
                    <a:pt x="21258" y="20623"/>
                    <a:pt x="21438" y="20252"/>
                    <a:pt x="21029" y="19938"/>
                  </a:cubicBezTo>
                  <a:cubicBezTo>
                    <a:pt x="20923" y="19856"/>
                    <a:pt x="20791" y="19765"/>
                    <a:pt x="20670" y="19669"/>
                  </a:cubicBezTo>
                  <a:cubicBezTo>
                    <a:pt x="20646" y="19650"/>
                    <a:pt x="20623" y="19625"/>
                    <a:pt x="20598" y="19606"/>
                  </a:cubicBezTo>
                  <a:cubicBezTo>
                    <a:pt x="20181" y="19294"/>
                    <a:pt x="19677" y="18917"/>
                    <a:pt x="19160" y="18527"/>
                  </a:cubicBezTo>
                  <a:cubicBezTo>
                    <a:pt x="19137" y="18513"/>
                    <a:pt x="19102" y="18488"/>
                    <a:pt x="19075" y="18469"/>
                  </a:cubicBezTo>
                  <a:cubicBezTo>
                    <a:pt x="18239" y="17848"/>
                    <a:pt x="17349" y="17207"/>
                    <a:pt x="16691" y="16784"/>
                  </a:cubicBezTo>
                  <a:cubicBezTo>
                    <a:pt x="16667" y="16769"/>
                    <a:pt x="16642" y="16755"/>
                    <a:pt x="16631" y="16740"/>
                  </a:cubicBezTo>
                  <a:cubicBezTo>
                    <a:pt x="16619" y="16735"/>
                    <a:pt x="16619" y="16731"/>
                    <a:pt x="16596" y="16726"/>
                  </a:cubicBezTo>
                  <a:cubicBezTo>
                    <a:pt x="16343" y="16558"/>
                    <a:pt x="15972" y="16330"/>
                    <a:pt x="15528" y="16066"/>
                  </a:cubicBezTo>
                  <a:cubicBezTo>
                    <a:pt x="15505" y="16046"/>
                    <a:pt x="15468" y="16028"/>
                    <a:pt x="15445" y="16008"/>
                  </a:cubicBezTo>
                  <a:cubicBezTo>
                    <a:pt x="14511" y="15450"/>
                    <a:pt x="13287" y="14717"/>
                    <a:pt x="12088" y="13981"/>
                  </a:cubicBezTo>
                  <a:cubicBezTo>
                    <a:pt x="12065" y="13961"/>
                    <a:pt x="12028" y="13941"/>
                    <a:pt x="12005" y="13923"/>
                  </a:cubicBezTo>
                  <a:cubicBezTo>
                    <a:pt x="11572" y="13663"/>
                    <a:pt x="11142" y="13407"/>
                    <a:pt x="10744" y="13152"/>
                  </a:cubicBezTo>
                  <a:cubicBezTo>
                    <a:pt x="10721" y="13132"/>
                    <a:pt x="10686" y="13119"/>
                    <a:pt x="10661" y="13099"/>
                  </a:cubicBezTo>
                  <a:cubicBezTo>
                    <a:pt x="10134" y="12767"/>
                    <a:pt x="9642" y="12445"/>
                    <a:pt x="9200" y="12155"/>
                  </a:cubicBezTo>
                  <a:cubicBezTo>
                    <a:pt x="9177" y="12136"/>
                    <a:pt x="9151" y="12116"/>
                    <a:pt x="9117" y="12098"/>
                  </a:cubicBezTo>
                  <a:cubicBezTo>
                    <a:pt x="8408" y="11625"/>
                    <a:pt x="7893" y="11235"/>
                    <a:pt x="7701" y="11004"/>
                  </a:cubicBezTo>
                  <a:lnTo>
                    <a:pt x="7701" y="10999"/>
                  </a:lnTo>
                  <a:cubicBezTo>
                    <a:pt x="7690" y="10985"/>
                    <a:pt x="7678" y="10961"/>
                    <a:pt x="7667" y="10942"/>
                  </a:cubicBezTo>
                  <a:cubicBezTo>
                    <a:pt x="7568" y="10705"/>
                    <a:pt x="7939" y="10369"/>
                    <a:pt x="8588" y="9968"/>
                  </a:cubicBezTo>
                  <a:cubicBezTo>
                    <a:pt x="8613" y="9944"/>
                    <a:pt x="8659" y="9920"/>
                    <a:pt x="8696" y="9895"/>
                  </a:cubicBezTo>
                  <a:cubicBezTo>
                    <a:pt x="9283" y="9544"/>
                    <a:pt x="10063" y="9150"/>
                    <a:pt x="10926" y="8730"/>
                  </a:cubicBezTo>
                  <a:cubicBezTo>
                    <a:pt x="10974" y="8706"/>
                    <a:pt x="11020" y="8688"/>
                    <a:pt x="11059" y="8664"/>
                  </a:cubicBezTo>
                  <a:cubicBezTo>
                    <a:pt x="11872" y="8283"/>
                    <a:pt x="12735" y="7879"/>
                    <a:pt x="13563" y="7492"/>
                  </a:cubicBezTo>
                  <a:cubicBezTo>
                    <a:pt x="13598" y="7468"/>
                    <a:pt x="13648" y="7450"/>
                    <a:pt x="13683" y="7435"/>
                  </a:cubicBezTo>
                  <a:cubicBezTo>
                    <a:pt x="14629" y="6983"/>
                    <a:pt x="15528" y="6543"/>
                    <a:pt x="16210" y="6154"/>
                  </a:cubicBezTo>
                  <a:cubicBezTo>
                    <a:pt x="16248" y="6130"/>
                    <a:pt x="16283" y="6116"/>
                    <a:pt x="16320" y="6096"/>
                  </a:cubicBezTo>
                  <a:cubicBezTo>
                    <a:pt x="16691" y="5885"/>
                    <a:pt x="16990" y="5687"/>
                    <a:pt x="17206" y="5509"/>
                  </a:cubicBezTo>
                  <a:cubicBezTo>
                    <a:pt x="17399" y="5359"/>
                    <a:pt x="17577" y="5205"/>
                    <a:pt x="17735" y="5056"/>
                  </a:cubicBezTo>
                  <a:cubicBezTo>
                    <a:pt x="17758" y="5036"/>
                    <a:pt x="17781" y="5012"/>
                    <a:pt x="17806" y="4994"/>
                  </a:cubicBezTo>
                  <a:cubicBezTo>
                    <a:pt x="18167" y="4661"/>
                    <a:pt x="18467" y="4333"/>
                    <a:pt x="18716" y="4015"/>
                  </a:cubicBezTo>
                  <a:cubicBezTo>
                    <a:pt x="18727" y="3991"/>
                    <a:pt x="18754" y="3972"/>
                    <a:pt x="18764" y="3953"/>
                  </a:cubicBezTo>
                  <a:cubicBezTo>
                    <a:pt x="19268" y="3317"/>
                    <a:pt x="19567" y="2715"/>
                    <a:pt x="19735" y="2185"/>
                  </a:cubicBezTo>
                  <a:cubicBezTo>
                    <a:pt x="19735" y="2161"/>
                    <a:pt x="19749" y="2137"/>
                    <a:pt x="19749" y="2117"/>
                  </a:cubicBezTo>
                  <a:cubicBezTo>
                    <a:pt x="20094" y="977"/>
                    <a:pt x="19832" y="163"/>
                    <a:pt x="19519" y="18"/>
                  </a:cubicBezTo>
                  <a:cubicBezTo>
                    <a:pt x="19494" y="6"/>
                    <a:pt x="19467" y="0"/>
                    <a:pt x="1944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8" name="Google Shape;1027;p40"/>
            <p:cNvSpPr/>
            <p:nvPr/>
          </p:nvSpPr>
          <p:spPr>
            <a:xfrm flipH="1">
              <a:off x="769268" y="698363"/>
              <a:ext cx="94397" cy="46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86" y="0"/>
                  </a:moveTo>
                  <a:cubicBezTo>
                    <a:pt x="16577" y="7435"/>
                    <a:pt x="11878" y="12920"/>
                    <a:pt x="7034" y="16620"/>
                  </a:cubicBezTo>
                  <a:cubicBezTo>
                    <a:pt x="4699" y="18464"/>
                    <a:pt x="2370" y="19779"/>
                    <a:pt x="0" y="20719"/>
                  </a:cubicBezTo>
                  <a:cubicBezTo>
                    <a:pt x="110" y="21001"/>
                    <a:pt x="179" y="21365"/>
                    <a:pt x="249" y="21600"/>
                  </a:cubicBezTo>
                  <a:cubicBezTo>
                    <a:pt x="2584" y="20719"/>
                    <a:pt x="4919" y="19333"/>
                    <a:pt x="7213" y="17583"/>
                  </a:cubicBezTo>
                  <a:cubicBezTo>
                    <a:pt x="12057" y="13860"/>
                    <a:pt x="16826" y="8316"/>
                    <a:pt x="21600" y="963"/>
                  </a:cubicBezTo>
                  <a:cubicBezTo>
                    <a:pt x="21531" y="669"/>
                    <a:pt x="21461" y="294"/>
                    <a:pt x="2138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9" name="Google Shape;1028;p40"/>
            <p:cNvSpPr/>
            <p:nvPr/>
          </p:nvSpPr>
          <p:spPr>
            <a:xfrm flipH="1">
              <a:off x="789021" y="661357"/>
              <a:ext cx="97075" cy="40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53" y="0"/>
                  </a:moveTo>
                  <a:cubicBezTo>
                    <a:pt x="17795" y="5669"/>
                    <a:pt x="13995" y="10504"/>
                    <a:pt x="10016" y="14360"/>
                  </a:cubicBezTo>
                  <a:cubicBezTo>
                    <a:pt x="6278" y="18013"/>
                    <a:pt x="2962" y="20015"/>
                    <a:pt x="0" y="20512"/>
                  </a:cubicBezTo>
                  <a:cubicBezTo>
                    <a:pt x="73" y="20861"/>
                    <a:pt x="141" y="21278"/>
                    <a:pt x="242" y="21600"/>
                  </a:cubicBezTo>
                  <a:cubicBezTo>
                    <a:pt x="3215" y="21022"/>
                    <a:pt x="6492" y="19021"/>
                    <a:pt x="10190" y="15434"/>
                  </a:cubicBezTo>
                  <a:cubicBezTo>
                    <a:pt x="14203" y="11512"/>
                    <a:pt x="18003" y="6770"/>
                    <a:pt x="21600" y="1007"/>
                  </a:cubicBezTo>
                  <a:cubicBezTo>
                    <a:pt x="21533" y="766"/>
                    <a:pt x="21431" y="336"/>
                    <a:pt x="2135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0" name="Google Shape;1029;p40"/>
            <p:cNvSpPr/>
            <p:nvPr/>
          </p:nvSpPr>
          <p:spPr>
            <a:xfrm flipH="1">
              <a:off x="821328" y="604598"/>
              <a:ext cx="90180" cy="49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04" y="0"/>
                  </a:moveTo>
                  <a:cubicBezTo>
                    <a:pt x="17843" y="5529"/>
                    <a:pt x="13601" y="10453"/>
                    <a:pt x="8682" y="14628"/>
                  </a:cubicBezTo>
                  <a:cubicBezTo>
                    <a:pt x="5857" y="16952"/>
                    <a:pt x="2965" y="19012"/>
                    <a:pt x="0" y="20785"/>
                  </a:cubicBezTo>
                  <a:cubicBezTo>
                    <a:pt x="115" y="21126"/>
                    <a:pt x="188" y="21402"/>
                    <a:pt x="260" y="21600"/>
                  </a:cubicBezTo>
                  <a:cubicBezTo>
                    <a:pt x="3189" y="19827"/>
                    <a:pt x="6087" y="17778"/>
                    <a:pt x="8906" y="15443"/>
                  </a:cubicBezTo>
                  <a:cubicBezTo>
                    <a:pt x="13868" y="11279"/>
                    <a:pt x="18109" y="6356"/>
                    <a:pt x="21600" y="826"/>
                  </a:cubicBezTo>
                  <a:cubicBezTo>
                    <a:pt x="21527" y="606"/>
                    <a:pt x="21449" y="408"/>
                    <a:pt x="21412" y="198"/>
                  </a:cubicBezTo>
                  <a:cubicBezTo>
                    <a:pt x="21376" y="132"/>
                    <a:pt x="21376" y="66"/>
                    <a:pt x="2130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1" name="Google Shape;1030;p40"/>
            <p:cNvSpPr/>
            <p:nvPr/>
          </p:nvSpPr>
          <p:spPr>
            <a:xfrm flipH="1">
              <a:off x="836535" y="581232"/>
              <a:ext cx="89699" cy="45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38" y="0"/>
                  </a:moveTo>
                  <a:cubicBezTo>
                    <a:pt x="17403" y="5880"/>
                    <a:pt x="12762" y="11028"/>
                    <a:pt x="7287" y="15648"/>
                  </a:cubicBezTo>
                  <a:cubicBezTo>
                    <a:pt x="5097" y="17508"/>
                    <a:pt x="2640" y="19368"/>
                    <a:pt x="0" y="20700"/>
                  </a:cubicBezTo>
                  <a:cubicBezTo>
                    <a:pt x="109" y="21012"/>
                    <a:pt x="182" y="21384"/>
                    <a:pt x="262" y="21600"/>
                  </a:cubicBezTo>
                  <a:cubicBezTo>
                    <a:pt x="2865" y="20256"/>
                    <a:pt x="5322" y="18396"/>
                    <a:pt x="7518" y="16608"/>
                  </a:cubicBezTo>
                  <a:cubicBezTo>
                    <a:pt x="13029" y="11928"/>
                    <a:pt x="17713" y="6708"/>
                    <a:pt x="21600" y="888"/>
                  </a:cubicBezTo>
                  <a:cubicBezTo>
                    <a:pt x="21527" y="588"/>
                    <a:pt x="21411" y="300"/>
                    <a:pt x="2133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2" name="Google Shape;1031;p40"/>
            <p:cNvSpPr/>
            <p:nvPr/>
          </p:nvSpPr>
          <p:spPr>
            <a:xfrm flipH="1">
              <a:off x="881548" y="513333"/>
              <a:ext cx="78888" cy="52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03" y="0"/>
                  </a:moveTo>
                  <a:cubicBezTo>
                    <a:pt x="14856" y="8325"/>
                    <a:pt x="7643" y="15414"/>
                    <a:pt x="0" y="20824"/>
                  </a:cubicBezTo>
                  <a:cubicBezTo>
                    <a:pt x="90" y="21086"/>
                    <a:pt x="173" y="21338"/>
                    <a:pt x="297" y="21600"/>
                  </a:cubicBezTo>
                  <a:cubicBezTo>
                    <a:pt x="7947" y="16137"/>
                    <a:pt x="15161" y="9101"/>
                    <a:pt x="21600" y="776"/>
                  </a:cubicBezTo>
                  <a:cubicBezTo>
                    <a:pt x="21517" y="514"/>
                    <a:pt x="21386" y="241"/>
                    <a:pt x="2130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3" name="Google Shape;1032;p40"/>
            <p:cNvSpPr/>
            <p:nvPr/>
          </p:nvSpPr>
          <p:spPr>
            <a:xfrm flipH="1">
              <a:off x="899129" y="486482"/>
              <a:ext cx="77600" cy="53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298" y="0"/>
                  </a:moveTo>
                  <a:cubicBezTo>
                    <a:pt x="14527" y="7681"/>
                    <a:pt x="7418" y="14676"/>
                    <a:pt x="0" y="20894"/>
                  </a:cubicBezTo>
                  <a:cubicBezTo>
                    <a:pt x="84" y="21150"/>
                    <a:pt x="218" y="21395"/>
                    <a:pt x="302" y="21600"/>
                  </a:cubicBezTo>
                  <a:cubicBezTo>
                    <a:pt x="7770" y="15443"/>
                    <a:pt x="14885" y="8448"/>
                    <a:pt x="21600" y="706"/>
                  </a:cubicBezTo>
                  <a:cubicBezTo>
                    <a:pt x="21516" y="440"/>
                    <a:pt x="21389" y="266"/>
                    <a:pt x="2129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4" name="Google Shape;1033;p40"/>
            <p:cNvSpPr/>
            <p:nvPr/>
          </p:nvSpPr>
          <p:spPr>
            <a:xfrm flipH="1">
              <a:off x="919337" y="453896"/>
              <a:ext cx="87072" cy="41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31" y="0"/>
                  </a:moveTo>
                  <a:cubicBezTo>
                    <a:pt x="14438" y="7826"/>
                    <a:pt x="7325" y="14667"/>
                    <a:pt x="0" y="20615"/>
                  </a:cubicBezTo>
                  <a:cubicBezTo>
                    <a:pt x="88" y="20852"/>
                    <a:pt x="201" y="21193"/>
                    <a:pt x="320" y="21600"/>
                  </a:cubicBezTo>
                  <a:cubicBezTo>
                    <a:pt x="7632" y="15652"/>
                    <a:pt x="14707" y="8798"/>
                    <a:pt x="21600" y="972"/>
                  </a:cubicBezTo>
                  <a:cubicBezTo>
                    <a:pt x="21525" y="643"/>
                    <a:pt x="21443" y="315"/>
                    <a:pt x="2133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5" name="Google Shape;1034;p40"/>
            <p:cNvSpPr/>
            <p:nvPr/>
          </p:nvSpPr>
          <p:spPr>
            <a:xfrm flipH="1">
              <a:off x="938939" y="416259"/>
              <a:ext cx="97883" cy="1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00" y="0"/>
                  </a:moveTo>
                  <a:cubicBezTo>
                    <a:pt x="14437" y="9683"/>
                    <a:pt x="7235" y="16073"/>
                    <a:pt x="0" y="18464"/>
                  </a:cubicBezTo>
                  <a:cubicBezTo>
                    <a:pt x="67" y="19444"/>
                    <a:pt x="111" y="20659"/>
                    <a:pt x="145" y="21600"/>
                  </a:cubicBezTo>
                  <a:cubicBezTo>
                    <a:pt x="7336" y="19209"/>
                    <a:pt x="14504" y="13132"/>
                    <a:pt x="21600" y="3136"/>
                  </a:cubicBezTo>
                  <a:lnTo>
                    <a:pt x="21600" y="2901"/>
                  </a:lnTo>
                  <a:cubicBezTo>
                    <a:pt x="21567" y="2156"/>
                    <a:pt x="21533" y="941"/>
                    <a:pt x="215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6" name="Google Shape;1035;p40"/>
            <p:cNvSpPr/>
            <p:nvPr/>
          </p:nvSpPr>
          <p:spPr>
            <a:xfrm flipH="1">
              <a:off x="925930" y="373573"/>
              <a:ext cx="10351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2" y="0"/>
                  </a:moveTo>
                  <a:cubicBezTo>
                    <a:pt x="200" y="1115"/>
                    <a:pt x="95" y="2323"/>
                    <a:pt x="0" y="3484"/>
                  </a:cubicBezTo>
                  <a:cubicBezTo>
                    <a:pt x="5107" y="15608"/>
                    <a:pt x="10378" y="21600"/>
                    <a:pt x="15649" y="21600"/>
                  </a:cubicBezTo>
                  <a:cubicBezTo>
                    <a:pt x="17510" y="21600"/>
                    <a:pt x="19407" y="20764"/>
                    <a:pt x="21305" y="19324"/>
                  </a:cubicBezTo>
                  <a:cubicBezTo>
                    <a:pt x="21373" y="17884"/>
                    <a:pt x="21500" y="16444"/>
                    <a:pt x="21600" y="14957"/>
                  </a:cubicBezTo>
                  <a:cubicBezTo>
                    <a:pt x="19602" y="16769"/>
                    <a:pt x="17589" y="17652"/>
                    <a:pt x="15575" y="17652"/>
                  </a:cubicBezTo>
                  <a:cubicBezTo>
                    <a:pt x="10442" y="17652"/>
                    <a:pt x="5292" y="11799"/>
                    <a:pt x="33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7" name="Google Shape;1036;p40"/>
            <p:cNvSpPr/>
            <p:nvPr/>
          </p:nvSpPr>
          <p:spPr>
            <a:xfrm flipH="1">
              <a:off x="895012" y="324793"/>
              <a:ext cx="81085" cy="19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98" y="0"/>
                  </a:moveTo>
                  <a:lnTo>
                    <a:pt x="0" y="1908"/>
                  </a:lnTo>
                  <a:cubicBezTo>
                    <a:pt x="6675" y="11501"/>
                    <a:pt x="13828" y="19692"/>
                    <a:pt x="21136" y="21600"/>
                  </a:cubicBezTo>
                  <a:cubicBezTo>
                    <a:pt x="21304" y="20730"/>
                    <a:pt x="21465" y="20057"/>
                    <a:pt x="21600" y="19188"/>
                  </a:cubicBezTo>
                  <a:cubicBezTo>
                    <a:pt x="14286" y="17589"/>
                    <a:pt x="7180" y="9622"/>
                    <a:pt x="49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8" name="Google Shape;1037;p40"/>
            <p:cNvSpPr/>
            <p:nvPr/>
          </p:nvSpPr>
          <p:spPr>
            <a:xfrm flipH="1">
              <a:off x="860683" y="277127"/>
              <a:ext cx="70250" cy="26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74" y="0"/>
                  </a:moveTo>
                  <a:cubicBezTo>
                    <a:pt x="334" y="489"/>
                    <a:pt x="186" y="1018"/>
                    <a:pt x="0" y="1405"/>
                  </a:cubicBezTo>
                  <a:cubicBezTo>
                    <a:pt x="6454" y="9589"/>
                    <a:pt x="13647" y="17691"/>
                    <a:pt x="21118" y="21600"/>
                  </a:cubicBezTo>
                  <a:cubicBezTo>
                    <a:pt x="21258" y="20969"/>
                    <a:pt x="21460" y="20480"/>
                    <a:pt x="21600" y="20093"/>
                  </a:cubicBezTo>
                  <a:cubicBezTo>
                    <a:pt x="14175" y="16429"/>
                    <a:pt x="6990" y="8347"/>
                    <a:pt x="47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9" name="Google Shape;1038;p40"/>
            <p:cNvSpPr/>
            <p:nvPr/>
          </p:nvSpPr>
          <p:spPr>
            <a:xfrm flipH="1">
              <a:off x="826178" y="233074"/>
              <a:ext cx="64642" cy="27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81" y="0"/>
                  </a:moveTo>
                  <a:cubicBezTo>
                    <a:pt x="430" y="100"/>
                    <a:pt x="321" y="500"/>
                    <a:pt x="270" y="620"/>
                  </a:cubicBezTo>
                  <a:cubicBezTo>
                    <a:pt x="169" y="860"/>
                    <a:pt x="51" y="1100"/>
                    <a:pt x="0" y="1240"/>
                  </a:cubicBezTo>
                  <a:cubicBezTo>
                    <a:pt x="3148" y="5320"/>
                    <a:pt x="6407" y="9060"/>
                    <a:pt x="9648" y="12420"/>
                  </a:cubicBezTo>
                  <a:cubicBezTo>
                    <a:pt x="13159" y="16140"/>
                    <a:pt x="17034" y="19720"/>
                    <a:pt x="21119" y="21600"/>
                  </a:cubicBezTo>
                  <a:cubicBezTo>
                    <a:pt x="21288" y="20980"/>
                    <a:pt x="21440" y="20620"/>
                    <a:pt x="21600" y="20100"/>
                  </a:cubicBezTo>
                  <a:cubicBezTo>
                    <a:pt x="17464" y="18220"/>
                    <a:pt x="13472" y="14660"/>
                    <a:pt x="9918" y="10920"/>
                  </a:cubicBezTo>
                  <a:cubicBezTo>
                    <a:pt x="6719" y="7560"/>
                    <a:pt x="3630" y="3960"/>
                    <a:pt x="4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0" name="Google Shape;1039;p40"/>
            <p:cNvSpPr/>
            <p:nvPr/>
          </p:nvSpPr>
          <p:spPr>
            <a:xfrm flipH="1">
              <a:off x="806728" y="197937"/>
              <a:ext cx="55220" cy="26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3" y="0"/>
                  </a:moveTo>
                  <a:cubicBezTo>
                    <a:pt x="375" y="369"/>
                    <a:pt x="178" y="880"/>
                    <a:pt x="0" y="1372"/>
                  </a:cubicBezTo>
                  <a:cubicBezTo>
                    <a:pt x="4229" y="6470"/>
                    <a:pt x="8587" y="11056"/>
                    <a:pt x="13063" y="15253"/>
                  </a:cubicBezTo>
                  <a:cubicBezTo>
                    <a:pt x="15642" y="17669"/>
                    <a:pt x="18408" y="19962"/>
                    <a:pt x="21234" y="21600"/>
                  </a:cubicBezTo>
                  <a:cubicBezTo>
                    <a:pt x="21353" y="21088"/>
                    <a:pt x="21472" y="20453"/>
                    <a:pt x="21600" y="19962"/>
                  </a:cubicBezTo>
                  <a:cubicBezTo>
                    <a:pt x="18715" y="18304"/>
                    <a:pt x="15948" y="16031"/>
                    <a:pt x="13428" y="13574"/>
                  </a:cubicBezTo>
                  <a:cubicBezTo>
                    <a:pt x="9012" y="9520"/>
                    <a:pt x="4733" y="5078"/>
                    <a:pt x="54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1" name="Google Shape;1040;p40"/>
            <p:cNvSpPr/>
            <p:nvPr/>
          </p:nvSpPr>
          <p:spPr>
            <a:xfrm flipH="1">
              <a:off x="794199" y="170656"/>
              <a:ext cx="48778" cy="20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92" y="0"/>
                  </a:moveTo>
                  <a:cubicBezTo>
                    <a:pt x="358" y="653"/>
                    <a:pt x="224" y="1333"/>
                    <a:pt x="0" y="2013"/>
                  </a:cubicBezTo>
                  <a:cubicBezTo>
                    <a:pt x="1532" y="3863"/>
                    <a:pt x="3054" y="5550"/>
                    <a:pt x="4519" y="7263"/>
                  </a:cubicBezTo>
                  <a:cubicBezTo>
                    <a:pt x="9721" y="12813"/>
                    <a:pt x="15425" y="18716"/>
                    <a:pt x="21320" y="21600"/>
                  </a:cubicBezTo>
                  <a:cubicBezTo>
                    <a:pt x="21387" y="20757"/>
                    <a:pt x="21544" y="20077"/>
                    <a:pt x="21600" y="19424"/>
                  </a:cubicBezTo>
                  <a:cubicBezTo>
                    <a:pt x="15839" y="16540"/>
                    <a:pt x="10134" y="10773"/>
                    <a:pt x="4933" y="5060"/>
                  </a:cubicBezTo>
                  <a:cubicBezTo>
                    <a:pt x="3468" y="3373"/>
                    <a:pt x="2025" y="1823"/>
                    <a:pt x="49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2" name="Google Shape;1041;p40"/>
            <p:cNvSpPr/>
            <p:nvPr/>
          </p:nvSpPr>
          <p:spPr>
            <a:xfrm flipH="1">
              <a:off x="781317" y="117610"/>
              <a:ext cx="31853" cy="13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51" y="0"/>
                  </a:moveTo>
                  <a:cubicBezTo>
                    <a:pt x="308" y="1050"/>
                    <a:pt x="206" y="2301"/>
                    <a:pt x="0" y="3028"/>
                  </a:cubicBezTo>
                  <a:cubicBezTo>
                    <a:pt x="6920" y="10780"/>
                    <a:pt x="14046" y="17119"/>
                    <a:pt x="21480" y="21600"/>
                  </a:cubicBezTo>
                  <a:cubicBezTo>
                    <a:pt x="21480" y="20348"/>
                    <a:pt x="21600" y="19097"/>
                    <a:pt x="21600" y="18047"/>
                  </a:cubicBezTo>
                  <a:cubicBezTo>
                    <a:pt x="14354" y="13566"/>
                    <a:pt x="7331" y="7550"/>
                    <a:pt x="65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3" name="Google Shape;1042;p40"/>
            <p:cNvSpPr/>
            <p:nvPr/>
          </p:nvSpPr>
          <p:spPr>
            <a:xfrm flipH="1">
              <a:off x="719702" y="1040964"/>
              <a:ext cx="912600" cy="7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1" h="21600" fill="norm" stroke="1" extrusionOk="0">
                  <a:moveTo>
                    <a:pt x="2111" y="0"/>
                  </a:moveTo>
                  <a:cubicBezTo>
                    <a:pt x="1500" y="0"/>
                    <a:pt x="880" y="281"/>
                    <a:pt x="345" y="679"/>
                  </a:cubicBezTo>
                  <a:cubicBezTo>
                    <a:pt x="228" y="770"/>
                    <a:pt x="110" y="860"/>
                    <a:pt x="0" y="954"/>
                  </a:cubicBezTo>
                  <a:cubicBezTo>
                    <a:pt x="15" y="1076"/>
                    <a:pt x="30" y="1200"/>
                    <a:pt x="44" y="1327"/>
                  </a:cubicBezTo>
                  <a:cubicBezTo>
                    <a:pt x="1039" y="9732"/>
                    <a:pt x="5430" y="16698"/>
                    <a:pt x="11355" y="19826"/>
                  </a:cubicBezTo>
                  <a:cubicBezTo>
                    <a:pt x="11894" y="20110"/>
                    <a:pt x="12448" y="20366"/>
                    <a:pt x="13017" y="20582"/>
                  </a:cubicBezTo>
                  <a:cubicBezTo>
                    <a:pt x="13054" y="20602"/>
                    <a:pt x="13095" y="20611"/>
                    <a:pt x="13135" y="20630"/>
                  </a:cubicBezTo>
                  <a:cubicBezTo>
                    <a:pt x="13950" y="20943"/>
                    <a:pt x="14794" y="21185"/>
                    <a:pt x="15653" y="21345"/>
                  </a:cubicBezTo>
                  <a:cubicBezTo>
                    <a:pt x="16545" y="21515"/>
                    <a:pt x="17456" y="21600"/>
                    <a:pt x="18381" y="21600"/>
                  </a:cubicBezTo>
                  <a:cubicBezTo>
                    <a:pt x="19144" y="21600"/>
                    <a:pt x="19901" y="21544"/>
                    <a:pt x="20638" y="21425"/>
                  </a:cubicBezTo>
                  <a:cubicBezTo>
                    <a:pt x="21402" y="19344"/>
                    <a:pt x="21600" y="16920"/>
                    <a:pt x="21042" y="14749"/>
                  </a:cubicBezTo>
                  <a:cubicBezTo>
                    <a:pt x="20785" y="13755"/>
                    <a:pt x="20377" y="12818"/>
                    <a:pt x="19787" y="12098"/>
                  </a:cubicBezTo>
                  <a:cubicBezTo>
                    <a:pt x="18902" y="11021"/>
                    <a:pt x="17671" y="10530"/>
                    <a:pt x="16441" y="10530"/>
                  </a:cubicBezTo>
                  <a:cubicBezTo>
                    <a:pt x="16094" y="10530"/>
                    <a:pt x="15747" y="10569"/>
                    <a:pt x="15407" y="10645"/>
                  </a:cubicBezTo>
                  <a:cubicBezTo>
                    <a:pt x="13866" y="10992"/>
                    <a:pt x="12460" y="12003"/>
                    <a:pt x="11186" y="13172"/>
                  </a:cubicBezTo>
                  <a:cubicBezTo>
                    <a:pt x="10584" y="13726"/>
                    <a:pt x="9963" y="14388"/>
                    <a:pt x="9783" y="15316"/>
                  </a:cubicBezTo>
                  <a:cubicBezTo>
                    <a:pt x="10044" y="12979"/>
                    <a:pt x="10213" y="10437"/>
                    <a:pt x="9280" y="8402"/>
                  </a:cubicBezTo>
                  <a:cubicBezTo>
                    <a:pt x="9030" y="7858"/>
                    <a:pt x="8693" y="7357"/>
                    <a:pt x="8246" y="7101"/>
                  </a:cubicBezTo>
                  <a:cubicBezTo>
                    <a:pt x="8026" y="6976"/>
                    <a:pt x="7789" y="6918"/>
                    <a:pt x="7550" y="6918"/>
                  </a:cubicBezTo>
                  <a:cubicBezTo>
                    <a:pt x="7164" y="6918"/>
                    <a:pt x="6774" y="7069"/>
                    <a:pt x="6443" y="7329"/>
                  </a:cubicBezTo>
                  <a:cubicBezTo>
                    <a:pt x="5906" y="7749"/>
                    <a:pt x="5518" y="8430"/>
                    <a:pt x="5253" y="9169"/>
                  </a:cubicBezTo>
                  <a:cubicBezTo>
                    <a:pt x="5356" y="6665"/>
                    <a:pt x="5415" y="3987"/>
                    <a:pt x="4387" y="1862"/>
                  </a:cubicBezTo>
                  <a:cubicBezTo>
                    <a:pt x="4012" y="1087"/>
                    <a:pt x="3477" y="401"/>
                    <a:pt x="2797" y="130"/>
                  </a:cubicBezTo>
                  <a:cubicBezTo>
                    <a:pt x="2573" y="40"/>
                    <a:pt x="2343" y="0"/>
                    <a:pt x="211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4" name="Google Shape;1043;p40"/>
            <p:cNvSpPr/>
            <p:nvPr/>
          </p:nvSpPr>
          <p:spPr>
            <a:xfrm flipH="1">
              <a:off x="1325215" y="1116214"/>
              <a:ext cx="232914" cy="480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0" h="21600" fill="norm" stroke="1" extrusionOk="0">
                  <a:moveTo>
                    <a:pt x="685" y="0"/>
                  </a:moveTo>
                  <a:cubicBezTo>
                    <a:pt x="272" y="0"/>
                    <a:pt x="-110" y="195"/>
                    <a:pt x="30" y="420"/>
                  </a:cubicBezTo>
                  <a:cubicBezTo>
                    <a:pt x="3460" y="6093"/>
                    <a:pt x="7903" y="11624"/>
                    <a:pt x="11681" y="17247"/>
                  </a:cubicBezTo>
                  <a:cubicBezTo>
                    <a:pt x="14673" y="18833"/>
                    <a:pt x="17959" y="20294"/>
                    <a:pt x="21490" y="21600"/>
                  </a:cubicBezTo>
                  <a:cubicBezTo>
                    <a:pt x="17164" y="15673"/>
                    <a:pt x="11694" y="9924"/>
                    <a:pt x="6453" y="4161"/>
                  </a:cubicBezTo>
                  <a:cubicBezTo>
                    <a:pt x="5097" y="2672"/>
                    <a:pt x="3605" y="1091"/>
                    <a:pt x="1102" y="75"/>
                  </a:cubicBezTo>
                  <a:cubicBezTo>
                    <a:pt x="974" y="23"/>
                    <a:pt x="827" y="0"/>
                    <a:pt x="68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5" name="Google Shape;1044;p40"/>
            <p:cNvSpPr/>
            <p:nvPr/>
          </p:nvSpPr>
          <p:spPr>
            <a:xfrm flipH="1">
              <a:off x="1153755" y="1121417"/>
              <a:ext cx="130258" cy="545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1" h="21600" fill="norm" stroke="1" extrusionOk="0">
                  <a:moveTo>
                    <a:pt x="19902" y="0"/>
                  </a:moveTo>
                  <a:cubicBezTo>
                    <a:pt x="19604" y="0"/>
                    <a:pt x="19297" y="29"/>
                    <a:pt x="19051" y="97"/>
                  </a:cubicBezTo>
                  <a:cubicBezTo>
                    <a:pt x="10724" y="2376"/>
                    <a:pt x="5521" y="5292"/>
                    <a:pt x="2826" y="8291"/>
                  </a:cubicBezTo>
                  <a:cubicBezTo>
                    <a:pt x="-172" y="11612"/>
                    <a:pt x="-299" y="15050"/>
                    <a:pt x="261" y="18446"/>
                  </a:cubicBezTo>
                  <a:cubicBezTo>
                    <a:pt x="339" y="18980"/>
                    <a:pt x="413" y="19507"/>
                    <a:pt x="462" y="20029"/>
                  </a:cubicBezTo>
                  <a:cubicBezTo>
                    <a:pt x="3996" y="20594"/>
                    <a:pt x="7652" y="21121"/>
                    <a:pt x="11382" y="21600"/>
                  </a:cubicBezTo>
                  <a:cubicBezTo>
                    <a:pt x="10646" y="16844"/>
                    <a:pt x="11534" y="12083"/>
                    <a:pt x="14021" y="7366"/>
                  </a:cubicBezTo>
                  <a:cubicBezTo>
                    <a:pt x="15039" y="5429"/>
                    <a:pt x="16307" y="3479"/>
                    <a:pt x="19105" y="1642"/>
                  </a:cubicBezTo>
                  <a:cubicBezTo>
                    <a:pt x="19739" y="1221"/>
                    <a:pt x="20475" y="805"/>
                    <a:pt x="21031" y="376"/>
                  </a:cubicBezTo>
                  <a:cubicBezTo>
                    <a:pt x="21301" y="169"/>
                    <a:pt x="20622" y="0"/>
                    <a:pt x="1990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6" name="Google Shape;1045;p40"/>
            <p:cNvSpPr/>
            <p:nvPr/>
          </p:nvSpPr>
          <p:spPr>
            <a:xfrm flipH="1">
              <a:off x="1038365" y="1184744"/>
              <a:ext cx="110132" cy="547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0" h="21600" fill="norm" stroke="1" extrusionOk="0">
                  <a:moveTo>
                    <a:pt x="18368" y="0"/>
                  </a:moveTo>
                  <a:cubicBezTo>
                    <a:pt x="17838" y="0"/>
                    <a:pt x="17302" y="59"/>
                    <a:pt x="17071" y="178"/>
                  </a:cubicBezTo>
                  <a:cubicBezTo>
                    <a:pt x="15161" y="1187"/>
                    <a:pt x="13873" y="2247"/>
                    <a:pt x="12700" y="3300"/>
                  </a:cubicBezTo>
                  <a:cubicBezTo>
                    <a:pt x="6623" y="8878"/>
                    <a:pt x="4201" y="14595"/>
                    <a:pt x="0" y="20243"/>
                  </a:cubicBezTo>
                  <a:cubicBezTo>
                    <a:pt x="96" y="20249"/>
                    <a:pt x="154" y="20254"/>
                    <a:pt x="246" y="20268"/>
                  </a:cubicBezTo>
                  <a:cubicBezTo>
                    <a:pt x="4645" y="20639"/>
                    <a:pt x="9165" y="20975"/>
                    <a:pt x="13810" y="21258"/>
                  </a:cubicBezTo>
                  <a:cubicBezTo>
                    <a:pt x="14109" y="21284"/>
                    <a:pt x="14442" y="21296"/>
                    <a:pt x="14770" y="21321"/>
                  </a:cubicBezTo>
                  <a:cubicBezTo>
                    <a:pt x="16391" y="21414"/>
                    <a:pt x="18006" y="21512"/>
                    <a:pt x="19680" y="21600"/>
                  </a:cubicBezTo>
                  <a:cubicBezTo>
                    <a:pt x="20548" y="16032"/>
                    <a:pt x="19265" y="10452"/>
                    <a:pt x="20635" y="4886"/>
                  </a:cubicBezTo>
                  <a:cubicBezTo>
                    <a:pt x="21026" y="3325"/>
                    <a:pt x="21600" y="1702"/>
                    <a:pt x="19680" y="203"/>
                  </a:cubicBezTo>
                  <a:cubicBezTo>
                    <a:pt x="19511" y="68"/>
                    <a:pt x="18942" y="0"/>
                    <a:pt x="1836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7" name="Google Shape;1046;p40"/>
            <p:cNvSpPr/>
            <p:nvPr/>
          </p:nvSpPr>
          <p:spPr>
            <a:xfrm flipH="1">
              <a:off x="754516" y="1337769"/>
              <a:ext cx="162801" cy="419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1030" y="6540"/>
                    <a:pt x="4062" y="13880"/>
                    <a:pt x="0" y="21448"/>
                  </a:cubicBezTo>
                  <a:cubicBezTo>
                    <a:pt x="2852" y="21544"/>
                    <a:pt x="5744" y="21592"/>
                    <a:pt x="8657" y="21600"/>
                  </a:cubicBezTo>
                  <a:cubicBezTo>
                    <a:pt x="11573" y="14284"/>
                    <a:pt x="15923" y="7066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8" name="Google Shape;1047;p40"/>
            <p:cNvSpPr/>
            <p:nvPr/>
          </p:nvSpPr>
          <p:spPr>
            <a:xfrm flipH="1">
              <a:off x="630009" y="1349717"/>
              <a:ext cx="185814" cy="406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3325" y="5482"/>
                    <a:pt x="8985" y="11958"/>
                    <a:pt x="3374" y="18100"/>
                  </a:cubicBezTo>
                  <a:cubicBezTo>
                    <a:pt x="2296" y="19274"/>
                    <a:pt x="1183" y="20439"/>
                    <a:pt x="0" y="21600"/>
                  </a:cubicBezTo>
                  <a:cubicBezTo>
                    <a:pt x="2549" y="21557"/>
                    <a:pt x="5083" y="21466"/>
                    <a:pt x="7582" y="21324"/>
                  </a:cubicBezTo>
                  <a:cubicBezTo>
                    <a:pt x="9279" y="21231"/>
                    <a:pt x="10956" y="21115"/>
                    <a:pt x="12597" y="20973"/>
                  </a:cubicBezTo>
                  <a:cubicBezTo>
                    <a:pt x="13472" y="18431"/>
                    <a:pt x="14582" y="15900"/>
                    <a:pt x="15695" y="13374"/>
                  </a:cubicBezTo>
                  <a:cubicBezTo>
                    <a:pt x="17662" y="8915"/>
                    <a:pt x="19633" y="4457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9" name="Google Shape;1048;p40"/>
            <p:cNvSpPr/>
            <p:nvPr/>
          </p:nvSpPr>
          <p:spPr>
            <a:xfrm flipH="1">
              <a:off x="557125" y="1316778"/>
              <a:ext cx="100924" cy="417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5" h="21600" fill="norm" stroke="1" extrusionOk="0">
                  <a:moveTo>
                    <a:pt x="16859" y="0"/>
                  </a:moveTo>
                  <a:cubicBezTo>
                    <a:pt x="13647" y="6834"/>
                    <a:pt x="8539" y="13605"/>
                    <a:pt x="1479" y="20236"/>
                  </a:cubicBezTo>
                  <a:cubicBezTo>
                    <a:pt x="1013" y="20700"/>
                    <a:pt x="516" y="21146"/>
                    <a:pt x="0" y="21600"/>
                  </a:cubicBezTo>
                  <a:cubicBezTo>
                    <a:pt x="6657" y="21178"/>
                    <a:pt x="13096" y="20634"/>
                    <a:pt x="19381" y="19993"/>
                  </a:cubicBezTo>
                  <a:cubicBezTo>
                    <a:pt x="19351" y="18693"/>
                    <a:pt x="19232" y="17389"/>
                    <a:pt x="19232" y="16089"/>
                  </a:cubicBezTo>
                  <a:cubicBezTo>
                    <a:pt x="19262" y="10698"/>
                    <a:pt x="21600" y="5227"/>
                    <a:pt x="1685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0" name="Google Shape;1049;p40"/>
            <p:cNvSpPr/>
            <p:nvPr/>
          </p:nvSpPr>
          <p:spPr>
            <a:xfrm flipH="1">
              <a:off x="709657" y="286397"/>
              <a:ext cx="12701" cy="193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29" y="0"/>
                  </a:moveTo>
                  <a:cubicBezTo>
                    <a:pt x="4898" y="0"/>
                    <a:pt x="0" y="277"/>
                    <a:pt x="0" y="630"/>
                  </a:cubicBezTo>
                  <a:lnTo>
                    <a:pt x="0" y="20967"/>
                  </a:lnTo>
                  <a:cubicBezTo>
                    <a:pt x="0" y="21317"/>
                    <a:pt x="4898" y="21600"/>
                    <a:pt x="10629" y="21600"/>
                  </a:cubicBezTo>
                  <a:cubicBezTo>
                    <a:pt x="16702" y="21600"/>
                    <a:pt x="21600" y="21317"/>
                    <a:pt x="21600" y="20967"/>
                  </a:cubicBezTo>
                  <a:lnTo>
                    <a:pt x="21600" y="630"/>
                  </a:lnTo>
                  <a:cubicBezTo>
                    <a:pt x="21600" y="277"/>
                    <a:pt x="16702" y="0"/>
                    <a:pt x="1062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1" name="Google Shape;1050;p40"/>
            <p:cNvSpPr/>
            <p:nvPr/>
          </p:nvSpPr>
          <p:spPr>
            <a:xfrm flipH="1">
              <a:off x="619476" y="376553"/>
              <a:ext cx="19308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83" y="0"/>
                    <a:pt x="0" y="4898"/>
                    <a:pt x="0" y="10678"/>
                  </a:cubicBezTo>
                  <a:cubicBezTo>
                    <a:pt x="0" y="16702"/>
                    <a:pt x="283" y="21600"/>
                    <a:pt x="616" y="21600"/>
                  </a:cubicBezTo>
                  <a:lnTo>
                    <a:pt x="20970" y="21600"/>
                  </a:lnTo>
                  <a:cubicBezTo>
                    <a:pt x="21320" y="21600"/>
                    <a:pt x="21600" y="16702"/>
                    <a:pt x="21600" y="10678"/>
                  </a:cubicBezTo>
                  <a:cubicBezTo>
                    <a:pt x="21600" y="4898"/>
                    <a:pt x="21320" y="0"/>
                    <a:pt x="2097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2" name="Google Shape;1051;p40"/>
            <p:cNvSpPr/>
            <p:nvPr/>
          </p:nvSpPr>
          <p:spPr>
            <a:xfrm flipH="1">
              <a:off x="662911" y="329516"/>
              <a:ext cx="102069" cy="114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9" h="21600" fill="norm" stroke="1" extrusionOk="0">
                  <a:moveTo>
                    <a:pt x="1168" y="0"/>
                  </a:moveTo>
                  <a:cubicBezTo>
                    <a:pt x="894" y="0"/>
                    <a:pt x="614" y="86"/>
                    <a:pt x="387" y="268"/>
                  </a:cubicBezTo>
                  <a:cubicBezTo>
                    <a:pt x="-72" y="650"/>
                    <a:pt x="-141" y="1305"/>
                    <a:pt x="281" y="1749"/>
                  </a:cubicBezTo>
                  <a:lnTo>
                    <a:pt x="19295" y="21246"/>
                  </a:lnTo>
                  <a:cubicBezTo>
                    <a:pt x="19522" y="21481"/>
                    <a:pt x="19854" y="21600"/>
                    <a:pt x="20182" y="21600"/>
                  </a:cubicBezTo>
                  <a:cubicBezTo>
                    <a:pt x="20446" y="21600"/>
                    <a:pt x="20704" y="21509"/>
                    <a:pt x="20931" y="21328"/>
                  </a:cubicBezTo>
                  <a:cubicBezTo>
                    <a:pt x="21427" y="20945"/>
                    <a:pt x="21459" y="20291"/>
                    <a:pt x="21031" y="19846"/>
                  </a:cubicBezTo>
                  <a:lnTo>
                    <a:pt x="2023" y="354"/>
                  </a:lnTo>
                  <a:cubicBezTo>
                    <a:pt x="1796" y="115"/>
                    <a:pt x="1485" y="0"/>
                    <a:pt x="116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3" name="Google Shape;1052;p40"/>
            <p:cNvSpPr/>
            <p:nvPr/>
          </p:nvSpPr>
          <p:spPr>
            <a:xfrm flipH="1">
              <a:off x="656846" y="335503"/>
              <a:ext cx="114142" cy="102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7" h="21600" fill="norm" stroke="1" extrusionOk="0">
                  <a:moveTo>
                    <a:pt x="20315" y="0"/>
                  </a:moveTo>
                  <a:cubicBezTo>
                    <a:pt x="20079" y="0"/>
                    <a:pt x="19833" y="96"/>
                    <a:pt x="19634" y="289"/>
                  </a:cubicBezTo>
                  <a:lnTo>
                    <a:pt x="355" y="19547"/>
                  </a:lnTo>
                  <a:cubicBezTo>
                    <a:pt x="-89" y="19975"/>
                    <a:pt x="-113" y="20739"/>
                    <a:pt x="265" y="21204"/>
                  </a:cubicBezTo>
                  <a:cubicBezTo>
                    <a:pt x="468" y="21472"/>
                    <a:pt x="738" y="21600"/>
                    <a:pt x="1026" y="21600"/>
                  </a:cubicBezTo>
                  <a:cubicBezTo>
                    <a:pt x="1295" y="21600"/>
                    <a:pt x="1527" y="21504"/>
                    <a:pt x="1730" y="21338"/>
                  </a:cubicBezTo>
                  <a:lnTo>
                    <a:pt x="21014" y="2080"/>
                  </a:lnTo>
                  <a:cubicBezTo>
                    <a:pt x="21421" y="1652"/>
                    <a:pt x="21487" y="888"/>
                    <a:pt x="21099" y="396"/>
                  </a:cubicBezTo>
                  <a:cubicBezTo>
                    <a:pt x="20891" y="139"/>
                    <a:pt x="20603" y="0"/>
                    <a:pt x="203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4" name="Google Shape;1053;p40"/>
            <p:cNvSpPr/>
            <p:nvPr/>
          </p:nvSpPr>
          <p:spPr>
            <a:xfrm flipH="1">
              <a:off x="238861" y="933306"/>
              <a:ext cx="12701" cy="160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594" y="0"/>
                  </a:moveTo>
                  <a:cubicBezTo>
                    <a:pt x="4826" y="0"/>
                    <a:pt x="0" y="272"/>
                    <a:pt x="0" y="612"/>
                  </a:cubicBezTo>
                  <a:lnTo>
                    <a:pt x="0" y="20988"/>
                  </a:lnTo>
                  <a:cubicBezTo>
                    <a:pt x="0" y="21321"/>
                    <a:pt x="4826" y="21600"/>
                    <a:pt x="10594" y="21600"/>
                  </a:cubicBezTo>
                  <a:cubicBezTo>
                    <a:pt x="16480" y="21600"/>
                    <a:pt x="21600" y="21321"/>
                    <a:pt x="21600" y="20988"/>
                  </a:cubicBezTo>
                  <a:lnTo>
                    <a:pt x="21600" y="612"/>
                  </a:lnTo>
                  <a:cubicBezTo>
                    <a:pt x="21600" y="272"/>
                    <a:pt x="16480" y="0"/>
                    <a:pt x="1059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5" name="Google Shape;1054;p40"/>
            <p:cNvSpPr/>
            <p:nvPr/>
          </p:nvSpPr>
          <p:spPr>
            <a:xfrm flipH="1">
              <a:off x="164973" y="1007169"/>
              <a:ext cx="16060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2" y="0"/>
                  </a:moveTo>
                  <a:cubicBezTo>
                    <a:pt x="292" y="0"/>
                    <a:pt x="0" y="4826"/>
                    <a:pt x="0" y="10947"/>
                  </a:cubicBezTo>
                  <a:cubicBezTo>
                    <a:pt x="0" y="16833"/>
                    <a:pt x="292" y="21600"/>
                    <a:pt x="632" y="21600"/>
                  </a:cubicBezTo>
                  <a:lnTo>
                    <a:pt x="20968" y="21600"/>
                  </a:lnTo>
                  <a:cubicBezTo>
                    <a:pt x="21321" y="21600"/>
                    <a:pt x="21600" y="16833"/>
                    <a:pt x="21600" y="10947"/>
                  </a:cubicBezTo>
                  <a:cubicBezTo>
                    <a:pt x="21600" y="4826"/>
                    <a:pt x="21321" y="0"/>
                    <a:pt x="2096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6" name="Google Shape;1055;p40"/>
            <p:cNvSpPr/>
            <p:nvPr/>
          </p:nvSpPr>
          <p:spPr>
            <a:xfrm flipH="1">
              <a:off x="201066" y="969125"/>
              <a:ext cx="84924" cy="94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3" h="21600" fill="norm" stroke="1" extrusionOk="0">
                  <a:moveTo>
                    <a:pt x="1192" y="0"/>
                  </a:moveTo>
                  <a:cubicBezTo>
                    <a:pt x="919" y="0"/>
                    <a:pt x="639" y="86"/>
                    <a:pt x="417" y="270"/>
                  </a:cubicBezTo>
                  <a:cubicBezTo>
                    <a:pt x="-90" y="661"/>
                    <a:pt x="-141" y="1304"/>
                    <a:pt x="297" y="1735"/>
                  </a:cubicBezTo>
                  <a:lnTo>
                    <a:pt x="19289" y="21238"/>
                  </a:lnTo>
                  <a:cubicBezTo>
                    <a:pt x="19530" y="21456"/>
                    <a:pt x="19841" y="21600"/>
                    <a:pt x="20152" y="21600"/>
                  </a:cubicBezTo>
                  <a:cubicBezTo>
                    <a:pt x="20425" y="21600"/>
                    <a:pt x="20710" y="21497"/>
                    <a:pt x="20945" y="21319"/>
                  </a:cubicBezTo>
                  <a:cubicBezTo>
                    <a:pt x="21421" y="20957"/>
                    <a:pt x="21459" y="20284"/>
                    <a:pt x="21059" y="19854"/>
                  </a:cubicBezTo>
                  <a:lnTo>
                    <a:pt x="2035" y="345"/>
                  </a:lnTo>
                  <a:cubicBezTo>
                    <a:pt x="1826" y="115"/>
                    <a:pt x="1509" y="0"/>
                    <a:pt x="119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7" name="Google Shape;1056;p40"/>
            <p:cNvSpPr/>
            <p:nvPr/>
          </p:nvSpPr>
          <p:spPr>
            <a:xfrm flipH="1">
              <a:off x="196064" y="974126"/>
              <a:ext cx="94950" cy="84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1600" fill="norm" stroke="1" extrusionOk="0">
                  <a:moveTo>
                    <a:pt x="20348" y="0"/>
                  </a:moveTo>
                  <a:cubicBezTo>
                    <a:pt x="20092" y="0"/>
                    <a:pt x="19836" y="103"/>
                    <a:pt x="19637" y="308"/>
                  </a:cubicBezTo>
                  <a:lnTo>
                    <a:pt x="368" y="19520"/>
                  </a:lnTo>
                  <a:cubicBezTo>
                    <a:pt x="-87" y="19963"/>
                    <a:pt x="-121" y="20720"/>
                    <a:pt x="271" y="21195"/>
                  </a:cubicBezTo>
                  <a:cubicBezTo>
                    <a:pt x="482" y="21433"/>
                    <a:pt x="760" y="21600"/>
                    <a:pt x="1050" y="21600"/>
                  </a:cubicBezTo>
                  <a:cubicBezTo>
                    <a:pt x="1294" y="21600"/>
                    <a:pt x="1539" y="21472"/>
                    <a:pt x="1749" y="21273"/>
                  </a:cubicBezTo>
                  <a:lnTo>
                    <a:pt x="21019" y="2061"/>
                  </a:lnTo>
                  <a:cubicBezTo>
                    <a:pt x="21445" y="1624"/>
                    <a:pt x="21479" y="905"/>
                    <a:pt x="21121" y="385"/>
                  </a:cubicBezTo>
                  <a:cubicBezTo>
                    <a:pt x="20922" y="135"/>
                    <a:pt x="20632" y="0"/>
                    <a:pt x="2034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8" name="Google Shape;1057;p40"/>
            <p:cNvSpPr/>
            <p:nvPr/>
          </p:nvSpPr>
          <p:spPr>
            <a:xfrm flipH="1">
              <a:off x="693667" y="1434692"/>
              <a:ext cx="12701" cy="1606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006" y="0"/>
                  </a:moveTo>
                  <a:cubicBezTo>
                    <a:pt x="4767" y="0"/>
                    <a:pt x="0" y="275"/>
                    <a:pt x="0" y="635"/>
                  </a:cubicBezTo>
                  <a:lnTo>
                    <a:pt x="0" y="20968"/>
                  </a:lnTo>
                  <a:cubicBezTo>
                    <a:pt x="0" y="21321"/>
                    <a:pt x="4767" y="21600"/>
                    <a:pt x="11006" y="21600"/>
                  </a:cubicBezTo>
                  <a:cubicBezTo>
                    <a:pt x="16833" y="21600"/>
                    <a:pt x="21600" y="21321"/>
                    <a:pt x="21600" y="20968"/>
                  </a:cubicBezTo>
                  <a:lnTo>
                    <a:pt x="21600" y="635"/>
                  </a:lnTo>
                  <a:cubicBezTo>
                    <a:pt x="21600" y="275"/>
                    <a:pt x="16833" y="0"/>
                    <a:pt x="1100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9" name="Google Shape;1058;p40"/>
            <p:cNvSpPr/>
            <p:nvPr/>
          </p:nvSpPr>
          <p:spPr>
            <a:xfrm flipH="1">
              <a:off x="619804" y="1508631"/>
              <a:ext cx="16042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75" y="0"/>
                    <a:pt x="0" y="5096"/>
                    <a:pt x="0" y="10829"/>
                  </a:cubicBezTo>
                  <a:cubicBezTo>
                    <a:pt x="0" y="16562"/>
                    <a:pt x="275" y="21600"/>
                    <a:pt x="616" y="21600"/>
                  </a:cubicBezTo>
                  <a:lnTo>
                    <a:pt x="20988" y="21600"/>
                  </a:lnTo>
                  <a:cubicBezTo>
                    <a:pt x="21328" y="21600"/>
                    <a:pt x="21600" y="16562"/>
                    <a:pt x="21600" y="10829"/>
                  </a:cubicBezTo>
                  <a:cubicBezTo>
                    <a:pt x="21600" y="5096"/>
                    <a:pt x="21328" y="0"/>
                    <a:pt x="2098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0" name="Google Shape;1059;p40"/>
            <p:cNvSpPr/>
            <p:nvPr/>
          </p:nvSpPr>
          <p:spPr>
            <a:xfrm flipH="1">
              <a:off x="655764" y="1470561"/>
              <a:ext cx="84906" cy="949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5" h="21600" fill="norm" stroke="1" extrusionOk="0">
                  <a:moveTo>
                    <a:pt x="1122" y="0"/>
                  </a:moveTo>
                  <a:cubicBezTo>
                    <a:pt x="856" y="0"/>
                    <a:pt x="589" y="86"/>
                    <a:pt x="380" y="259"/>
                  </a:cubicBezTo>
                  <a:cubicBezTo>
                    <a:pt x="-96" y="655"/>
                    <a:pt x="-128" y="1328"/>
                    <a:pt x="304" y="1759"/>
                  </a:cubicBezTo>
                  <a:lnTo>
                    <a:pt x="19295" y="21244"/>
                  </a:lnTo>
                  <a:cubicBezTo>
                    <a:pt x="19530" y="21491"/>
                    <a:pt x="19853" y="21600"/>
                    <a:pt x="20164" y="21600"/>
                  </a:cubicBezTo>
                  <a:cubicBezTo>
                    <a:pt x="20437" y="21600"/>
                    <a:pt x="20717" y="21531"/>
                    <a:pt x="20952" y="21353"/>
                  </a:cubicBezTo>
                  <a:cubicBezTo>
                    <a:pt x="21421" y="20962"/>
                    <a:pt x="21472" y="20284"/>
                    <a:pt x="21034" y="19853"/>
                  </a:cubicBezTo>
                  <a:lnTo>
                    <a:pt x="2036" y="368"/>
                  </a:lnTo>
                  <a:cubicBezTo>
                    <a:pt x="1795" y="132"/>
                    <a:pt x="1459" y="0"/>
                    <a:pt x="112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1" name="Google Shape;1060;p40"/>
            <p:cNvSpPr/>
            <p:nvPr/>
          </p:nvSpPr>
          <p:spPr>
            <a:xfrm flipH="1">
              <a:off x="650736" y="1475588"/>
              <a:ext cx="94945" cy="8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1600" fill="norm" stroke="1" extrusionOk="0">
                  <a:moveTo>
                    <a:pt x="20294" y="0"/>
                  </a:moveTo>
                  <a:cubicBezTo>
                    <a:pt x="20055" y="0"/>
                    <a:pt x="19817" y="96"/>
                    <a:pt x="19612" y="296"/>
                  </a:cubicBezTo>
                  <a:lnTo>
                    <a:pt x="342" y="19524"/>
                  </a:lnTo>
                  <a:cubicBezTo>
                    <a:pt x="-84" y="19961"/>
                    <a:pt x="-118" y="20720"/>
                    <a:pt x="274" y="21202"/>
                  </a:cubicBezTo>
                  <a:cubicBezTo>
                    <a:pt x="450" y="21478"/>
                    <a:pt x="763" y="21600"/>
                    <a:pt x="1042" y="21600"/>
                  </a:cubicBezTo>
                  <a:cubicBezTo>
                    <a:pt x="1297" y="21600"/>
                    <a:pt x="1542" y="21516"/>
                    <a:pt x="1724" y="21311"/>
                  </a:cubicBezTo>
                  <a:lnTo>
                    <a:pt x="21027" y="2044"/>
                  </a:lnTo>
                  <a:cubicBezTo>
                    <a:pt x="21448" y="1645"/>
                    <a:pt x="21482" y="887"/>
                    <a:pt x="21095" y="411"/>
                  </a:cubicBezTo>
                  <a:cubicBezTo>
                    <a:pt x="20879" y="141"/>
                    <a:pt x="20590" y="0"/>
                    <a:pt x="2029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2" name="Google Shape;1061;p40"/>
            <p:cNvSpPr/>
            <p:nvPr/>
          </p:nvSpPr>
          <p:spPr>
            <a:xfrm flipH="1">
              <a:off x="1452099" y="933306"/>
              <a:ext cx="12701" cy="160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47" y="0"/>
                  </a:moveTo>
                  <a:cubicBezTo>
                    <a:pt x="5120" y="0"/>
                    <a:pt x="0" y="272"/>
                    <a:pt x="0" y="612"/>
                  </a:cubicBezTo>
                  <a:lnTo>
                    <a:pt x="0" y="20988"/>
                  </a:lnTo>
                  <a:cubicBezTo>
                    <a:pt x="0" y="21321"/>
                    <a:pt x="5120" y="21600"/>
                    <a:pt x="10947" y="21600"/>
                  </a:cubicBezTo>
                  <a:cubicBezTo>
                    <a:pt x="16833" y="21600"/>
                    <a:pt x="21600" y="21321"/>
                    <a:pt x="21600" y="20988"/>
                  </a:cubicBezTo>
                  <a:lnTo>
                    <a:pt x="21600" y="612"/>
                  </a:lnTo>
                  <a:cubicBezTo>
                    <a:pt x="21600" y="272"/>
                    <a:pt x="16833" y="0"/>
                    <a:pt x="1094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3" name="Google Shape;1062;p40"/>
            <p:cNvSpPr/>
            <p:nvPr/>
          </p:nvSpPr>
          <p:spPr>
            <a:xfrm flipH="1">
              <a:off x="1378084" y="1007169"/>
              <a:ext cx="16057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2" y="0"/>
                  </a:moveTo>
                  <a:cubicBezTo>
                    <a:pt x="275" y="0"/>
                    <a:pt x="0" y="4826"/>
                    <a:pt x="0" y="10947"/>
                  </a:cubicBezTo>
                  <a:cubicBezTo>
                    <a:pt x="0" y="16833"/>
                    <a:pt x="275" y="21600"/>
                    <a:pt x="632" y="21600"/>
                  </a:cubicBezTo>
                  <a:lnTo>
                    <a:pt x="20968" y="21600"/>
                  </a:lnTo>
                  <a:cubicBezTo>
                    <a:pt x="21304" y="21600"/>
                    <a:pt x="21600" y="16833"/>
                    <a:pt x="21600" y="10947"/>
                  </a:cubicBezTo>
                  <a:cubicBezTo>
                    <a:pt x="21600" y="4826"/>
                    <a:pt x="21304" y="0"/>
                    <a:pt x="2096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4" name="Google Shape;1063;p40"/>
            <p:cNvSpPr/>
            <p:nvPr/>
          </p:nvSpPr>
          <p:spPr>
            <a:xfrm flipH="1">
              <a:off x="1414171" y="969125"/>
              <a:ext cx="84922" cy="94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3" h="21600" fill="norm" stroke="1" extrusionOk="0">
                  <a:moveTo>
                    <a:pt x="1184" y="0"/>
                  </a:moveTo>
                  <a:cubicBezTo>
                    <a:pt x="917" y="0"/>
                    <a:pt x="644" y="86"/>
                    <a:pt x="422" y="270"/>
                  </a:cubicBezTo>
                  <a:cubicBezTo>
                    <a:pt x="-98" y="661"/>
                    <a:pt x="-136" y="1304"/>
                    <a:pt x="302" y="1735"/>
                  </a:cubicBezTo>
                  <a:lnTo>
                    <a:pt x="19288" y="21238"/>
                  </a:lnTo>
                  <a:cubicBezTo>
                    <a:pt x="19522" y="21456"/>
                    <a:pt x="19846" y="21600"/>
                    <a:pt x="20157" y="21600"/>
                  </a:cubicBezTo>
                  <a:cubicBezTo>
                    <a:pt x="20430" y="21600"/>
                    <a:pt x="20709" y="21497"/>
                    <a:pt x="20944" y="21319"/>
                  </a:cubicBezTo>
                  <a:cubicBezTo>
                    <a:pt x="21413" y="20957"/>
                    <a:pt x="21464" y="20284"/>
                    <a:pt x="21064" y="19854"/>
                  </a:cubicBezTo>
                  <a:lnTo>
                    <a:pt x="2034" y="345"/>
                  </a:lnTo>
                  <a:cubicBezTo>
                    <a:pt x="1806" y="115"/>
                    <a:pt x="1495" y="0"/>
                    <a:pt x="118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5" name="Google Shape;1064;p40"/>
            <p:cNvSpPr/>
            <p:nvPr/>
          </p:nvSpPr>
          <p:spPr>
            <a:xfrm flipH="1">
              <a:off x="1409150" y="974126"/>
              <a:ext cx="94947" cy="84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1600" fill="norm" stroke="1" extrusionOk="0">
                  <a:moveTo>
                    <a:pt x="20341" y="0"/>
                  </a:moveTo>
                  <a:cubicBezTo>
                    <a:pt x="20091" y="0"/>
                    <a:pt x="19835" y="103"/>
                    <a:pt x="19642" y="308"/>
                  </a:cubicBezTo>
                  <a:lnTo>
                    <a:pt x="373" y="19520"/>
                  </a:lnTo>
                  <a:cubicBezTo>
                    <a:pt x="-88" y="19963"/>
                    <a:pt x="-122" y="20720"/>
                    <a:pt x="270" y="21195"/>
                  </a:cubicBezTo>
                  <a:cubicBezTo>
                    <a:pt x="481" y="21433"/>
                    <a:pt x="759" y="21600"/>
                    <a:pt x="1038" y="21600"/>
                  </a:cubicBezTo>
                  <a:cubicBezTo>
                    <a:pt x="1293" y="21600"/>
                    <a:pt x="1538" y="21472"/>
                    <a:pt x="1748" y="21273"/>
                  </a:cubicBezTo>
                  <a:lnTo>
                    <a:pt x="21018" y="2061"/>
                  </a:lnTo>
                  <a:cubicBezTo>
                    <a:pt x="21444" y="1624"/>
                    <a:pt x="21478" y="905"/>
                    <a:pt x="21120" y="385"/>
                  </a:cubicBezTo>
                  <a:cubicBezTo>
                    <a:pt x="20915" y="135"/>
                    <a:pt x="20631" y="0"/>
                    <a:pt x="2034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171" name="Google Shape;1065;p40"/>
          <p:cNvGrpSpPr/>
          <p:nvPr/>
        </p:nvGrpSpPr>
        <p:grpSpPr>
          <a:xfrm>
            <a:off x="2403164" y="1164389"/>
            <a:ext cx="447918" cy="447957"/>
            <a:chOff x="58" y="0"/>
            <a:chExt cx="447916" cy="447955"/>
          </a:xfrm>
        </p:grpSpPr>
        <p:sp>
          <p:nvSpPr>
            <p:cNvPr id="1167" name="Google Shape;1066;p40"/>
            <p:cNvSpPr/>
            <p:nvPr/>
          </p:nvSpPr>
          <p:spPr>
            <a:xfrm>
              <a:off x="211122" y="0"/>
              <a:ext cx="25849" cy="447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77"/>
                    <a:pt x="0" y="633"/>
                  </a:cubicBezTo>
                  <a:lnTo>
                    <a:pt x="0" y="20984"/>
                  </a:lnTo>
                  <a:cubicBezTo>
                    <a:pt x="0" y="21317"/>
                    <a:pt x="4898" y="21600"/>
                    <a:pt x="10678" y="21600"/>
                  </a:cubicBezTo>
                  <a:cubicBezTo>
                    <a:pt x="16751" y="21600"/>
                    <a:pt x="21600" y="21317"/>
                    <a:pt x="21600" y="20984"/>
                  </a:cubicBezTo>
                  <a:lnTo>
                    <a:pt x="21600" y="633"/>
                  </a:lnTo>
                  <a:cubicBezTo>
                    <a:pt x="21600" y="277"/>
                    <a:pt x="16751" y="0"/>
                    <a:pt x="1067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8" name="Google Shape;1067;p40"/>
            <p:cNvSpPr/>
            <p:nvPr/>
          </p:nvSpPr>
          <p:spPr>
            <a:xfrm>
              <a:off x="58" y="210995"/>
              <a:ext cx="447918" cy="25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3" y="0"/>
                  </a:moveTo>
                  <a:cubicBezTo>
                    <a:pt x="283" y="0"/>
                    <a:pt x="0" y="4898"/>
                    <a:pt x="0" y="10971"/>
                  </a:cubicBezTo>
                  <a:cubicBezTo>
                    <a:pt x="0" y="16702"/>
                    <a:pt x="283" y="21600"/>
                    <a:pt x="613" y="21600"/>
                  </a:cubicBezTo>
                  <a:lnTo>
                    <a:pt x="20970" y="21600"/>
                  </a:lnTo>
                  <a:cubicBezTo>
                    <a:pt x="21323" y="21600"/>
                    <a:pt x="21600" y="16702"/>
                    <a:pt x="21600" y="10971"/>
                  </a:cubicBezTo>
                  <a:cubicBezTo>
                    <a:pt x="21600" y="4898"/>
                    <a:pt x="21323" y="0"/>
                    <a:pt x="2097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9" name="Google Shape;1068;p40"/>
            <p:cNvSpPr/>
            <p:nvPr/>
          </p:nvSpPr>
          <p:spPr>
            <a:xfrm>
              <a:off x="110402" y="100164"/>
              <a:ext cx="236855" cy="26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600" fill="norm" stroke="1" extrusionOk="0">
                  <a:moveTo>
                    <a:pt x="1153" y="0"/>
                  </a:moveTo>
                  <a:cubicBezTo>
                    <a:pt x="884" y="0"/>
                    <a:pt x="610" y="81"/>
                    <a:pt x="388" y="258"/>
                  </a:cubicBezTo>
                  <a:cubicBezTo>
                    <a:pt x="-77" y="641"/>
                    <a:pt x="-140" y="1324"/>
                    <a:pt x="288" y="1740"/>
                  </a:cubicBezTo>
                  <a:lnTo>
                    <a:pt x="19296" y="21246"/>
                  </a:lnTo>
                  <a:cubicBezTo>
                    <a:pt x="19528" y="21480"/>
                    <a:pt x="19855" y="21600"/>
                    <a:pt x="20177" y="21600"/>
                  </a:cubicBezTo>
                  <a:cubicBezTo>
                    <a:pt x="20447" y="21600"/>
                    <a:pt x="20737" y="21509"/>
                    <a:pt x="20932" y="21332"/>
                  </a:cubicBezTo>
                  <a:cubicBezTo>
                    <a:pt x="21428" y="20945"/>
                    <a:pt x="21460" y="20290"/>
                    <a:pt x="21038" y="19850"/>
                  </a:cubicBezTo>
                  <a:lnTo>
                    <a:pt x="2024" y="344"/>
                  </a:lnTo>
                  <a:cubicBezTo>
                    <a:pt x="1792" y="120"/>
                    <a:pt x="1475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0" name="Google Shape;1069;p40"/>
            <p:cNvSpPr/>
            <p:nvPr/>
          </p:nvSpPr>
          <p:spPr>
            <a:xfrm>
              <a:off x="96487" y="114172"/>
              <a:ext cx="264830" cy="236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1600" fill="norm" stroke="1" extrusionOk="0">
                  <a:moveTo>
                    <a:pt x="20323" y="0"/>
                  </a:moveTo>
                  <a:cubicBezTo>
                    <a:pt x="20072" y="0"/>
                    <a:pt x="19827" y="102"/>
                    <a:pt x="19638" y="299"/>
                  </a:cubicBezTo>
                  <a:lnTo>
                    <a:pt x="349" y="19548"/>
                  </a:lnTo>
                  <a:cubicBezTo>
                    <a:pt x="-86" y="19975"/>
                    <a:pt x="-114" y="20708"/>
                    <a:pt x="264" y="21205"/>
                  </a:cubicBezTo>
                  <a:cubicBezTo>
                    <a:pt x="472" y="21472"/>
                    <a:pt x="737" y="21600"/>
                    <a:pt x="1025" y="21600"/>
                  </a:cubicBezTo>
                  <a:cubicBezTo>
                    <a:pt x="1295" y="21600"/>
                    <a:pt x="1526" y="21504"/>
                    <a:pt x="1730" y="21306"/>
                  </a:cubicBezTo>
                  <a:lnTo>
                    <a:pt x="21018" y="2063"/>
                  </a:lnTo>
                  <a:cubicBezTo>
                    <a:pt x="21429" y="1630"/>
                    <a:pt x="21486" y="898"/>
                    <a:pt x="21103" y="406"/>
                  </a:cubicBezTo>
                  <a:cubicBezTo>
                    <a:pt x="20900" y="134"/>
                    <a:pt x="20611" y="0"/>
                    <a:pt x="2032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群組"/>
          <p:cNvSpPr/>
          <p:nvPr/>
        </p:nvSpPr>
        <p:spPr>
          <a:xfrm>
            <a:off x="4674944" y="2840554"/>
            <a:ext cx="904341" cy="90434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174" name="群組"/>
          <p:cNvSpPr/>
          <p:nvPr/>
        </p:nvSpPr>
        <p:spPr>
          <a:xfrm>
            <a:off x="3577333" y="2840554"/>
            <a:ext cx="904342" cy="90434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175" name="群組"/>
          <p:cNvSpPr/>
          <p:nvPr/>
        </p:nvSpPr>
        <p:spPr>
          <a:xfrm>
            <a:off x="4674944" y="1618786"/>
            <a:ext cx="904341" cy="90434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176" name="Google Shape;1272;p44"/>
          <p:cNvSpPr txBox="1"/>
          <p:nvPr>
            <p:ph type="title"/>
          </p:nvPr>
        </p:nvSpPr>
        <p:spPr>
          <a:xfrm>
            <a:off x="5607191" y="1666875"/>
            <a:ext cx="2306400" cy="808164"/>
          </a:xfrm>
          <a:prstGeom prst="rect">
            <a:avLst/>
          </a:prstGeom>
        </p:spPr>
        <p:txBody>
          <a:bodyPr/>
          <a:lstStyle>
            <a:lvl1pPr algn="l" defTabSz="704087">
              <a:defRPr sz="3311"/>
            </a:lvl1pPr>
          </a:lstStyle>
          <a:p>
            <a:pPr/>
            <a:r>
              <a:t>銀髮族運動</a:t>
            </a:r>
          </a:p>
        </p:txBody>
      </p:sp>
      <p:sp>
        <p:nvSpPr>
          <p:cNvPr id="1177" name="Google Shape;1274;p44"/>
          <p:cNvSpPr txBox="1"/>
          <p:nvPr/>
        </p:nvSpPr>
        <p:spPr>
          <a:xfrm>
            <a:off x="1545395" y="1624227"/>
            <a:ext cx="2062872" cy="8934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r" defTabSz="786384">
              <a:defRPr b="1" sz="3698">
                <a:solidFill>
                  <a:schemeClr val="accent2"/>
                </a:solidFill>
                <a:latin typeface="Bungee"/>
                <a:ea typeface="Bungee"/>
                <a:cs typeface="Bungee"/>
                <a:sym typeface="Bungee"/>
              </a:defRPr>
            </a:lvl1pPr>
          </a:lstStyle>
          <a:p>
            <a:pPr/>
            <a:r>
              <a:t>偏鄉教育</a:t>
            </a:r>
          </a:p>
        </p:txBody>
      </p:sp>
      <p:grpSp>
        <p:nvGrpSpPr>
          <p:cNvPr id="1235" name="Google Shape;1281;p44"/>
          <p:cNvGrpSpPr/>
          <p:nvPr/>
        </p:nvGrpSpPr>
        <p:grpSpPr>
          <a:xfrm>
            <a:off x="279143" y="4078015"/>
            <a:ext cx="777685" cy="779444"/>
            <a:chOff x="0" y="0"/>
            <a:chExt cx="777683" cy="779442"/>
          </a:xfrm>
        </p:grpSpPr>
        <p:sp>
          <p:nvSpPr>
            <p:cNvPr id="1178" name="Google Shape;1282;p44"/>
            <p:cNvSpPr/>
            <p:nvPr/>
          </p:nvSpPr>
          <p:spPr>
            <a:xfrm>
              <a:off x="-1" y="0"/>
              <a:ext cx="777685" cy="7794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600" fill="norm" stroke="1" extrusionOk="0">
                  <a:moveTo>
                    <a:pt x="10801" y="0"/>
                  </a:moveTo>
                  <a:cubicBezTo>
                    <a:pt x="10721" y="0"/>
                    <a:pt x="10640" y="1"/>
                    <a:pt x="10560" y="4"/>
                  </a:cubicBezTo>
                  <a:cubicBezTo>
                    <a:pt x="9400" y="29"/>
                    <a:pt x="8257" y="248"/>
                    <a:pt x="7164" y="657"/>
                  </a:cubicBezTo>
                  <a:cubicBezTo>
                    <a:pt x="7151" y="661"/>
                    <a:pt x="7138" y="667"/>
                    <a:pt x="7125" y="673"/>
                  </a:cubicBezTo>
                  <a:cubicBezTo>
                    <a:pt x="7109" y="677"/>
                    <a:pt x="7093" y="683"/>
                    <a:pt x="7077" y="688"/>
                  </a:cubicBezTo>
                  <a:cubicBezTo>
                    <a:pt x="7021" y="710"/>
                    <a:pt x="6963" y="733"/>
                    <a:pt x="6906" y="755"/>
                  </a:cubicBezTo>
                  <a:cubicBezTo>
                    <a:pt x="6444" y="941"/>
                    <a:pt x="5987" y="1166"/>
                    <a:pt x="5547" y="1421"/>
                  </a:cubicBezTo>
                  <a:cubicBezTo>
                    <a:pt x="2291" y="3241"/>
                    <a:pt x="223" y="6517"/>
                    <a:pt x="17" y="10185"/>
                  </a:cubicBezTo>
                  <a:cubicBezTo>
                    <a:pt x="-38" y="11161"/>
                    <a:pt x="45" y="12140"/>
                    <a:pt x="263" y="13093"/>
                  </a:cubicBezTo>
                  <a:cubicBezTo>
                    <a:pt x="290" y="13214"/>
                    <a:pt x="322" y="13341"/>
                    <a:pt x="364" y="13494"/>
                  </a:cubicBezTo>
                  <a:lnTo>
                    <a:pt x="405" y="13642"/>
                  </a:lnTo>
                  <a:cubicBezTo>
                    <a:pt x="416" y="13684"/>
                    <a:pt x="427" y="13726"/>
                    <a:pt x="440" y="13770"/>
                  </a:cubicBezTo>
                  <a:cubicBezTo>
                    <a:pt x="447" y="13794"/>
                    <a:pt x="455" y="13817"/>
                    <a:pt x="462" y="13840"/>
                  </a:cubicBezTo>
                  <a:lnTo>
                    <a:pt x="472" y="13870"/>
                  </a:lnTo>
                  <a:cubicBezTo>
                    <a:pt x="496" y="13945"/>
                    <a:pt x="520" y="14021"/>
                    <a:pt x="545" y="14096"/>
                  </a:cubicBezTo>
                  <a:lnTo>
                    <a:pt x="550" y="14108"/>
                  </a:lnTo>
                  <a:cubicBezTo>
                    <a:pt x="572" y="14175"/>
                    <a:pt x="594" y="14242"/>
                    <a:pt x="618" y="14308"/>
                  </a:cubicBezTo>
                  <a:cubicBezTo>
                    <a:pt x="647" y="14390"/>
                    <a:pt x="678" y="14471"/>
                    <a:pt x="709" y="14552"/>
                  </a:cubicBezTo>
                  <a:lnTo>
                    <a:pt x="726" y="14598"/>
                  </a:lnTo>
                  <a:cubicBezTo>
                    <a:pt x="745" y="14646"/>
                    <a:pt x="763" y="14693"/>
                    <a:pt x="781" y="14740"/>
                  </a:cubicBezTo>
                  <a:cubicBezTo>
                    <a:pt x="819" y="14833"/>
                    <a:pt x="859" y="14925"/>
                    <a:pt x="899" y="15016"/>
                  </a:cubicBezTo>
                  <a:lnTo>
                    <a:pt x="919" y="15061"/>
                  </a:lnTo>
                  <a:cubicBezTo>
                    <a:pt x="934" y="15095"/>
                    <a:pt x="948" y="15129"/>
                    <a:pt x="964" y="15164"/>
                  </a:cubicBezTo>
                  <a:cubicBezTo>
                    <a:pt x="1012" y="15271"/>
                    <a:pt x="1068" y="15385"/>
                    <a:pt x="1133" y="15516"/>
                  </a:cubicBezTo>
                  <a:cubicBezTo>
                    <a:pt x="1133" y="15516"/>
                    <a:pt x="1165" y="15582"/>
                    <a:pt x="1166" y="15587"/>
                  </a:cubicBezTo>
                  <a:cubicBezTo>
                    <a:pt x="1180" y="15613"/>
                    <a:pt x="1194" y="15640"/>
                    <a:pt x="1209" y="15666"/>
                  </a:cubicBezTo>
                  <a:lnTo>
                    <a:pt x="1232" y="15710"/>
                  </a:lnTo>
                  <a:cubicBezTo>
                    <a:pt x="1272" y="15786"/>
                    <a:pt x="1312" y="15862"/>
                    <a:pt x="1353" y="15937"/>
                  </a:cubicBezTo>
                  <a:cubicBezTo>
                    <a:pt x="1397" y="16015"/>
                    <a:pt x="1442" y="16091"/>
                    <a:pt x="1491" y="16176"/>
                  </a:cubicBezTo>
                  <a:cubicBezTo>
                    <a:pt x="1491" y="16176"/>
                    <a:pt x="1516" y="16219"/>
                    <a:pt x="1522" y="16229"/>
                  </a:cubicBezTo>
                  <a:cubicBezTo>
                    <a:pt x="1527" y="16238"/>
                    <a:pt x="1533" y="16247"/>
                    <a:pt x="1537" y="16255"/>
                  </a:cubicBezTo>
                  <a:cubicBezTo>
                    <a:pt x="1586" y="16336"/>
                    <a:pt x="1636" y="16416"/>
                    <a:pt x="1686" y="16496"/>
                  </a:cubicBezTo>
                  <a:cubicBezTo>
                    <a:pt x="1718" y="16546"/>
                    <a:pt x="1750" y="16596"/>
                    <a:pt x="1782" y="16646"/>
                  </a:cubicBezTo>
                  <a:cubicBezTo>
                    <a:pt x="1825" y="16710"/>
                    <a:pt x="1868" y="16775"/>
                    <a:pt x="1913" y="16840"/>
                  </a:cubicBezTo>
                  <a:lnTo>
                    <a:pt x="1928" y="16862"/>
                  </a:lnTo>
                  <a:cubicBezTo>
                    <a:pt x="1938" y="16879"/>
                    <a:pt x="1949" y="16896"/>
                    <a:pt x="1966" y="16919"/>
                  </a:cubicBezTo>
                  <a:cubicBezTo>
                    <a:pt x="1985" y="16946"/>
                    <a:pt x="2003" y="16973"/>
                    <a:pt x="2020" y="16996"/>
                  </a:cubicBezTo>
                  <a:lnTo>
                    <a:pt x="2053" y="17042"/>
                  </a:lnTo>
                  <a:cubicBezTo>
                    <a:pt x="2087" y="17087"/>
                    <a:pt x="2120" y="17133"/>
                    <a:pt x="2153" y="17177"/>
                  </a:cubicBezTo>
                  <a:cubicBezTo>
                    <a:pt x="2199" y="17240"/>
                    <a:pt x="2247" y="17302"/>
                    <a:pt x="2295" y="17364"/>
                  </a:cubicBezTo>
                  <a:lnTo>
                    <a:pt x="2312" y="17386"/>
                  </a:lnTo>
                  <a:cubicBezTo>
                    <a:pt x="2342" y="17424"/>
                    <a:pt x="2371" y="17462"/>
                    <a:pt x="2402" y="17501"/>
                  </a:cubicBezTo>
                  <a:lnTo>
                    <a:pt x="2419" y="17522"/>
                  </a:lnTo>
                  <a:cubicBezTo>
                    <a:pt x="2445" y="17555"/>
                    <a:pt x="2472" y="17588"/>
                    <a:pt x="2499" y="17619"/>
                  </a:cubicBezTo>
                  <a:lnTo>
                    <a:pt x="2535" y="17662"/>
                  </a:lnTo>
                  <a:cubicBezTo>
                    <a:pt x="2594" y="17733"/>
                    <a:pt x="2654" y="17803"/>
                    <a:pt x="2715" y="17873"/>
                  </a:cubicBezTo>
                  <a:cubicBezTo>
                    <a:pt x="2776" y="17944"/>
                    <a:pt x="2839" y="18014"/>
                    <a:pt x="2903" y="18084"/>
                  </a:cubicBezTo>
                  <a:cubicBezTo>
                    <a:pt x="2928" y="18111"/>
                    <a:pt x="2953" y="18137"/>
                    <a:pt x="2978" y="18164"/>
                  </a:cubicBezTo>
                  <a:lnTo>
                    <a:pt x="3029" y="18218"/>
                  </a:lnTo>
                  <a:cubicBezTo>
                    <a:pt x="3052" y="18244"/>
                    <a:pt x="3076" y="18270"/>
                    <a:pt x="3101" y="18295"/>
                  </a:cubicBezTo>
                  <a:cubicBezTo>
                    <a:pt x="3117" y="18311"/>
                    <a:pt x="3132" y="18326"/>
                    <a:pt x="3148" y="18342"/>
                  </a:cubicBezTo>
                  <a:lnTo>
                    <a:pt x="3166" y="18360"/>
                  </a:lnTo>
                  <a:cubicBezTo>
                    <a:pt x="3231" y="18426"/>
                    <a:pt x="3297" y="18491"/>
                    <a:pt x="3363" y="18555"/>
                  </a:cubicBezTo>
                  <a:lnTo>
                    <a:pt x="3389" y="18580"/>
                  </a:lnTo>
                  <a:cubicBezTo>
                    <a:pt x="3407" y="18598"/>
                    <a:pt x="3424" y="18615"/>
                    <a:pt x="3443" y="18633"/>
                  </a:cubicBezTo>
                  <a:cubicBezTo>
                    <a:pt x="3458" y="18648"/>
                    <a:pt x="3510" y="18694"/>
                    <a:pt x="3510" y="18694"/>
                  </a:cubicBezTo>
                  <a:cubicBezTo>
                    <a:pt x="3542" y="18725"/>
                    <a:pt x="3575" y="18756"/>
                    <a:pt x="3608" y="18784"/>
                  </a:cubicBezTo>
                  <a:cubicBezTo>
                    <a:pt x="3689" y="18860"/>
                    <a:pt x="3773" y="18933"/>
                    <a:pt x="3856" y="19004"/>
                  </a:cubicBezTo>
                  <a:lnTo>
                    <a:pt x="3898" y="19041"/>
                  </a:lnTo>
                  <a:cubicBezTo>
                    <a:pt x="3996" y="19124"/>
                    <a:pt x="4097" y="19208"/>
                    <a:pt x="4209" y="19295"/>
                  </a:cubicBezTo>
                  <a:lnTo>
                    <a:pt x="4311" y="19374"/>
                  </a:lnTo>
                  <a:cubicBezTo>
                    <a:pt x="4344" y="19400"/>
                    <a:pt x="4377" y="19425"/>
                    <a:pt x="4409" y="19450"/>
                  </a:cubicBezTo>
                  <a:cubicBezTo>
                    <a:pt x="4431" y="19466"/>
                    <a:pt x="4452" y="19481"/>
                    <a:pt x="4474" y="19497"/>
                  </a:cubicBezTo>
                  <a:lnTo>
                    <a:pt x="4509" y="19522"/>
                  </a:lnTo>
                  <a:cubicBezTo>
                    <a:pt x="4556" y="19556"/>
                    <a:pt x="4603" y="19591"/>
                    <a:pt x="4652" y="19625"/>
                  </a:cubicBezTo>
                  <a:cubicBezTo>
                    <a:pt x="4719" y="19673"/>
                    <a:pt x="4786" y="19719"/>
                    <a:pt x="4854" y="19766"/>
                  </a:cubicBezTo>
                  <a:cubicBezTo>
                    <a:pt x="4904" y="19799"/>
                    <a:pt x="4953" y="19833"/>
                    <a:pt x="5003" y="19865"/>
                  </a:cubicBezTo>
                  <a:cubicBezTo>
                    <a:pt x="5073" y="19911"/>
                    <a:pt x="5143" y="19955"/>
                    <a:pt x="5214" y="19998"/>
                  </a:cubicBezTo>
                  <a:lnTo>
                    <a:pt x="5248" y="20020"/>
                  </a:lnTo>
                  <a:cubicBezTo>
                    <a:pt x="5285" y="20044"/>
                    <a:pt x="5323" y="20067"/>
                    <a:pt x="5362" y="20090"/>
                  </a:cubicBezTo>
                  <a:cubicBezTo>
                    <a:pt x="5439" y="20136"/>
                    <a:pt x="5516" y="20181"/>
                    <a:pt x="5593" y="20224"/>
                  </a:cubicBezTo>
                  <a:lnTo>
                    <a:pt x="5633" y="20247"/>
                  </a:lnTo>
                  <a:cubicBezTo>
                    <a:pt x="5666" y="20265"/>
                    <a:pt x="5697" y="20284"/>
                    <a:pt x="5729" y="20301"/>
                  </a:cubicBezTo>
                  <a:cubicBezTo>
                    <a:pt x="5830" y="20356"/>
                    <a:pt x="5932" y="20409"/>
                    <a:pt x="6037" y="20462"/>
                  </a:cubicBezTo>
                  <a:cubicBezTo>
                    <a:pt x="6037" y="20462"/>
                    <a:pt x="6087" y="20488"/>
                    <a:pt x="6103" y="20497"/>
                  </a:cubicBezTo>
                  <a:cubicBezTo>
                    <a:pt x="6229" y="20560"/>
                    <a:pt x="6360" y="20621"/>
                    <a:pt x="6492" y="20681"/>
                  </a:cubicBezTo>
                  <a:cubicBezTo>
                    <a:pt x="6508" y="20687"/>
                    <a:pt x="6557" y="20709"/>
                    <a:pt x="6557" y="20709"/>
                  </a:cubicBezTo>
                  <a:cubicBezTo>
                    <a:pt x="6666" y="20757"/>
                    <a:pt x="6777" y="20804"/>
                    <a:pt x="6887" y="20847"/>
                  </a:cubicBezTo>
                  <a:cubicBezTo>
                    <a:pt x="6913" y="20859"/>
                    <a:pt x="6940" y="20869"/>
                    <a:pt x="6966" y="20878"/>
                  </a:cubicBezTo>
                  <a:lnTo>
                    <a:pt x="7001" y="20892"/>
                  </a:lnTo>
                  <a:cubicBezTo>
                    <a:pt x="7098" y="20929"/>
                    <a:pt x="7193" y="20965"/>
                    <a:pt x="7290" y="21000"/>
                  </a:cubicBezTo>
                  <a:cubicBezTo>
                    <a:pt x="7321" y="21011"/>
                    <a:pt x="7422" y="21045"/>
                    <a:pt x="7422" y="21045"/>
                  </a:cubicBezTo>
                  <a:cubicBezTo>
                    <a:pt x="7515" y="21076"/>
                    <a:pt x="7609" y="21108"/>
                    <a:pt x="7702" y="21137"/>
                  </a:cubicBezTo>
                  <a:cubicBezTo>
                    <a:pt x="7740" y="21148"/>
                    <a:pt x="7778" y="21159"/>
                    <a:pt x="7817" y="21170"/>
                  </a:cubicBezTo>
                  <a:lnTo>
                    <a:pt x="7841" y="21178"/>
                  </a:lnTo>
                  <a:cubicBezTo>
                    <a:pt x="7934" y="21206"/>
                    <a:pt x="8028" y="21232"/>
                    <a:pt x="8123" y="21257"/>
                  </a:cubicBezTo>
                  <a:cubicBezTo>
                    <a:pt x="8170" y="21269"/>
                    <a:pt x="8218" y="21281"/>
                    <a:pt x="8263" y="21292"/>
                  </a:cubicBezTo>
                  <a:cubicBezTo>
                    <a:pt x="8359" y="21316"/>
                    <a:pt x="8454" y="21339"/>
                    <a:pt x="8549" y="21359"/>
                  </a:cubicBezTo>
                  <a:cubicBezTo>
                    <a:pt x="8597" y="21369"/>
                    <a:pt x="8644" y="21380"/>
                    <a:pt x="8693" y="21390"/>
                  </a:cubicBezTo>
                  <a:cubicBezTo>
                    <a:pt x="8790" y="21409"/>
                    <a:pt x="8888" y="21428"/>
                    <a:pt x="8987" y="21445"/>
                  </a:cubicBezTo>
                  <a:lnTo>
                    <a:pt x="9023" y="21451"/>
                  </a:lnTo>
                  <a:cubicBezTo>
                    <a:pt x="9057" y="21458"/>
                    <a:pt x="9092" y="21463"/>
                    <a:pt x="9126" y="21469"/>
                  </a:cubicBezTo>
                  <a:cubicBezTo>
                    <a:pt x="9229" y="21485"/>
                    <a:pt x="9331" y="21499"/>
                    <a:pt x="9434" y="21512"/>
                  </a:cubicBezTo>
                  <a:lnTo>
                    <a:pt x="9476" y="21518"/>
                  </a:lnTo>
                  <a:cubicBezTo>
                    <a:pt x="9504" y="21523"/>
                    <a:pt x="9534" y="21526"/>
                    <a:pt x="9565" y="21530"/>
                  </a:cubicBezTo>
                  <a:cubicBezTo>
                    <a:pt x="9677" y="21543"/>
                    <a:pt x="9789" y="21553"/>
                    <a:pt x="9903" y="21563"/>
                  </a:cubicBezTo>
                  <a:cubicBezTo>
                    <a:pt x="9903" y="21563"/>
                    <a:pt x="9984" y="21571"/>
                    <a:pt x="10009" y="21572"/>
                  </a:cubicBezTo>
                  <a:cubicBezTo>
                    <a:pt x="10167" y="21584"/>
                    <a:pt x="10314" y="21591"/>
                    <a:pt x="10457" y="21596"/>
                  </a:cubicBezTo>
                  <a:cubicBezTo>
                    <a:pt x="10555" y="21599"/>
                    <a:pt x="10652" y="21600"/>
                    <a:pt x="10750" y="21600"/>
                  </a:cubicBezTo>
                  <a:cubicBezTo>
                    <a:pt x="11176" y="21600"/>
                    <a:pt x="11610" y="21572"/>
                    <a:pt x="12041" y="21517"/>
                  </a:cubicBezTo>
                  <a:lnTo>
                    <a:pt x="12095" y="21511"/>
                  </a:lnTo>
                  <a:lnTo>
                    <a:pt x="12151" y="21502"/>
                  </a:lnTo>
                  <a:cubicBezTo>
                    <a:pt x="12270" y="21487"/>
                    <a:pt x="12378" y="21473"/>
                    <a:pt x="12484" y="21455"/>
                  </a:cubicBezTo>
                  <a:cubicBezTo>
                    <a:pt x="12503" y="21453"/>
                    <a:pt x="12521" y="21450"/>
                    <a:pt x="12541" y="21446"/>
                  </a:cubicBezTo>
                  <a:cubicBezTo>
                    <a:pt x="12608" y="21435"/>
                    <a:pt x="12677" y="21423"/>
                    <a:pt x="12744" y="21410"/>
                  </a:cubicBezTo>
                  <a:cubicBezTo>
                    <a:pt x="12762" y="21407"/>
                    <a:pt x="12780" y="21403"/>
                    <a:pt x="12798" y="21400"/>
                  </a:cubicBezTo>
                  <a:cubicBezTo>
                    <a:pt x="12828" y="21394"/>
                    <a:pt x="12858" y="21389"/>
                    <a:pt x="12892" y="21382"/>
                  </a:cubicBezTo>
                  <a:cubicBezTo>
                    <a:pt x="12908" y="21380"/>
                    <a:pt x="12926" y="21376"/>
                    <a:pt x="12945" y="21371"/>
                  </a:cubicBezTo>
                  <a:cubicBezTo>
                    <a:pt x="12949" y="21370"/>
                    <a:pt x="12954" y="21369"/>
                    <a:pt x="12960" y="21367"/>
                  </a:cubicBezTo>
                  <a:cubicBezTo>
                    <a:pt x="13050" y="21350"/>
                    <a:pt x="13144" y="21329"/>
                    <a:pt x="13240" y="21305"/>
                  </a:cubicBezTo>
                  <a:cubicBezTo>
                    <a:pt x="13263" y="21301"/>
                    <a:pt x="13284" y="21296"/>
                    <a:pt x="13303" y="21291"/>
                  </a:cubicBezTo>
                  <a:cubicBezTo>
                    <a:pt x="13355" y="21279"/>
                    <a:pt x="13408" y="21265"/>
                    <a:pt x="13462" y="21251"/>
                  </a:cubicBezTo>
                  <a:cubicBezTo>
                    <a:pt x="13479" y="21246"/>
                    <a:pt x="13497" y="21242"/>
                    <a:pt x="13515" y="21237"/>
                  </a:cubicBezTo>
                  <a:cubicBezTo>
                    <a:pt x="13667" y="21196"/>
                    <a:pt x="13816" y="21154"/>
                    <a:pt x="13959" y="21109"/>
                  </a:cubicBezTo>
                  <a:cubicBezTo>
                    <a:pt x="14126" y="21057"/>
                    <a:pt x="14292" y="21001"/>
                    <a:pt x="14455" y="20940"/>
                  </a:cubicBezTo>
                  <a:cubicBezTo>
                    <a:pt x="14488" y="20928"/>
                    <a:pt x="14521" y="20917"/>
                    <a:pt x="14553" y="20903"/>
                  </a:cubicBezTo>
                  <a:cubicBezTo>
                    <a:pt x="14579" y="20894"/>
                    <a:pt x="14605" y="20884"/>
                    <a:pt x="14632" y="20873"/>
                  </a:cubicBezTo>
                  <a:cubicBezTo>
                    <a:pt x="14673" y="20859"/>
                    <a:pt x="14713" y="20842"/>
                    <a:pt x="14753" y="20825"/>
                  </a:cubicBezTo>
                  <a:cubicBezTo>
                    <a:pt x="14874" y="20777"/>
                    <a:pt x="14985" y="20729"/>
                    <a:pt x="15088" y="20683"/>
                  </a:cubicBezTo>
                  <a:cubicBezTo>
                    <a:pt x="15207" y="20631"/>
                    <a:pt x="15327" y="20575"/>
                    <a:pt x="15440" y="20519"/>
                  </a:cubicBezTo>
                  <a:cubicBezTo>
                    <a:pt x="15605" y="20439"/>
                    <a:pt x="15772" y="20352"/>
                    <a:pt x="15936" y="20261"/>
                  </a:cubicBezTo>
                  <a:cubicBezTo>
                    <a:pt x="15948" y="20254"/>
                    <a:pt x="15962" y="20247"/>
                    <a:pt x="15974" y="20239"/>
                  </a:cubicBezTo>
                  <a:cubicBezTo>
                    <a:pt x="15996" y="20227"/>
                    <a:pt x="16018" y="20215"/>
                    <a:pt x="16040" y="20202"/>
                  </a:cubicBezTo>
                  <a:cubicBezTo>
                    <a:pt x="16470" y="19956"/>
                    <a:pt x="16888" y="19676"/>
                    <a:pt x="17284" y="19365"/>
                  </a:cubicBezTo>
                  <a:cubicBezTo>
                    <a:pt x="17945" y="18869"/>
                    <a:pt x="18548" y="18305"/>
                    <a:pt x="19076" y="17684"/>
                  </a:cubicBezTo>
                  <a:cubicBezTo>
                    <a:pt x="19182" y="17631"/>
                    <a:pt x="19278" y="17576"/>
                    <a:pt x="19369" y="17518"/>
                  </a:cubicBezTo>
                  <a:cubicBezTo>
                    <a:pt x="20064" y="17065"/>
                    <a:pt x="20508" y="16275"/>
                    <a:pt x="20539" y="15440"/>
                  </a:cubicBezTo>
                  <a:cubicBezTo>
                    <a:pt x="20570" y="15375"/>
                    <a:pt x="20600" y="15310"/>
                    <a:pt x="20630" y="15245"/>
                  </a:cubicBezTo>
                  <a:cubicBezTo>
                    <a:pt x="21244" y="13888"/>
                    <a:pt x="21562" y="12349"/>
                    <a:pt x="21550" y="10792"/>
                  </a:cubicBezTo>
                  <a:cubicBezTo>
                    <a:pt x="21535" y="9079"/>
                    <a:pt x="21131" y="7384"/>
                    <a:pt x="20381" y="5873"/>
                  </a:cubicBezTo>
                  <a:cubicBezTo>
                    <a:pt x="20501" y="5096"/>
                    <a:pt x="20299" y="4365"/>
                    <a:pt x="19824" y="3884"/>
                  </a:cubicBezTo>
                  <a:cubicBezTo>
                    <a:pt x="19504" y="3561"/>
                    <a:pt x="19075" y="3348"/>
                    <a:pt x="18516" y="3238"/>
                  </a:cubicBezTo>
                  <a:cubicBezTo>
                    <a:pt x="17471" y="2171"/>
                    <a:pt x="16153" y="1316"/>
                    <a:pt x="14691" y="759"/>
                  </a:cubicBezTo>
                  <a:cubicBezTo>
                    <a:pt x="14608" y="725"/>
                    <a:pt x="14526" y="693"/>
                    <a:pt x="14440" y="661"/>
                  </a:cubicBezTo>
                  <a:cubicBezTo>
                    <a:pt x="14409" y="649"/>
                    <a:pt x="14380" y="638"/>
                    <a:pt x="14348" y="628"/>
                  </a:cubicBezTo>
                  <a:cubicBezTo>
                    <a:pt x="14321" y="618"/>
                    <a:pt x="14295" y="608"/>
                    <a:pt x="14268" y="600"/>
                  </a:cubicBezTo>
                  <a:cubicBezTo>
                    <a:pt x="14227" y="584"/>
                    <a:pt x="14186" y="570"/>
                    <a:pt x="14145" y="557"/>
                  </a:cubicBezTo>
                  <a:cubicBezTo>
                    <a:pt x="14030" y="517"/>
                    <a:pt x="13914" y="480"/>
                    <a:pt x="13797" y="445"/>
                  </a:cubicBezTo>
                  <a:cubicBezTo>
                    <a:pt x="13666" y="404"/>
                    <a:pt x="13543" y="370"/>
                    <a:pt x="13421" y="340"/>
                  </a:cubicBezTo>
                  <a:cubicBezTo>
                    <a:pt x="13255" y="296"/>
                    <a:pt x="13075" y="253"/>
                    <a:pt x="12867" y="210"/>
                  </a:cubicBezTo>
                  <a:cubicBezTo>
                    <a:pt x="12860" y="209"/>
                    <a:pt x="12841" y="206"/>
                    <a:pt x="12841" y="206"/>
                  </a:cubicBezTo>
                  <a:cubicBezTo>
                    <a:pt x="12815" y="200"/>
                    <a:pt x="12789" y="195"/>
                    <a:pt x="12763" y="191"/>
                  </a:cubicBezTo>
                  <a:cubicBezTo>
                    <a:pt x="12119" y="64"/>
                    <a:pt x="11459" y="0"/>
                    <a:pt x="1080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720000">
                <a:srgbClr val="000000">
                  <a:alpha val="21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9" name="Google Shape;1283;p44"/>
            <p:cNvSpPr/>
            <p:nvPr/>
          </p:nvSpPr>
          <p:spPr>
            <a:xfrm>
              <a:off x="21874" y="23158"/>
              <a:ext cx="733929" cy="734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600" fill="norm" stroke="1" extrusionOk="0">
                  <a:moveTo>
                    <a:pt x="10826" y="0"/>
                  </a:moveTo>
                  <a:cubicBezTo>
                    <a:pt x="5304" y="0"/>
                    <a:pt x="344" y="4318"/>
                    <a:pt x="16" y="10164"/>
                  </a:cubicBezTo>
                  <a:cubicBezTo>
                    <a:pt x="-40" y="11159"/>
                    <a:pt x="48" y="12135"/>
                    <a:pt x="262" y="13074"/>
                  </a:cubicBezTo>
                  <a:cubicBezTo>
                    <a:pt x="313" y="13301"/>
                    <a:pt x="373" y="13527"/>
                    <a:pt x="439" y="13749"/>
                  </a:cubicBezTo>
                  <a:cubicBezTo>
                    <a:pt x="625" y="14375"/>
                    <a:pt x="868" y="14981"/>
                    <a:pt x="1160" y="15559"/>
                  </a:cubicBezTo>
                  <a:cubicBezTo>
                    <a:pt x="1274" y="15783"/>
                    <a:pt x="1393" y="16002"/>
                    <a:pt x="1523" y="16217"/>
                  </a:cubicBezTo>
                  <a:cubicBezTo>
                    <a:pt x="1660" y="16449"/>
                    <a:pt x="1806" y="16678"/>
                    <a:pt x="1961" y="16900"/>
                  </a:cubicBezTo>
                  <a:cubicBezTo>
                    <a:pt x="1980" y="16928"/>
                    <a:pt x="2000" y="16955"/>
                    <a:pt x="2021" y="16983"/>
                  </a:cubicBezTo>
                  <a:cubicBezTo>
                    <a:pt x="2149" y="17165"/>
                    <a:pt x="2283" y="17341"/>
                    <a:pt x="2422" y="17514"/>
                  </a:cubicBezTo>
                  <a:cubicBezTo>
                    <a:pt x="2496" y="17606"/>
                    <a:pt x="2571" y="17698"/>
                    <a:pt x="2648" y="17787"/>
                  </a:cubicBezTo>
                  <a:cubicBezTo>
                    <a:pt x="2795" y="17959"/>
                    <a:pt x="2947" y="18126"/>
                    <a:pt x="3105" y="18289"/>
                  </a:cubicBezTo>
                  <a:cubicBezTo>
                    <a:pt x="3216" y="18403"/>
                    <a:pt x="3330" y="18517"/>
                    <a:pt x="3446" y="18627"/>
                  </a:cubicBezTo>
                  <a:cubicBezTo>
                    <a:pt x="3754" y="18919"/>
                    <a:pt x="4077" y="19194"/>
                    <a:pt x="4415" y="19448"/>
                  </a:cubicBezTo>
                  <a:cubicBezTo>
                    <a:pt x="6122" y="20732"/>
                    <a:pt x="8206" y="21530"/>
                    <a:pt x="10457" y="21595"/>
                  </a:cubicBezTo>
                  <a:cubicBezTo>
                    <a:pt x="10556" y="21599"/>
                    <a:pt x="10655" y="21600"/>
                    <a:pt x="10754" y="21600"/>
                  </a:cubicBezTo>
                  <a:cubicBezTo>
                    <a:pt x="11544" y="21600"/>
                    <a:pt x="12332" y="21506"/>
                    <a:pt x="13098" y="21325"/>
                  </a:cubicBezTo>
                  <a:cubicBezTo>
                    <a:pt x="13246" y="21291"/>
                    <a:pt x="13393" y="21253"/>
                    <a:pt x="13539" y="21213"/>
                  </a:cubicBezTo>
                  <a:cubicBezTo>
                    <a:pt x="14210" y="21026"/>
                    <a:pt x="14864" y="20773"/>
                    <a:pt x="15490" y="20464"/>
                  </a:cubicBezTo>
                  <a:cubicBezTo>
                    <a:pt x="15502" y="20458"/>
                    <a:pt x="15513" y="20452"/>
                    <a:pt x="15525" y="20446"/>
                  </a:cubicBezTo>
                  <a:cubicBezTo>
                    <a:pt x="16021" y="20199"/>
                    <a:pt x="16498" y="19916"/>
                    <a:pt x="16953" y="19598"/>
                  </a:cubicBezTo>
                  <a:cubicBezTo>
                    <a:pt x="17779" y="19023"/>
                    <a:pt x="18527" y="18339"/>
                    <a:pt x="19168" y="17566"/>
                  </a:cubicBezTo>
                  <a:cubicBezTo>
                    <a:pt x="19679" y="16950"/>
                    <a:pt x="20120" y="16277"/>
                    <a:pt x="20477" y="15558"/>
                  </a:cubicBezTo>
                  <a:cubicBezTo>
                    <a:pt x="20530" y="15450"/>
                    <a:pt x="20582" y="15342"/>
                    <a:pt x="20631" y="15233"/>
                  </a:cubicBezTo>
                  <a:cubicBezTo>
                    <a:pt x="21262" y="13837"/>
                    <a:pt x="21560" y="12307"/>
                    <a:pt x="21548" y="10777"/>
                  </a:cubicBezTo>
                  <a:cubicBezTo>
                    <a:pt x="21534" y="9000"/>
                    <a:pt x="21100" y="7221"/>
                    <a:pt x="20280" y="5648"/>
                  </a:cubicBezTo>
                  <a:cubicBezTo>
                    <a:pt x="19853" y="4825"/>
                    <a:pt x="19318" y="4058"/>
                    <a:pt x="18684" y="3378"/>
                  </a:cubicBezTo>
                  <a:cubicBezTo>
                    <a:pt x="18676" y="3369"/>
                    <a:pt x="18667" y="3362"/>
                    <a:pt x="18660" y="3353"/>
                  </a:cubicBezTo>
                  <a:cubicBezTo>
                    <a:pt x="17316" y="1920"/>
                    <a:pt x="15556" y="910"/>
                    <a:pt x="13670" y="388"/>
                  </a:cubicBezTo>
                  <a:cubicBezTo>
                    <a:pt x="12719" y="125"/>
                    <a:pt x="11764" y="0"/>
                    <a:pt x="10826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0" name="Google Shape;1284;p44"/>
            <p:cNvSpPr/>
            <p:nvPr/>
          </p:nvSpPr>
          <p:spPr>
            <a:xfrm>
              <a:off x="270454" y="55512"/>
              <a:ext cx="448932" cy="688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8" h="21600" fill="norm" stroke="1" extrusionOk="0">
                  <a:moveTo>
                    <a:pt x="7755" y="0"/>
                  </a:moveTo>
                  <a:cubicBezTo>
                    <a:pt x="6959" y="0"/>
                    <a:pt x="6155" y="239"/>
                    <a:pt x="5729" y="684"/>
                  </a:cubicBezTo>
                  <a:cubicBezTo>
                    <a:pt x="5586" y="834"/>
                    <a:pt x="5467" y="1008"/>
                    <a:pt x="5229" y="1091"/>
                  </a:cubicBezTo>
                  <a:cubicBezTo>
                    <a:pt x="5119" y="1130"/>
                    <a:pt x="5002" y="1142"/>
                    <a:pt x="4881" y="1142"/>
                  </a:cubicBezTo>
                  <a:cubicBezTo>
                    <a:pt x="4752" y="1142"/>
                    <a:pt x="4619" y="1128"/>
                    <a:pt x="4486" y="1113"/>
                  </a:cubicBezTo>
                  <a:cubicBezTo>
                    <a:pt x="4350" y="1098"/>
                    <a:pt x="4215" y="1084"/>
                    <a:pt x="4082" y="1084"/>
                  </a:cubicBezTo>
                  <a:cubicBezTo>
                    <a:pt x="4063" y="1084"/>
                    <a:pt x="4045" y="1084"/>
                    <a:pt x="4026" y="1085"/>
                  </a:cubicBezTo>
                  <a:cubicBezTo>
                    <a:pt x="3485" y="1102"/>
                    <a:pt x="3060" y="1401"/>
                    <a:pt x="2786" y="1709"/>
                  </a:cubicBezTo>
                  <a:cubicBezTo>
                    <a:pt x="2511" y="2016"/>
                    <a:pt x="2309" y="2363"/>
                    <a:pt x="1907" y="2603"/>
                  </a:cubicBezTo>
                  <a:cubicBezTo>
                    <a:pt x="1588" y="2795"/>
                    <a:pt x="1154" y="2897"/>
                    <a:pt x="722" y="2897"/>
                  </a:cubicBezTo>
                  <a:cubicBezTo>
                    <a:pt x="473" y="2897"/>
                    <a:pt x="225" y="2863"/>
                    <a:pt x="0" y="2794"/>
                  </a:cubicBezTo>
                  <a:cubicBezTo>
                    <a:pt x="1031" y="3681"/>
                    <a:pt x="2969" y="4083"/>
                    <a:pt x="4178" y="4867"/>
                  </a:cubicBezTo>
                  <a:cubicBezTo>
                    <a:pt x="4871" y="5317"/>
                    <a:pt x="5239" y="5936"/>
                    <a:pt x="5565" y="6539"/>
                  </a:cubicBezTo>
                  <a:cubicBezTo>
                    <a:pt x="7679" y="10438"/>
                    <a:pt x="8939" y="14535"/>
                    <a:pt x="9293" y="18665"/>
                  </a:cubicBezTo>
                  <a:cubicBezTo>
                    <a:pt x="9378" y="19669"/>
                    <a:pt x="9438" y="20728"/>
                    <a:pt x="10174" y="21600"/>
                  </a:cubicBezTo>
                  <a:cubicBezTo>
                    <a:pt x="11268" y="21401"/>
                    <a:pt x="12334" y="21132"/>
                    <a:pt x="13354" y="20802"/>
                  </a:cubicBezTo>
                  <a:cubicBezTo>
                    <a:pt x="14183" y="20533"/>
                    <a:pt x="14980" y="20225"/>
                    <a:pt x="15740" y="19878"/>
                  </a:cubicBezTo>
                  <a:cubicBezTo>
                    <a:pt x="15772" y="19596"/>
                    <a:pt x="15804" y="19311"/>
                    <a:pt x="15975" y="19056"/>
                  </a:cubicBezTo>
                  <a:cubicBezTo>
                    <a:pt x="16291" y="18584"/>
                    <a:pt x="17027" y="18293"/>
                    <a:pt x="17759" y="18101"/>
                  </a:cubicBezTo>
                  <a:cubicBezTo>
                    <a:pt x="18286" y="17965"/>
                    <a:pt x="18837" y="17863"/>
                    <a:pt x="19351" y="17713"/>
                  </a:cubicBezTo>
                  <a:cubicBezTo>
                    <a:pt x="19555" y="17653"/>
                    <a:pt x="19749" y="17586"/>
                    <a:pt x="19939" y="17506"/>
                  </a:cubicBezTo>
                  <a:cubicBezTo>
                    <a:pt x="20872" y="17107"/>
                    <a:pt x="21472" y="16394"/>
                    <a:pt x="21488" y="15664"/>
                  </a:cubicBezTo>
                  <a:cubicBezTo>
                    <a:pt x="21488" y="15633"/>
                    <a:pt x="21488" y="15602"/>
                    <a:pt x="21484" y="15571"/>
                  </a:cubicBezTo>
                  <a:cubicBezTo>
                    <a:pt x="21455" y="14874"/>
                    <a:pt x="20900" y="14192"/>
                    <a:pt x="20024" y="13793"/>
                  </a:cubicBezTo>
                  <a:cubicBezTo>
                    <a:pt x="19759" y="13672"/>
                    <a:pt x="19433" y="13540"/>
                    <a:pt x="19418" y="13329"/>
                  </a:cubicBezTo>
                  <a:cubicBezTo>
                    <a:pt x="19401" y="13092"/>
                    <a:pt x="19782" y="12940"/>
                    <a:pt x="20093" y="12821"/>
                  </a:cubicBezTo>
                  <a:cubicBezTo>
                    <a:pt x="20532" y="12654"/>
                    <a:pt x="20943" y="12441"/>
                    <a:pt x="21184" y="12149"/>
                  </a:cubicBezTo>
                  <a:cubicBezTo>
                    <a:pt x="21425" y="11859"/>
                    <a:pt x="21462" y="11478"/>
                    <a:pt x="21174" y="11204"/>
                  </a:cubicBezTo>
                  <a:cubicBezTo>
                    <a:pt x="21028" y="11069"/>
                    <a:pt x="20816" y="10968"/>
                    <a:pt x="20675" y="10829"/>
                  </a:cubicBezTo>
                  <a:cubicBezTo>
                    <a:pt x="20283" y="10448"/>
                    <a:pt x="20546" y="9933"/>
                    <a:pt x="20874" y="9525"/>
                  </a:cubicBezTo>
                  <a:cubicBezTo>
                    <a:pt x="21202" y="9118"/>
                    <a:pt x="21600" y="8676"/>
                    <a:pt x="21438" y="8229"/>
                  </a:cubicBezTo>
                  <a:cubicBezTo>
                    <a:pt x="21263" y="7749"/>
                    <a:pt x="20493" y="7440"/>
                    <a:pt x="20305" y="6962"/>
                  </a:cubicBezTo>
                  <a:cubicBezTo>
                    <a:pt x="20110" y="6467"/>
                    <a:pt x="20591" y="5981"/>
                    <a:pt x="20906" y="5512"/>
                  </a:cubicBezTo>
                  <a:cubicBezTo>
                    <a:pt x="21015" y="5352"/>
                    <a:pt x="21102" y="5182"/>
                    <a:pt x="21163" y="5007"/>
                  </a:cubicBezTo>
                  <a:cubicBezTo>
                    <a:pt x="21401" y="4341"/>
                    <a:pt x="21271" y="3613"/>
                    <a:pt x="20551" y="3136"/>
                  </a:cubicBezTo>
                  <a:cubicBezTo>
                    <a:pt x="20021" y="2785"/>
                    <a:pt x="19279" y="2632"/>
                    <a:pt x="18522" y="2560"/>
                  </a:cubicBezTo>
                  <a:cubicBezTo>
                    <a:pt x="18305" y="2539"/>
                    <a:pt x="18090" y="2526"/>
                    <a:pt x="17875" y="2515"/>
                  </a:cubicBezTo>
                  <a:cubicBezTo>
                    <a:pt x="17565" y="2501"/>
                    <a:pt x="17240" y="2488"/>
                    <a:pt x="16977" y="2379"/>
                  </a:cubicBezTo>
                  <a:cubicBezTo>
                    <a:pt x="16421" y="2149"/>
                    <a:pt x="16410" y="1618"/>
                    <a:pt x="16027" y="1268"/>
                  </a:cubicBezTo>
                  <a:cubicBezTo>
                    <a:pt x="15688" y="956"/>
                    <a:pt x="15083" y="822"/>
                    <a:pt x="14487" y="822"/>
                  </a:cubicBezTo>
                  <a:cubicBezTo>
                    <a:pt x="14359" y="822"/>
                    <a:pt x="14233" y="828"/>
                    <a:pt x="14109" y="840"/>
                  </a:cubicBezTo>
                  <a:cubicBezTo>
                    <a:pt x="13406" y="906"/>
                    <a:pt x="12757" y="1118"/>
                    <a:pt x="12088" y="1276"/>
                  </a:cubicBezTo>
                  <a:cubicBezTo>
                    <a:pt x="11815" y="1339"/>
                    <a:pt x="11527" y="1394"/>
                    <a:pt x="11244" y="1394"/>
                  </a:cubicBezTo>
                  <a:cubicBezTo>
                    <a:pt x="11140" y="1394"/>
                    <a:pt x="11037" y="1387"/>
                    <a:pt x="10935" y="1370"/>
                  </a:cubicBezTo>
                  <a:cubicBezTo>
                    <a:pt x="10207" y="1250"/>
                    <a:pt x="9860" y="723"/>
                    <a:pt x="9316" y="384"/>
                  </a:cubicBezTo>
                  <a:cubicBezTo>
                    <a:pt x="8897" y="124"/>
                    <a:pt x="8328" y="0"/>
                    <a:pt x="775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1" name="Google Shape;1285;p44"/>
            <p:cNvSpPr/>
            <p:nvPr/>
          </p:nvSpPr>
          <p:spPr>
            <a:xfrm>
              <a:off x="30797" y="248860"/>
              <a:ext cx="527912" cy="508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2" h="21600" fill="norm" stroke="1" extrusionOk="0">
                  <a:moveTo>
                    <a:pt x="14393" y="0"/>
                  </a:moveTo>
                  <a:cubicBezTo>
                    <a:pt x="14319" y="0"/>
                    <a:pt x="14244" y="8"/>
                    <a:pt x="14169" y="25"/>
                  </a:cubicBezTo>
                  <a:lnTo>
                    <a:pt x="13884" y="566"/>
                  </a:lnTo>
                  <a:cubicBezTo>
                    <a:pt x="13309" y="1009"/>
                    <a:pt x="12732" y="1455"/>
                    <a:pt x="12149" y="1892"/>
                  </a:cubicBezTo>
                  <a:cubicBezTo>
                    <a:pt x="8332" y="4748"/>
                    <a:pt x="4260" y="7229"/>
                    <a:pt x="0" y="9291"/>
                  </a:cubicBezTo>
                  <a:cubicBezTo>
                    <a:pt x="1472" y="16032"/>
                    <a:pt x="7242" y="21379"/>
                    <a:pt x="14130" y="21594"/>
                  </a:cubicBezTo>
                  <a:cubicBezTo>
                    <a:pt x="14264" y="21598"/>
                    <a:pt x="14399" y="21600"/>
                    <a:pt x="14534" y="21600"/>
                  </a:cubicBezTo>
                  <a:cubicBezTo>
                    <a:pt x="16809" y="21600"/>
                    <a:pt x="19066" y="21012"/>
                    <a:pt x="21106" y="19961"/>
                  </a:cubicBezTo>
                  <a:cubicBezTo>
                    <a:pt x="21043" y="17216"/>
                    <a:pt x="21151" y="14462"/>
                    <a:pt x="21356" y="11728"/>
                  </a:cubicBezTo>
                  <a:cubicBezTo>
                    <a:pt x="21461" y="10326"/>
                    <a:pt x="21600" y="8900"/>
                    <a:pt x="21305" y="7529"/>
                  </a:cubicBezTo>
                  <a:cubicBezTo>
                    <a:pt x="20980" y="6024"/>
                    <a:pt x="20143" y="4683"/>
                    <a:pt x="19125" y="3564"/>
                  </a:cubicBezTo>
                  <a:cubicBezTo>
                    <a:pt x="18108" y="2445"/>
                    <a:pt x="16909" y="1529"/>
                    <a:pt x="15717" y="618"/>
                  </a:cubicBezTo>
                  <a:cubicBezTo>
                    <a:pt x="15320" y="317"/>
                    <a:pt x="14867" y="0"/>
                    <a:pt x="1439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2" name="Google Shape;1286;p44"/>
            <p:cNvSpPr/>
            <p:nvPr/>
          </p:nvSpPr>
          <p:spPr>
            <a:xfrm>
              <a:off x="360086" y="189566"/>
              <a:ext cx="283961" cy="348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9" h="21600" fill="norm" stroke="1" extrusionOk="0">
                  <a:moveTo>
                    <a:pt x="10868" y="0"/>
                  </a:moveTo>
                  <a:cubicBezTo>
                    <a:pt x="9431" y="0"/>
                    <a:pt x="7985" y="159"/>
                    <a:pt x="6559" y="332"/>
                  </a:cubicBezTo>
                  <a:cubicBezTo>
                    <a:pt x="3028" y="760"/>
                    <a:pt x="632" y="3980"/>
                    <a:pt x="131" y="6924"/>
                  </a:cubicBezTo>
                  <a:cubicBezTo>
                    <a:pt x="-370" y="9868"/>
                    <a:pt x="533" y="13386"/>
                    <a:pt x="3446" y="15100"/>
                  </a:cubicBezTo>
                  <a:cubicBezTo>
                    <a:pt x="4326" y="15618"/>
                    <a:pt x="5206" y="16135"/>
                    <a:pt x="6085" y="16652"/>
                  </a:cubicBezTo>
                  <a:cubicBezTo>
                    <a:pt x="6378" y="16825"/>
                    <a:pt x="6679" y="16984"/>
                    <a:pt x="6968" y="17159"/>
                  </a:cubicBezTo>
                  <a:cubicBezTo>
                    <a:pt x="6914" y="18526"/>
                    <a:pt x="7267" y="20065"/>
                    <a:pt x="8618" y="20838"/>
                  </a:cubicBezTo>
                  <a:cubicBezTo>
                    <a:pt x="9339" y="21252"/>
                    <a:pt x="10233" y="21378"/>
                    <a:pt x="11103" y="21461"/>
                  </a:cubicBezTo>
                  <a:cubicBezTo>
                    <a:pt x="12084" y="21554"/>
                    <a:pt x="13071" y="21600"/>
                    <a:pt x="14059" y="21600"/>
                  </a:cubicBezTo>
                  <a:cubicBezTo>
                    <a:pt x="14353" y="21600"/>
                    <a:pt x="14647" y="21596"/>
                    <a:pt x="14941" y="21588"/>
                  </a:cubicBezTo>
                  <a:cubicBezTo>
                    <a:pt x="15824" y="21563"/>
                    <a:pt x="16734" y="21495"/>
                    <a:pt x="17519" y="21154"/>
                  </a:cubicBezTo>
                  <a:cubicBezTo>
                    <a:pt x="18301" y="20813"/>
                    <a:pt x="18999" y="20005"/>
                    <a:pt x="18957" y="19270"/>
                  </a:cubicBezTo>
                  <a:cubicBezTo>
                    <a:pt x="19822" y="18628"/>
                    <a:pt x="20734" y="17928"/>
                    <a:pt x="21006" y="16989"/>
                  </a:cubicBezTo>
                  <a:cubicBezTo>
                    <a:pt x="21230" y="16210"/>
                    <a:pt x="20971" y="15389"/>
                    <a:pt x="20589" y="14654"/>
                  </a:cubicBezTo>
                  <a:cubicBezTo>
                    <a:pt x="20208" y="13918"/>
                    <a:pt x="19705" y="13226"/>
                    <a:pt x="19401" y="12466"/>
                  </a:cubicBezTo>
                  <a:cubicBezTo>
                    <a:pt x="18220" y="9500"/>
                    <a:pt x="20263" y="6016"/>
                    <a:pt x="18598" y="3215"/>
                  </a:cubicBezTo>
                  <a:cubicBezTo>
                    <a:pt x="17603" y="1541"/>
                    <a:pt x="15445" y="519"/>
                    <a:pt x="13242" y="172"/>
                  </a:cubicBezTo>
                  <a:cubicBezTo>
                    <a:pt x="12457" y="49"/>
                    <a:pt x="11664" y="0"/>
                    <a:pt x="1086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3" name="Google Shape;1287;p44"/>
            <p:cNvSpPr/>
            <p:nvPr/>
          </p:nvSpPr>
          <p:spPr>
            <a:xfrm>
              <a:off x="467228" y="306891"/>
              <a:ext cx="29167" cy="29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14" y="0"/>
                  </a:moveTo>
                  <a:cubicBezTo>
                    <a:pt x="4848" y="0"/>
                    <a:pt x="0" y="4825"/>
                    <a:pt x="0" y="10797"/>
                  </a:cubicBezTo>
                  <a:cubicBezTo>
                    <a:pt x="0" y="16770"/>
                    <a:pt x="4848" y="21600"/>
                    <a:pt x="10814" y="21600"/>
                  </a:cubicBezTo>
                  <a:cubicBezTo>
                    <a:pt x="16780" y="21600"/>
                    <a:pt x="21600" y="16770"/>
                    <a:pt x="21600" y="10797"/>
                  </a:cubicBezTo>
                  <a:cubicBezTo>
                    <a:pt x="21600" y="4825"/>
                    <a:pt x="16780" y="0"/>
                    <a:pt x="1081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4" name="Google Shape;1288;p44"/>
            <p:cNvSpPr/>
            <p:nvPr/>
          </p:nvSpPr>
          <p:spPr>
            <a:xfrm>
              <a:off x="587281" y="307792"/>
              <a:ext cx="27626" cy="27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9" y="0"/>
                  </a:moveTo>
                  <a:cubicBezTo>
                    <a:pt x="4829" y="0"/>
                    <a:pt x="0" y="4854"/>
                    <a:pt x="0" y="10815"/>
                  </a:cubicBezTo>
                  <a:cubicBezTo>
                    <a:pt x="0" y="16771"/>
                    <a:pt x="4829" y="21600"/>
                    <a:pt x="10809" y="21600"/>
                  </a:cubicBezTo>
                  <a:cubicBezTo>
                    <a:pt x="16765" y="21600"/>
                    <a:pt x="21600" y="16771"/>
                    <a:pt x="21600" y="10815"/>
                  </a:cubicBezTo>
                  <a:cubicBezTo>
                    <a:pt x="21600" y="4854"/>
                    <a:pt x="16765" y="0"/>
                    <a:pt x="1080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5" name="Google Shape;1289;p44"/>
            <p:cNvSpPr/>
            <p:nvPr/>
          </p:nvSpPr>
          <p:spPr>
            <a:xfrm>
              <a:off x="543325" y="412895"/>
              <a:ext cx="86049" cy="38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90" h="21600" fill="norm" stroke="1" extrusionOk="0">
                  <a:moveTo>
                    <a:pt x="11014" y="0"/>
                  </a:moveTo>
                  <a:cubicBezTo>
                    <a:pt x="10617" y="0"/>
                    <a:pt x="10218" y="56"/>
                    <a:pt x="9815" y="177"/>
                  </a:cubicBezTo>
                  <a:cubicBezTo>
                    <a:pt x="8433" y="570"/>
                    <a:pt x="7121" y="1815"/>
                    <a:pt x="5746" y="2342"/>
                  </a:cubicBezTo>
                  <a:cubicBezTo>
                    <a:pt x="5395" y="2481"/>
                    <a:pt x="5055" y="2541"/>
                    <a:pt x="4717" y="2541"/>
                  </a:cubicBezTo>
                  <a:cubicBezTo>
                    <a:pt x="4067" y="2541"/>
                    <a:pt x="3431" y="2308"/>
                    <a:pt x="2776" y="1910"/>
                  </a:cubicBezTo>
                  <a:cubicBezTo>
                    <a:pt x="2537" y="1768"/>
                    <a:pt x="2291" y="1698"/>
                    <a:pt x="2048" y="1698"/>
                  </a:cubicBezTo>
                  <a:cubicBezTo>
                    <a:pt x="870" y="1698"/>
                    <a:pt x="-214" y="3380"/>
                    <a:pt x="36" y="6863"/>
                  </a:cubicBezTo>
                  <a:cubicBezTo>
                    <a:pt x="367" y="11479"/>
                    <a:pt x="2799" y="13229"/>
                    <a:pt x="4396" y="14171"/>
                  </a:cubicBezTo>
                  <a:cubicBezTo>
                    <a:pt x="4421" y="14193"/>
                    <a:pt x="4450" y="14210"/>
                    <a:pt x="4481" y="14227"/>
                  </a:cubicBezTo>
                  <a:cubicBezTo>
                    <a:pt x="4620" y="14322"/>
                    <a:pt x="4752" y="14400"/>
                    <a:pt x="4891" y="14469"/>
                  </a:cubicBezTo>
                  <a:cubicBezTo>
                    <a:pt x="5633" y="14962"/>
                    <a:pt x="6366" y="15528"/>
                    <a:pt x="7075" y="16224"/>
                  </a:cubicBezTo>
                  <a:cubicBezTo>
                    <a:pt x="7406" y="16544"/>
                    <a:pt x="7730" y="16885"/>
                    <a:pt x="8047" y="17261"/>
                  </a:cubicBezTo>
                  <a:cubicBezTo>
                    <a:pt x="8210" y="17451"/>
                    <a:pt x="8357" y="17637"/>
                    <a:pt x="8511" y="17823"/>
                  </a:cubicBezTo>
                  <a:cubicBezTo>
                    <a:pt x="8589" y="17918"/>
                    <a:pt x="8665" y="18013"/>
                    <a:pt x="8734" y="18130"/>
                  </a:cubicBezTo>
                  <a:cubicBezTo>
                    <a:pt x="9652" y="19348"/>
                    <a:pt x="10601" y="21600"/>
                    <a:pt x="11673" y="21600"/>
                  </a:cubicBezTo>
                  <a:cubicBezTo>
                    <a:pt x="11938" y="21600"/>
                    <a:pt x="12211" y="21462"/>
                    <a:pt x="12493" y="21138"/>
                  </a:cubicBezTo>
                  <a:cubicBezTo>
                    <a:pt x="12849" y="20744"/>
                    <a:pt x="13166" y="20144"/>
                    <a:pt x="13465" y="19482"/>
                  </a:cubicBezTo>
                  <a:cubicBezTo>
                    <a:pt x="13582" y="19219"/>
                    <a:pt x="13690" y="18955"/>
                    <a:pt x="13805" y="18691"/>
                  </a:cubicBezTo>
                  <a:cubicBezTo>
                    <a:pt x="13814" y="18674"/>
                    <a:pt x="13821" y="18653"/>
                    <a:pt x="13837" y="18635"/>
                  </a:cubicBezTo>
                  <a:cubicBezTo>
                    <a:pt x="14832" y="16414"/>
                    <a:pt x="15796" y="14097"/>
                    <a:pt x="16768" y="11781"/>
                  </a:cubicBezTo>
                  <a:cubicBezTo>
                    <a:pt x="16871" y="11535"/>
                    <a:pt x="16977" y="11288"/>
                    <a:pt x="17078" y="11046"/>
                  </a:cubicBezTo>
                  <a:cubicBezTo>
                    <a:pt x="17264" y="10610"/>
                    <a:pt x="17441" y="10178"/>
                    <a:pt x="17619" y="9745"/>
                  </a:cubicBezTo>
                  <a:cubicBezTo>
                    <a:pt x="18290" y="8185"/>
                    <a:pt x="21386" y="2342"/>
                    <a:pt x="18731" y="1309"/>
                  </a:cubicBezTo>
                  <a:cubicBezTo>
                    <a:pt x="18306" y="1141"/>
                    <a:pt x="17883" y="1089"/>
                    <a:pt x="17457" y="1089"/>
                  </a:cubicBezTo>
                  <a:cubicBezTo>
                    <a:pt x="16827" y="1089"/>
                    <a:pt x="16198" y="1201"/>
                    <a:pt x="15564" y="1201"/>
                  </a:cubicBezTo>
                  <a:cubicBezTo>
                    <a:pt x="15061" y="1201"/>
                    <a:pt x="14554" y="1128"/>
                    <a:pt x="14046" y="873"/>
                  </a:cubicBezTo>
                  <a:cubicBezTo>
                    <a:pt x="13029" y="363"/>
                    <a:pt x="12029" y="0"/>
                    <a:pt x="1101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6" name="Google Shape;1290;p44"/>
            <p:cNvSpPr/>
            <p:nvPr/>
          </p:nvSpPr>
          <p:spPr>
            <a:xfrm>
              <a:off x="562812" y="430655"/>
              <a:ext cx="17522" cy="14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001" y="0"/>
                  </a:moveTo>
                  <a:cubicBezTo>
                    <a:pt x="5545" y="0"/>
                    <a:pt x="1927" y="3172"/>
                    <a:pt x="627" y="7675"/>
                  </a:cubicBezTo>
                  <a:cubicBezTo>
                    <a:pt x="247" y="8923"/>
                    <a:pt x="38" y="10325"/>
                    <a:pt x="0" y="11715"/>
                  </a:cubicBezTo>
                  <a:cubicBezTo>
                    <a:pt x="741" y="11976"/>
                    <a:pt x="1453" y="12190"/>
                    <a:pt x="2193" y="12380"/>
                  </a:cubicBezTo>
                  <a:cubicBezTo>
                    <a:pt x="2193" y="11038"/>
                    <a:pt x="2364" y="9802"/>
                    <a:pt x="2734" y="8661"/>
                  </a:cubicBezTo>
                  <a:cubicBezTo>
                    <a:pt x="3703" y="5240"/>
                    <a:pt x="6304" y="2840"/>
                    <a:pt x="8820" y="2840"/>
                  </a:cubicBezTo>
                  <a:cubicBezTo>
                    <a:pt x="8963" y="2840"/>
                    <a:pt x="9115" y="2851"/>
                    <a:pt x="9267" y="2863"/>
                  </a:cubicBezTo>
                  <a:cubicBezTo>
                    <a:pt x="12200" y="3172"/>
                    <a:pt x="14403" y="6428"/>
                    <a:pt x="15429" y="8341"/>
                  </a:cubicBezTo>
                  <a:cubicBezTo>
                    <a:pt x="17337" y="11929"/>
                    <a:pt x="18448" y="15909"/>
                    <a:pt x="19112" y="20055"/>
                  </a:cubicBezTo>
                  <a:cubicBezTo>
                    <a:pt x="19986" y="20578"/>
                    <a:pt x="20774" y="21089"/>
                    <a:pt x="21600" y="21600"/>
                  </a:cubicBezTo>
                  <a:cubicBezTo>
                    <a:pt x="20983" y="16277"/>
                    <a:pt x="19692" y="11204"/>
                    <a:pt x="17299" y="6796"/>
                  </a:cubicBezTo>
                  <a:cubicBezTo>
                    <a:pt x="15144" y="2816"/>
                    <a:pt x="12333" y="380"/>
                    <a:pt x="9476" y="24"/>
                  </a:cubicBezTo>
                  <a:cubicBezTo>
                    <a:pt x="9314" y="12"/>
                    <a:pt x="9153" y="0"/>
                    <a:pt x="900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7" name="Google Shape;1291;p44"/>
            <p:cNvSpPr/>
            <p:nvPr/>
          </p:nvSpPr>
          <p:spPr>
            <a:xfrm>
              <a:off x="601494" y="428244"/>
              <a:ext cx="16093" cy="19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9" h="21600" fill="norm" stroke="1" extrusionOk="0">
                  <a:moveTo>
                    <a:pt x="11677" y="0"/>
                  </a:moveTo>
                  <a:cubicBezTo>
                    <a:pt x="10967" y="0"/>
                    <a:pt x="10247" y="77"/>
                    <a:pt x="9517" y="232"/>
                  </a:cubicBezTo>
                  <a:cubicBezTo>
                    <a:pt x="4659" y="1391"/>
                    <a:pt x="2408" y="5763"/>
                    <a:pt x="1445" y="8314"/>
                  </a:cubicBezTo>
                  <a:cubicBezTo>
                    <a:pt x="-66" y="12582"/>
                    <a:pt x="-411" y="17186"/>
                    <a:pt x="502" y="21600"/>
                  </a:cubicBezTo>
                  <a:cubicBezTo>
                    <a:pt x="1171" y="21076"/>
                    <a:pt x="1790" y="20552"/>
                    <a:pt x="2449" y="20028"/>
                  </a:cubicBezTo>
                  <a:cubicBezTo>
                    <a:pt x="2499" y="19994"/>
                    <a:pt x="2540" y="19951"/>
                    <a:pt x="2631" y="19917"/>
                  </a:cubicBezTo>
                  <a:cubicBezTo>
                    <a:pt x="2094" y="16215"/>
                    <a:pt x="2449" y="12428"/>
                    <a:pt x="3777" y="8872"/>
                  </a:cubicBezTo>
                  <a:cubicBezTo>
                    <a:pt x="4528" y="6785"/>
                    <a:pt x="6383" y="3075"/>
                    <a:pt x="10135" y="2207"/>
                  </a:cubicBezTo>
                  <a:cubicBezTo>
                    <a:pt x="10643" y="2096"/>
                    <a:pt x="11160" y="2044"/>
                    <a:pt x="11667" y="2044"/>
                  </a:cubicBezTo>
                  <a:cubicBezTo>
                    <a:pt x="14476" y="2044"/>
                    <a:pt x="17173" y="3650"/>
                    <a:pt x="18674" y="5402"/>
                  </a:cubicBezTo>
                  <a:cubicBezTo>
                    <a:pt x="18938" y="5694"/>
                    <a:pt x="19151" y="5995"/>
                    <a:pt x="19414" y="6295"/>
                  </a:cubicBezTo>
                  <a:cubicBezTo>
                    <a:pt x="20003" y="5806"/>
                    <a:pt x="20611" y="5316"/>
                    <a:pt x="21189" y="4835"/>
                  </a:cubicBezTo>
                  <a:cubicBezTo>
                    <a:pt x="21057" y="4603"/>
                    <a:pt x="20834" y="4380"/>
                    <a:pt x="20662" y="4157"/>
                  </a:cubicBezTo>
                  <a:cubicBezTo>
                    <a:pt x="18694" y="1932"/>
                    <a:pt x="15317" y="0"/>
                    <a:pt x="1167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8" name="Google Shape;1292;p44"/>
            <p:cNvSpPr/>
            <p:nvPr/>
          </p:nvSpPr>
          <p:spPr>
            <a:xfrm>
              <a:off x="449943" y="469124"/>
              <a:ext cx="164707" cy="33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8" h="21600" fill="norm" stroke="1" extrusionOk="0">
                  <a:moveTo>
                    <a:pt x="117" y="0"/>
                  </a:moveTo>
                  <a:cubicBezTo>
                    <a:pt x="70" y="0"/>
                    <a:pt x="25" y="138"/>
                    <a:pt x="9" y="366"/>
                  </a:cubicBezTo>
                  <a:cubicBezTo>
                    <a:pt x="-17" y="673"/>
                    <a:pt x="13" y="1014"/>
                    <a:pt x="75" y="1123"/>
                  </a:cubicBezTo>
                  <a:cubicBezTo>
                    <a:pt x="954" y="2869"/>
                    <a:pt x="1622" y="6104"/>
                    <a:pt x="2330" y="9526"/>
                  </a:cubicBezTo>
                  <a:cubicBezTo>
                    <a:pt x="2778" y="11727"/>
                    <a:pt x="3249" y="13993"/>
                    <a:pt x="3771" y="15803"/>
                  </a:cubicBezTo>
                  <a:cubicBezTo>
                    <a:pt x="4865" y="19592"/>
                    <a:pt x="6271" y="21600"/>
                    <a:pt x="7792" y="21600"/>
                  </a:cubicBezTo>
                  <a:cubicBezTo>
                    <a:pt x="8008" y="21600"/>
                    <a:pt x="8227" y="21555"/>
                    <a:pt x="8447" y="21471"/>
                  </a:cubicBezTo>
                  <a:cubicBezTo>
                    <a:pt x="9866" y="20957"/>
                    <a:pt x="11387" y="18731"/>
                    <a:pt x="13101" y="14720"/>
                  </a:cubicBezTo>
                  <a:lnTo>
                    <a:pt x="13386" y="14052"/>
                  </a:lnTo>
                  <a:cubicBezTo>
                    <a:pt x="13905" y="12825"/>
                    <a:pt x="14441" y="11554"/>
                    <a:pt x="15000" y="10867"/>
                  </a:cubicBezTo>
                  <a:cubicBezTo>
                    <a:pt x="15358" y="10432"/>
                    <a:pt x="15716" y="10253"/>
                    <a:pt x="16063" y="10253"/>
                  </a:cubicBezTo>
                  <a:cubicBezTo>
                    <a:pt x="16945" y="10253"/>
                    <a:pt x="17763" y="11416"/>
                    <a:pt x="18362" y="12588"/>
                  </a:cubicBezTo>
                  <a:cubicBezTo>
                    <a:pt x="19443" y="14700"/>
                    <a:pt x="20427" y="17935"/>
                    <a:pt x="21380" y="21036"/>
                  </a:cubicBezTo>
                  <a:cubicBezTo>
                    <a:pt x="21402" y="21105"/>
                    <a:pt x="21427" y="21135"/>
                    <a:pt x="21450" y="21135"/>
                  </a:cubicBezTo>
                  <a:cubicBezTo>
                    <a:pt x="21488" y="21135"/>
                    <a:pt x="21526" y="21051"/>
                    <a:pt x="21548" y="20888"/>
                  </a:cubicBezTo>
                  <a:cubicBezTo>
                    <a:pt x="21583" y="20606"/>
                    <a:pt x="21570" y="20240"/>
                    <a:pt x="21517" y="20072"/>
                  </a:cubicBezTo>
                  <a:cubicBezTo>
                    <a:pt x="20550" y="16921"/>
                    <a:pt x="19553" y="13666"/>
                    <a:pt x="18450" y="11490"/>
                  </a:cubicBezTo>
                  <a:cubicBezTo>
                    <a:pt x="17829" y="10283"/>
                    <a:pt x="16981" y="9071"/>
                    <a:pt x="16061" y="9071"/>
                  </a:cubicBezTo>
                  <a:cubicBezTo>
                    <a:pt x="15696" y="9071"/>
                    <a:pt x="15320" y="9264"/>
                    <a:pt x="14942" y="9724"/>
                  </a:cubicBezTo>
                  <a:cubicBezTo>
                    <a:pt x="14358" y="10432"/>
                    <a:pt x="13813" y="11747"/>
                    <a:pt x="13281" y="12999"/>
                  </a:cubicBezTo>
                  <a:lnTo>
                    <a:pt x="12995" y="13666"/>
                  </a:lnTo>
                  <a:cubicBezTo>
                    <a:pt x="11312" y="17613"/>
                    <a:pt x="9818" y="19790"/>
                    <a:pt x="8429" y="20309"/>
                  </a:cubicBezTo>
                  <a:cubicBezTo>
                    <a:pt x="8213" y="20388"/>
                    <a:pt x="8000" y="20428"/>
                    <a:pt x="7788" y="20428"/>
                  </a:cubicBezTo>
                  <a:cubicBezTo>
                    <a:pt x="6320" y="20428"/>
                    <a:pt x="4959" y="18489"/>
                    <a:pt x="3907" y="14848"/>
                  </a:cubicBezTo>
                  <a:cubicBezTo>
                    <a:pt x="3402" y="13088"/>
                    <a:pt x="2940" y="10867"/>
                    <a:pt x="2496" y="8710"/>
                  </a:cubicBezTo>
                  <a:cubicBezTo>
                    <a:pt x="1802" y="5347"/>
                    <a:pt x="1086" y="1875"/>
                    <a:pt x="163" y="45"/>
                  </a:cubicBezTo>
                  <a:cubicBezTo>
                    <a:pt x="147" y="15"/>
                    <a:pt x="132" y="0"/>
                    <a:pt x="11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9" name="Google Shape;1293;p44"/>
            <p:cNvSpPr/>
            <p:nvPr/>
          </p:nvSpPr>
          <p:spPr>
            <a:xfrm>
              <a:off x="564222" y="441006"/>
              <a:ext cx="30376" cy="47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902" y="0"/>
                  </a:moveTo>
                  <a:cubicBezTo>
                    <a:pt x="19289" y="1436"/>
                    <a:pt x="18637" y="2872"/>
                    <a:pt x="17996" y="4305"/>
                  </a:cubicBezTo>
                  <a:cubicBezTo>
                    <a:pt x="16589" y="7527"/>
                    <a:pt x="15110" y="10805"/>
                    <a:pt x="12339" y="13663"/>
                  </a:cubicBezTo>
                  <a:cubicBezTo>
                    <a:pt x="9551" y="16518"/>
                    <a:pt x="5203" y="18939"/>
                    <a:pt x="0" y="19512"/>
                  </a:cubicBezTo>
                  <a:cubicBezTo>
                    <a:pt x="882" y="19481"/>
                    <a:pt x="1758" y="19463"/>
                    <a:pt x="2629" y="19463"/>
                  </a:cubicBezTo>
                  <a:cubicBezTo>
                    <a:pt x="9091" y="19463"/>
                    <a:pt x="15422" y="20320"/>
                    <a:pt x="21600" y="21600"/>
                  </a:cubicBezTo>
                  <a:cubicBezTo>
                    <a:pt x="19168" y="18426"/>
                    <a:pt x="19212" y="14735"/>
                    <a:pt x="19311" y="11215"/>
                  </a:cubicBezTo>
                  <a:cubicBezTo>
                    <a:pt x="19431" y="7239"/>
                    <a:pt x="19782" y="3975"/>
                    <a:pt x="1990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0" name="Google Shape;1294;p44"/>
            <p:cNvSpPr/>
            <p:nvPr/>
          </p:nvSpPr>
          <p:spPr>
            <a:xfrm>
              <a:off x="197327" y="111880"/>
              <a:ext cx="365602" cy="636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600" fill="norm" stroke="1" extrusionOk="0">
                  <a:moveTo>
                    <a:pt x="10507" y="0"/>
                  </a:moveTo>
                  <a:cubicBezTo>
                    <a:pt x="9817" y="0"/>
                    <a:pt x="9143" y="163"/>
                    <a:pt x="8532" y="357"/>
                  </a:cubicBezTo>
                  <a:cubicBezTo>
                    <a:pt x="7681" y="628"/>
                    <a:pt x="6874" y="972"/>
                    <a:pt x="5930" y="1096"/>
                  </a:cubicBezTo>
                  <a:cubicBezTo>
                    <a:pt x="5073" y="1211"/>
                    <a:pt x="4156" y="1135"/>
                    <a:pt x="3325" y="1303"/>
                  </a:cubicBezTo>
                  <a:cubicBezTo>
                    <a:pt x="2560" y="1457"/>
                    <a:pt x="1950" y="1804"/>
                    <a:pt x="1475" y="2185"/>
                  </a:cubicBezTo>
                  <a:cubicBezTo>
                    <a:pt x="888" y="2661"/>
                    <a:pt x="465" y="3282"/>
                    <a:pt x="829" y="3827"/>
                  </a:cubicBezTo>
                  <a:cubicBezTo>
                    <a:pt x="983" y="4057"/>
                    <a:pt x="1266" y="4254"/>
                    <a:pt x="1393" y="4489"/>
                  </a:cubicBezTo>
                  <a:cubicBezTo>
                    <a:pt x="1715" y="5086"/>
                    <a:pt x="976" y="5770"/>
                    <a:pt x="1417" y="6340"/>
                  </a:cubicBezTo>
                  <a:cubicBezTo>
                    <a:pt x="1826" y="6871"/>
                    <a:pt x="2722" y="7108"/>
                    <a:pt x="3216" y="7616"/>
                  </a:cubicBezTo>
                  <a:cubicBezTo>
                    <a:pt x="3520" y="7930"/>
                    <a:pt x="3413" y="8333"/>
                    <a:pt x="3124" y="8654"/>
                  </a:cubicBezTo>
                  <a:cubicBezTo>
                    <a:pt x="2837" y="8973"/>
                    <a:pt x="2395" y="9234"/>
                    <a:pt x="2006" y="9515"/>
                  </a:cubicBezTo>
                  <a:cubicBezTo>
                    <a:pt x="1167" y="10119"/>
                    <a:pt x="552" y="10829"/>
                    <a:pt x="219" y="11581"/>
                  </a:cubicBezTo>
                  <a:cubicBezTo>
                    <a:pt x="-11" y="12100"/>
                    <a:pt x="-105" y="12656"/>
                    <a:pt x="164" y="13169"/>
                  </a:cubicBezTo>
                  <a:cubicBezTo>
                    <a:pt x="433" y="13681"/>
                    <a:pt x="1122" y="14140"/>
                    <a:pt x="2020" y="14254"/>
                  </a:cubicBezTo>
                  <a:cubicBezTo>
                    <a:pt x="2646" y="14334"/>
                    <a:pt x="3355" y="14251"/>
                    <a:pt x="3883" y="14462"/>
                  </a:cubicBezTo>
                  <a:cubicBezTo>
                    <a:pt x="4410" y="14672"/>
                    <a:pt x="4539" y="15103"/>
                    <a:pt x="4445" y="15472"/>
                  </a:cubicBezTo>
                  <a:cubicBezTo>
                    <a:pt x="4351" y="15841"/>
                    <a:pt x="4086" y="16192"/>
                    <a:pt x="4010" y="16562"/>
                  </a:cubicBezTo>
                  <a:cubicBezTo>
                    <a:pt x="3832" y="17434"/>
                    <a:pt x="4771" y="18296"/>
                    <a:pt x="6072" y="18737"/>
                  </a:cubicBezTo>
                  <a:cubicBezTo>
                    <a:pt x="7002" y="19051"/>
                    <a:pt x="8081" y="19177"/>
                    <a:pt x="9165" y="19177"/>
                  </a:cubicBezTo>
                  <a:cubicBezTo>
                    <a:pt x="9593" y="19177"/>
                    <a:pt x="10022" y="19157"/>
                    <a:pt x="10442" y="19122"/>
                  </a:cubicBezTo>
                  <a:cubicBezTo>
                    <a:pt x="10817" y="19091"/>
                    <a:pt x="11200" y="19049"/>
                    <a:pt x="11577" y="19049"/>
                  </a:cubicBezTo>
                  <a:cubicBezTo>
                    <a:pt x="11792" y="19049"/>
                    <a:pt x="12005" y="19063"/>
                    <a:pt x="12212" y="19101"/>
                  </a:cubicBezTo>
                  <a:cubicBezTo>
                    <a:pt x="13178" y="19276"/>
                    <a:pt x="13658" y="19885"/>
                    <a:pt x="14151" y="20401"/>
                  </a:cubicBezTo>
                  <a:cubicBezTo>
                    <a:pt x="14575" y="20843"/>
                    <a:pt x="15098" y="21260"/>
                    <a:pt x="15735" y="21600"/>
                  </a:cubicBezTo>
                  <a:cubicBezTo>
                    <a:pt x="16028" y="21560"/>
                    <a:pt x="16319" y="21517"/>
                    <a:pt x="16608" y="21470"/>
                  </a:cubicBezTo>
                  <a:cubicBezTo>
                    <a:pt x="17936" y="21255"/>
                    <a:pt x="19232" y="20963"/>
                    <a:pt x="20471" y="20606"/>
                  </a:cubicBezTo>
                  <a:cubicBezTo>
                    <a:pt x="20494" y="20600"/>
                    <a:pt x="20516" y="20593"/>
                    <a:pt x="20540" y="20585"/>
                  </a:cubicBezTo>
                  <a:cubicBezTo>
                    <a:pt x="20662" y="18794"/>
                    <a:pt x="20785" y="17002"/>
                    <a:pt x="20908" y="15212"/>
                  </a:cubicBezTo>
                  <a:cubicBezTo>
                    <a:pt x="20921" y="15002"/>
                    <a:pt x="21495" y="14548"/>
                    <a:pt x="21136" y="14522"/>
                  </a:cubicBezTo>
                  <a:cubicBezTo>
                    <a:pt x="20533" y="14473"/>
                    <a:pt x="19788" y="14317"/>
                    <a:pt x="19247" y="14308"/>
                  </a:cubicBezTo>
                  <a:cubicBezTo>
                    <a:pt x="18430" y="14293"/>
                    <a:pt x="17601" y="14251"/>
                    <a:pt x="16844" y="14070"/>
                  </a:cubicBezTo>
                  <a:cubicBezTo>
                    <a:pt x="16087" y="13888"/>
                    <a:pt x="15408" y="13547"/>
                    <a:pt x="15160" y="13091"/>
                  </a:cubicBezTo>
                  <a:cubicBezTo>
                    <a:pt x="14910" y="12641"/>
                    <a:pt x="15088" y="12102"/>
                    <a:pt x="14598" y="11724"/>
                  </a:cubicBezTo>
                  <a:cubicBezTo>
                    <a:pt x="14212" y="11426"/>
                    <a:pt x="13523" y="11325"/>
                    <a:pt x="12885" y="11288"/>
                  </a:cubicBezTo>
                  <a:cubicBezTo>
                    <a:pt x="12633" y="11273"/>
                    <a:pt x="12358" y="11259"/>
                    <a:pt x="12169" y="11158"/>
                  </a:cubicBezTo>
                  <a:cubicBezTo>
                    <a:pt x="11710" y="10912"/>
                    <a:pt x="12189" y="10486"/>
                    <a:pt x="12272" y="10126"/>
                  </a:cubicBezTo>
                  <a:cubicBezTo>
                    <a:pt x="12417" y="9507"/>
                    <a:pt x="11305" y="9028"/>
                    <a:pt x="11108" y="8414"/>
                  </a:cubicBezTo>
                  <a:cubicBezTo>
                    <a:pt x="10956" y="7933"/>
                    <a:pt x="11393" y="7451"/>
                    <a:pt x="11945" y="7084"/>
                  </a:cubicBezTo>
                  <a:cubicBezTo>
                    <a:pt x="12499" y="6716"/>
                    <a:pt x="13178" y="6414"/>
                    <a:pt x="13671" y="6019"/>
                  </a:cubicBezTo>
                  <a:cubicBezTo>
                    <a:pt x="14360" y="5468"/>
                    <a:pt x="14633" y="4769"/>
                    <a:pt x="14633" y="4087"/>
                  </a:cubicBezTo>
                  <a:cubicBezTo>
                    <a:pt x="14633" y="3406"/>
                    <a:pt x="14382" y="2732"/>
                    <a:pt x="14101" y="2070"/>
                  </a:cubicBezTo>
                  <a:cubicBezTo>
                    <a:pt x="13867" y="1523"/>
                    <a:pt x="13590" y="1413"/>
                    <a:pt x="13071" y="936"/>
                  </a:cubicBezTo>
                  <a:cubicBezTo>
                    <a:pt x="12551" y="460"/>
                    <a:pt x="11724" y="63"/>
                    <a:pt x="10760" y="8"/>
                  </a:cubicBezTo>
                  <a:cubicBezTo>
                    <a:pt x="10676" y="2"/>
                    <a:pt x="10592" y="0"/>
                    <a:pt x="1050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1" name="Google Shape;1295;p44"/>
            <p:cNvSpPr/>
            <p:nvPr/>
          </p:nvSpPr>
          <p:spPr>
            <a:xfrm>
              <a:off x="291630" y="163257"/>
              <a:ext cx="123903" cy="112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1" h="21600" fill="norm" stroke="1" extrusionOk="0">
                  <a:moveTo>
                    <a:pt x="11719" y="0"/>
                  </a:moveTo>
                  <a:cubicBezTo>
                    <a:pt x="10373" y="0"/>
                    <a:pt x="9022" y="304"/>
                    <a:pt x="7793" y="906"/>
                  </a:cubicBezTo>
                  <a:cubicBezTo>
                    <a:pt x="4278" y="2632"/>
                    <a:pt x="1767" y="6419"/>
                    <a:pt x="590" y="10555"/>
                  </a:cubicBezTo>
                  <a:cubicBezTo>
                    <a:pt x="120" y="12203"/>
                    <a:pt x="-163" y="13962"/>
                    <a:pt x="102" y="15663"/>
                  </a:cubicBezTo>
                  <a:cubicBezTo>
                    <a:pt x="499" y="18187"/>
                    <a:pt x="2220" y="20370"/>
                    <a:pt x="4342" y="21207"/>
                  </a:cubicBezTo>
                  <a:cubicBezTo>
                    <a:pt x="5099" y="21504"/>
                    <a:pt x="5891" y="21600"/>
                    <a:pt x="6695" y="21600"/>
                  </a:cubicBezTo>
                  <a:cubicBezTo>
                    <a:pt x="8076" y="21600"/>
                    <a:pt x="9493" y="21315"/>
                    <a:pt x="10838" y="21266"/>
                  </a:cubicBezTo>
                  <a:cubicBezTo>
                    <a:pt x="12236" y="21214"/>
                    <a:pt x="13639" y="21278"/>
                    <a:pt x="14981" y="20763"/>
                  </a:cubicBezTo>
                  <a:cubicBezTo>
                    <a:pt x="19354" y="19096"/>
                    <a:pt x="21437" y="14928"/>
                    <a:pt x="20768" y="9820"/>
                  </a:cubicBezTo>
                  <a:cubicBezTo>
                    <a:pt x="20458" y="7411"/>
                    <a:pt x="19750" y="4996"/>
                    <a:pt x="18335" y="3167"/>
                  </a:cubicBezTo>
                  <a:cubicBezTo>
                    <a:pt x="16692" y="1045"/>
                    <a:pt x="14214" y="0"/>
                    <a:pt x="1171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2" name="Google Shape;1296;p44"/>
            <p:cNvSpPr/>
            <p:nvPr/>
          </p:nvSpPr>
          <p:spPr>
            <a:xfrm>
              <a:off x="329286" y="198368"/>
              <a:ext cx="70066" cy="71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3" h="21600" fill="norm" stroke="1" extrusionOk="0">
                  <a:moveTo>
                    <a:pt x="6954" y="0"/>
                  </a:moveTo>
                  <a:cubicBezTo>
                    <a:pt x="5420" y="0"/>
                    <a:pt x="3907" y="436"/>
                    <a:pt x="2729" y="1449"/>
                  </a:cubicBezTo>
                  <a:cubicBezTo>
                    <a:pt x="1854" y="2197"/>
                    <a:pt x="1222" y="3208"/>
                    <a:pt x="780" y="4288"/>
                  </a:cubicBezTo>
                  <a:cubicBezTo>
                    <a:pt x="-209" y="6671"/>
                    <a:pt x="-275" y="9478"/>
                    <a:pt x="683" y="11874"/>
                  </a:cubicBezTo>
                  <a:cubicBezTo>
                    <a:pt x="2583" y="16642"/>
                    <a:pt x="9597" y="21067"/>
                    <a:pt x="14444" y="21561"/>
                  </a:cubicBezTo>
                  <a:cubicBezTo>
                    <a:pt x="14699" y="21586"/>
                    <a:pt x="14943" y="21600"/>
                    <a:pt x="15177" y="21600"/>
                  </a:cubicBezTo>
                  <a:cubicBezTo>
                    <a:pt x="21325" y="21600"/>
                    <a:pt x="20673" y="12945"/>
                    <a:pt x="18456" y="8764"/>
                  </a:cubicBezTo>
                  <a:cubicBezTo>
                    <a:pt x="16458" y="4993"/>
                    <a:pt x="13446" y="1581"/>
                    <a:pt x="9513" y="387"/>
                  </a:cubicBezTo>
                  <a:cubicBezTo>
                    <a:pt x="8690" y="137"/>
                    <a:pt x="7820" y="0"/>
                    <a:pt x="695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3" name="Google Shape;1297;p44"/>
            <p:cNvSpPr/>
            <p:nvPr/>
          </p:nvSpPr>
          <p:spPr>
            <a:xfrm>
              <a:off x="352959" y="210883"/>
              <a:ext cx="74438" cy="94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9" h="21600" fill="norm" stroke="1" extrusionOk="0">
                  <a:moveTo>
                    <a:pt x="15592" y="0"/>
                  </a:moveTo>
                  <a:cubicBezTo>
                    <a:pt x="15291" y="0"/>
                    <a:pt x="14985" y="40"/>
                    <a:pt x="14684" y="127"/>
                  </a:cubicBezTo>
                  <a:cubicBezTo>
                    <a:pt x="12874" y="656"/>
                    <a:pt x="12375" y="2493"/>
                    <a:pt x="12281" y="4027"/>
                  </a:cubicBezTo>
                  <a:cubicBezTo>
                    <a:pt x="12175" y="5803"/>
                    <a:pt x="12252" y="7580"/>
                    <a:pt x="12512" y="9334"/>
                  </a:cubicBezTo>
                  <a:cubicBezTo>
                    <a:pt x="11448" y="8314"/>
                    <a:pt x="9975" y="7191"/>
                    <a:pt x="8438" y="7191"/>
                  </a:cubicBezTo>
                  <a:cubicBezTo>
                    <a:pt x="8130" y="7191"/>
                    <a:pt x="7820" y="7237"/>
                    <a:pt x="7510" y="7335"/>
                  </a:cubicBezTo>
                  <a:cubicBezTo>
                    <a:pt x="6246" y="7733"/>
                    <a:pt x="5650" y="8905"/>
                    <a:pt x="5450" y="9984"/>
                  </a:cubicBezTo>
                  <a:cubicBezTo>
                    <a:pt x="5162" y="11510"/>
                    <a:pt x="5402" y="13050"/>
                    <a:pt x="6061" y="14490"/>
                  </a:cubicBezTo>
                  <a:cubicBezTo>
                    <a:pt x="5424" y="13743"/>
                    <a:pt x="4560" y="13431"/>
                    <a:pt x="3685" y="13431"/>
                  </a:cubicBezTo>
                  <a:cubicBezTo>
                    <a:pt x="1741" y="13431"/>
                    <a:pt x="-257" y="14971"/>
                    <a:pt x="27" y="16704"/>
                  </a:cubicBezTo>
                  <a:cubicBezTo>
                    <a:pt x="409" y="18963"/>
                    <a:pt x="3993" y="20549"/>
                    <a:pt x="6389" y="21162"/>
                  </a:cubicBezTo>
                  <a:cubicBezTo>
                    <a:pt x="7567" y="21463"/>
                    <a:pt x="8680" y="21600"/>
                    <a:pt x="9722" y="21600"/>
                  </a:cubicBezTo>
                  <a:cubicBezTo>
                    <a:pt x="17047" y="21600"/>
                    <a:pt x="20976" y="14783"/>
                    <a:pt x="21229" y="9204"/>
                  </a:cubicBezTo>
                  <a:cubicBezTo>
                    <a:pt x="21343" y="6746"/>
                    <a:pt x="20989" y="4178"/>
                    <a:pt x="19389" y="2079"/>
                  </a:cubicBezTo>
                  <a:cubicBezTo>
                    <a:pt x="18560" y="990"/>
                    <a:pt x="17098" y="0"/>
                    <a:pt x="1559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4" name="Google Shape;1298;p44"/>
            <p:cNvSpPr/>
            <p:nvPr/>
          </p:nvSpPr>
          <p:spPr>
            <a:xfrm>
              <a:off x="578540" y="156957"/>
              <a:ext cx="92695" cy="100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6" h="21600" fill="norm" stroke="1" extrusionOk="0">
                  <a:moveTo>
                    <a:pt x="8228" y="0"/>
                  </a:moveTo>
                  <a:cubicBezTo>
                    <a:pt x="6340" y="0"/>
                    <a:pt x="4467" y="509"/>
                    <a:pt x="2954" y="1607"/>
                  </a:cubicBezTo>
                  <a:cubicBezTo>
                    <a:pt x="1115" y="2950"/>
                    <a:pt x="-983" y="6370"/>
                    <a:pt x="505" y="8580"/>
                  </a:cubicBezTo>
                  <a:cubicBezTo>
                    <a:pt x="1902" y="10668"/>
                    <a:pt x="5301" y="11479"/>
                    <a:pt x="6987" y="13647"/>
                  </a:cubicBezTo>
                  <a:cubicBezTo>
                    <a:pt x="8437" y="15511"/>
                    <a:pt x="9527" y="17615"/>
                    <a:pt x="10960" y="19486"/>
                  </a:cubicBezTo>
                  <a:cubicBezTo>
                    <a:pt x="11712" y="20467"/>
                    <a:pt x="12669" y="21444"/>
                    <a:pt x="13912" y="21582"/>
                  </a:cubicBezTo>
                  <a:cubicBezTo>
                    <a:pt x="14017" y="21593"/>
                    <a:pt x="14120" y="21600"/>
                    <a:pt x="14225" y="21600"/>
                  </a:cubicBezTo>
                  <a:cubicBezTo>
                    <a:pt x="14916" y="21600"/>
                    <a:pt x="15600" y="21343"/>
                    <a:pt x="16201" y="21005"/>
                  </a:cubicBezTo>
                  <a:cubicBezTo>
                    <a:pt x="19350" y="19227"/>
                    <a:pt x="20617" y="15258"/>
                    <a:pt x="20271" y="11710"/>
                  </a:cubicBezTo>
                  <a:cubicBezTo>
                    <a:pt x="19764" y="6673"/>
                    <a:pt x="16216" y="1895"/>
                    <a:pt x="11286" y="444"/>
                  </a:cubicBezTo>
                  <a:cubicBezTo>
                    <a:pt x="10298" y="153"/>
                    <a:pt x="9261" y="0"/>
                    <a:pt x="822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5" name="Google Shape;1299;p44"/>
            <p:cNvSpPr/>
            <p:nvPr/>
          </p:nvSpPr>
          <p:spPr>
            <a:xfrm>
              <a:off x="579930" y="178768"/>
              <a:ext cx="45837" cy="46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34" h="21600" fill="norm" stroke="1" extrusionOk="0">
                  <a:moveTo>
                    <a:pt x="4608" y="0"/>
                  </a:moveTo>
                  <a:cubicBezTo>
                    <a:pt x="4033" y="0"/>
                    <a:pt x="3441" y="220"/>
                    <a:pt x="2957" y="582"/>
                  </a:cubicBezTo>
                  <a:cubicBezTo>
                    <a:pt x="2207" y="1154"/>
                    <a:pt x="1671" y="2017"/>
                    <a:pt x="1262" y="2934"/>
                  </a:cubicBezTo>
                  <a:cubicBezTo>
                    <a:pt x="-2052" y="10207"/>
                    <a:pt x="1697" y="12977"/>
                    <a:pt x="6300" y="17637"/>
                  </a:cubicBezTo>
                  <a:cubicBezTo>
                    <a:pt x="8139" y="19508"/>
                    <a:pt x="10205" y="21476"/>
                    <a:pt x="12713" y="21596"/>
                  </a:cubicBezTo>
                  <a:cubicBezTo>
                    <a:pt x="12784" y="21600"/>
                    <a:pt x="12856" y="21600"/>
                    <a:pt x="12924" y="21600"/>
                  </a:cubicBezTo>
                  <a:cubicBezTo>
                    <a:pt x="15211" y="21600"/>
                    <a:pt x="17358" y="19920"/>
                    <a:pt x="18417" y="17697"/>
                  </a:cubicBezTo>
                  <a:cubicBezTo>
                    <a:pt x="19509" y="15388"/>
                    <a:pt x="19548" y="12622"/>
                    <a:pt x="18941" y="10115"/>
                  </a:cubicBezTo>
                  <a:cubicBezTo>
                    <a:pt x="18544" y="8488"/>
                    <a:pt x="17625" y="6723"/>
                    <a:pt x="16111" y="6567"/>
                  </a:cubicBezTo>
                  <a:cubicBezTo>
                    <a:pt x="16036" y="6560"/>
                    <a:pt x="15965" y="6556"/>
                    <a:pt x="15890" y="6556"/>
                  </a:cubicBezTo>
                  <a:cubicBezTo>
                    <a:pt x="15244" y="6556"/>
                    <a:pt x="14617" y="6840"/>
                    <a:pt x="14042" y="7160"/>
                  </a:cubicBezTo>
                  <a:cubicBezTo>
                    <a:pt x="11849" y="8332"/>
                    <a:pt x="9880" y="10022"/>
                    <a:pt x="8311" y="12064"/>
                  </a:cubicBezTo>
                  <a:cubicBezTo>
                    <a:pt x="7970" y="9387"/>
                    <a:pt x="7632" y="6723"/>
                    <a:pt x="7304" y="4045"/>
                  </a:cubicBezTo>
                  <a:cubicBezTo>
                    <a:pt x="7122" y="2593"/>
                    <a:pt x="6794" y="902"/>
                    <a:pt x="5579" y="238"/>
                  </a:cubicBezTo>
                  <a:cubicBezTo>
                    <a:pt x="5277" y="75"/>
                    <a:pt x="4946" y="0"/>
                    <a:pt x="460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6" name="Google Shape;1300;p44"/>
            <p:cNvSpPr/>
            <p:nvPr/>
          </p:nvSpPr>
          <p:spPr>
            <a:xfrm>
              <a:off x="36835" y="360494"/>
              <a:ext cx="35931" cy="191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8" h="21600" fill="norm" stroke="1" extrusionOk="0">
                  <a:moveTo>
                    <a:pt x="17878" y="0"/>
                  </a:moveTo>
                  <a:cubicBezTo>
                    <a:pt x="16536" y="0"/>
                    <a:pt x="15152" y="125"/>
                    <a:pt x="14372" y="400"/>
                  </a:cubicBezTo>
                  <a:cubicBezTo>
                    <a:pt x="12366" y="1114"/>
                    <a:pt x="10918" y="1895"/>
                    <a:pt x="9668" y="2666"/>
                  </a:cubicBezTo>
                  <a:cubicBezTo>
                    <a:pt x="3321" y="6573"/>
                    <a:pt x="844" y="10612"/>
                    <a:pt x="0" y="14666"/>
                  </a:cubicBezTo>
                  <a:cubicBezTo>
                    <a:pt x="3801" y="17064"/>
                    <a:pt x="8745" y="19387"/>
                    <a:pt x="14714" y="21600"/>
                  </a:cubicBezTo>
                  <a:cubicBezTo>
                    <a:pt x="17043" y="14633"/>
                    <a:pt x="20244" y="7670"/>
                    <a:pt x="21508" y="699"/>
                  </a:cubicBezTo>
                  <a:cubicBezTo>
                    <a:pt x="21508" y="695"/>
                    <a:pt x="21531" y="687"/>
                    <a:pt x="21508" y="684"/>
                  </a:cubicBezTo>
                  <a:cubicBezTo>
                    <a:pt x="21600" y="252"/>
                    <a:pt x="19783" y="0"/>
                    <a:pt x="1787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7" name="Google Shape;1301;p44"/>
            <p:cNvSpPr/>
            <p:nvPr/>
          </p:nvSpPr>
          <p:spPr>
            <a:xfrm>
              <a:off x="73749" y="379062"/>
              <a:ext cx="102897" cy="218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7" h="21600" fill="norm" stroke="1" extrusionOk="0">
                  <a:moveTo>
                    <a:pt x="20021" y="0"/>
                  </a:moveTo>
                  <a:cubicBezTo>
                    <a:pt x="19700" y="0"/>
                    <a:pt x="19367" y="55"/>
                    <a:pt x="19083" y="180"/>
                  </a:cubicBezTo>
                  <a:cubicBezTo>
                    <a:pt x="18007" y="668"/>
                    <a:pt x="17060" y="1235"/>
                    <a:pt x="16183" y="1802"/>
                  </a:cubicBezTo>
                  <a:cubicBezTo>
                    <a:pt x="9258" y="6319"/>
                    <a:pt x="5248" y="11601"/>
                    <a:pt x="1602" y="16827"/>
                  </a:cubicBezTo>
                  <a:cubicBezTo>
                    <a:pt x="1108" y="17531"/>
                    <a:pt x="559" y="18392"/>
                    <a:pt x="0" y="19307"/>
                  </a:cubicBezTo>
                  <a:cubicBezTo>
                    <a:pt x="969" y="20086"/>
                    <a:pt x="1998" y="20855"/>
                    <a:pt x="3098" y="21600"/>
                  </a:cubicBezTo>
                  <a:cubicBezTo>
                    <a:pt x="8966" y="14639"/>
                    <a:pt x="15584" y="7811"/>
                    <a:pt x="21234" y="817"/>
                  </a:cubicBezTo>
                  <a:cubicBezTo>
                    <a:pt x="21242" y="811"/>
                    <a:pt x="21249" y="807"/>
                    <a:pt x="21249" y="801"/>
                  </a:cubicBezTo>
                  <a:cubicBezTo>
                    <a:pt x="21600" y="364"/>
                    <a:pt x="20848" y="0"/>
                    <a:pt x="2002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8" name="Google Shape;1302;p44"/>
            <p:cNvSpPr/>
            <p:nvPr/>
          </p:nvSpPr>
          <p:spPr>
            <a:xfrm>
              <a:off x="90708" y="454283"/>
              <a:ext cx="168399" cy="164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3" h="21600" fill="norm" stroke="1" extrusionOk="0">
                  <a:moveTo>
                    <a:pt x="20485" y="0"/>
                  </a:moveTo>
                  <a:cubicBezTo>
                    <a:pt x="20386" y="0"/>
                    <a:pt x="20284" y="18"/>
                    <a:pt x="20180" y="59"/>
                  </a:cubicBezTo>
                  <a:cubicBezTo>
                    <a:pt x="19331" y="398"/>
                    <a:pt x="18523" y="870"/>
                    <a:pt x="17755" y="1363"/>
                  </a:cubicBezTo>
                  <a:cubicBezTo>
                    <a:pt x="11655" y="5267"/>
                    <a:pt x="6839" y="10817"/>
                    <a:pt x="2238" y="16378"/>
                  </a:cubicBezTo>
                  <a:cubicBezTo>
                    <a:pt x="1580" y="17172"/>
                    <a:pt x="806" y="18168"/>
                    <a:pt x="0" y="19227"/>
                  </a:cubicBezTo>
                  <a:cubicBezTo>
                    <a:pt x="552" y="20039"/>
                    <a:pt x="1130" y="20829"/>
                    <a:pt x="1728" y="21600"/>
                  </a:cubicBezTo>
                  <a:cubicBezTo>
                    <a:pt x="8130" y="14804"/>
                    <a:pt x="14820" y="8280"/>
                    <a:pt x="21089" y="1363"/>
                  </a:cubicBezTo>
                  <a:cubicBezTo>
                    <a:pt x="21093" y="1351"/>
                    <a:pt x="21097" y="1351"/>
                    <a:pt x="21106" y="1342"/>
                  </a:cubicBezTo>
                  <a:cubicBezTo>
                    <a:pt x="21600" y="795"/>
                    <a:pt x="21137" y="0"/>
                    <a:pt x="2048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9" name="Google Shape;1303;p44"/>
            <p:cNvSpPr/>
            <p:nvPr/>
          </p:nvSpPr>
          <p:spPr>
            <a:xfrm>
              <a:off x="112087" y="560465"/>
              <a:ext cx="220832" cy="84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1600" fill="norm" stroke="1" extrusionOk="0">
                  <a:moveTo>
                    <a:pt x="20137" y="0"/>
                  </a:moveTo>
                  <a:cubicBezTo>
                    <a:pt x="19652" y="0"/>
                    <a:pt x="19166" y="102"/>
                    <a:pt x="18687" y="244"/>
                  </a:cubicBezTo>
                  <a:cubicBezTo>
                    <a:pt x="13239" y="1805"/>
                    <a:pt x="8160" y="7371"/>
                    <a:pt x="3227" y="13161"/>
                  </a:cubicBezTo>
                  <a:cubicBezTo>
                    <a:pt x="2321" y="14225"/>
                    <a:pt x="1165" y="15700"/>
                    <a:pt x="0" y="17243"/>
                  </a:cubicBezTo>
                  <a:cubicBezTo>
                    <a:pt x="484" y="18734"/>
                    <a:pt x="984" y="20185"/>
                    <a:pt x="1503" y="21600"/>
                  </a:cubicBezTo>
                  <a:cubicBezTo>
                    <a:pt x="7981" y="15330"/>
                    <a:pt x="14563" y="9730"/>
                    <a:pt x="20993" y="3117"/>
                  </a:cubicBezTo>
                  <a:lnTo>
                    <a:pt x="21003" y="3110"/>
                  </a:lnTo>
                  <a:cubicBezTo>
                    <a:pt x="21600" y="2501"/>
                    <a:pt x="21418" y="193"/>
                    <a:pt x="20772" y="63"/>
                  </a:cubicBezTo>
                  <a:cubicBezTo>
                    <a:pt x="20561" y="20"/>
                    <a:pt x="20350" y="0"/>
                    <a:pt x="2013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0" name="Google Shape;1304;p44"/>
            <p:cNvSpPr/>
            <p:nvPr/>
          </p:nvSpPr>
          <p:spPr>
            <a:xfrm>
              <a:off x="139266" y="656503"/>
              <a:ext cx="193737" cy="41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6" h="21600" fill="norm" stroke="1" extrusionOk="0">
                  <a:moveTo>
                    <a:pt x="0" y="0"/>
                  </a:moveTo>
                  <a:cubicBezTo>
                    <a:pt x="1154" y="5164"/>
                    <a:pt x="2367" y="10019"/>
                    <a:pt x="3635" y="14509"/>
                  </a:cubicBezTo>
                  <a:cubicBezTo>
                    <a:pt x="9300" y="17105"/>
                    <a:pt x="14969" y="19954"/>
                    <a:pt x="20641" y="21592"/>
                  </a:cubicBezTo>
                  <a:cubicBezTo>
                    <a:pt x="20643" y="21588"/>
                    <a:pt x="20644" y="21584"/>
                    <a:pt x="20645" y="21584"/>
                  </a:cubicBezTo>
                  <a:cubicBezTo>
                    <a:pt x="20648" y="21584"/>
                    <a:pt x="20651" y="21592"/>
                    <a:pt x="20656" y="21592"/>
                  </a:cubicBezTo>
                  <a:cubicBezTo>
                    <a:pt x="20673" y="21596"/>
                    <a:pt x="20688" y="21600"/>
                    <a:pt x="20703" y="21600"/>
                  </a:cubicBezTo>
                  <a:cubicBezTo>
                    <a:pt x="21390" y="21600"/>
                    <a:pt x="21600" y="17121"/>
                    <a:pt x="20967" y="15431"/>
                  </a:cubicBezTo>
                  <a:cubicBezTo>
                    <a:pt x="20283" y="13600"/>
                    <a:pt x="19524" y="12238"/>
                    <a:pt x="18778" y="11052"/>
                  </a:cubicBezTo>
                  <a:cubicBezTo>
                    <a:pt x="12868" y="1658"/>
                    <a:pt x="6612" y="473"/>
                    <a:pt x="462" y="16"/>
                  </a:cubicBezTo>
                  <a:cubicBezTo>
                    <a:pt x="315" y="0"/>
                    <a:pt x="163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1" name="Google Shape;1305;p44"/>
            <p:cNvSpPr/>
            <p:nvPr/>
          </p:nvSpPr>
          <p:spPr>
            <a:xfrm>
              <a:off x="117848" y="21887"/>
              <a:ext cx="466245" cy="191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63" y="6277"/>
                  </a:moveTo>
                  <a:cubicBezTo>
                    <a:pt x="3334" y="6945"/>
                    <a:pt x="2919" y="7654"/>
                    <a:pt x="2522" y="8400"/>
                  </a:cubicBezTo>
                  <a:cubicBezTo>
                    <a:pt x="2202" y="9011"/>
                    <a:pt x="1891" y="9644"/>
                    <a:pt x="1591" y="10303"/>
                  </a:cubicBezTo>
                  <a:cubicBezTo>
                    <a:pt x="1020" y="11559"/>
                    <a:pt x="489" y="12900"/>
                    <a:pt x="0" y="14325"/>
                  </a:cubicBezTo>
                  <a:cubicBezTo>
                    <a:pt x="157" y="14643"/>
                    <a:pt x="316" y="14943"/>
                    <a:pt x="478" y="15235"/>
                  </a:cubicBezTo>
                  <a:cubicBezTo>
                    <a:pt x="1590" y="12282"/>
                    <a:pt x="2684" y="9295"/>
                    <a:pt x="3763" y="6277"/>
                  </a:cubicBezTo>
                  <a:close/>
                  <a:moveTo>
                    <a:pt x="6747" y="2631"/>
                  </a:moveTo>
                  <a:cubicBezTo>
                    <a:pt x="6652" y="2718"/>
                    <a:pt x="6557" y="2809"/>
                    <a:pt x="6462" y="2899"/>
                  </a:cubicBezTo>
                  <a:cubicBezTo>
                    <a:pt x="5520" y="3825"/>
                    <a:pt x="4632" y="4939"/>
                    <a:pt x="3803" y="6216"/>
                  </a:cubicBezTo>
                  <a:cubicBezTo>
                    <a:pt x="2900" y="9583"/>
                    <a:pt x="2019" y="12934"/>
                    <a:pt x="1190" y="16384"/>
                  </a:cubicBezTo>
                  <a:cubicBezTo>
                    <a:pt x="1412" y="16714"/>
                    <a:pt x="1638" y="17024"/>
                    <a:pt x="1868" y="17320"/>
                  </a:cubicBezTo>
                  <a:cubicBezTo>
                    <a:pt x="2120" y="17638"/>
                    <a:pt x="2373" y="17934"/>
                    <a:pt x="2634" y="18211"/>
                  </a:cubicBezTo>
                  <a:cubicBezTo>
                    <a:pt x="3354" y="18981"/>
                    <a:pt x="4105" y="19598"/>
                    <a:pt x="4867" y="20085"/>
                  </a:cubicBezTo>
                  <a:cubicBezTo>
                    <a:pt x="4912" y="20118"/>
                    <a:pt x="4957" y="20145"/>
                    <a:pt x="5000" y="20171"/>
                  </a:cubicBezTo>
                  <a:cubicBezTo>
                    <a:pt x="5236" y="20323"/>
                    <a:pt x="5469" y="20459"/>
                    <a:pt x="5707" y="20588"/>
                  </a:cubicBezTo>
                  <a:cubicBezTo>
                    <a:pt x="5744" y="19751"/>
                    <a:pt x="5781" y="18916"/>
                    <a:pt x="5825" y="18078"/>
                  </a:cubicBezTo>
                  <a:cubicBezTo>
                    <a:pt x="6075" y="12911"/>
                    <a:pt x="6381" y="7760"/>
                    <a:pt x="6747" y="2631"/>
                  </a:cubicBezTo>
                  <a:close/>
                  <a:moveTo>
                    <a:pt x="12601" y="0"/>
                  </a:moveTo>
                  <a:cubicBezTo>
                    <a:pt x="12473" y="0"/>
                    <a:pt x="12346" y="3"/>
                    <a:pt x="12218" y="11"/>
                  </a:cubicBezTo>
                  <a:cubicBezTo>
                    <a:pt x="10436" y="105"/>
                    <a:pt x="8631" y="917"/>
                    <a:pt x="6871" y="2517"/>
                  </a:cubicBezTo>
                  <a:cubicBezTo>
                    <a:pt x="6927" y="7119"/>
                    <a:pt x="6938" y="11725"/>
                    <a:pt x="6913" y="16323"/>
                  </a:cubicBezTo>
                  <a:cubicBezTo>
                    <a:pt x="6905" y="17919"/>
                    <a:pt x="6891" y="19516"/>
                    <a:pt x="6874" y="21111"/>
                  </a:cubicBezTo>
                  <a:cubicBezTo>
                    <a:pt x="7574" y="21372"/>
                    <a:pt x="8286" y="21536"/>
                    <a:pt x="8995" y="21600"/>
                  </a:cubicBezTo>
                  <a:cubicBezTo>
                    <a:pt x="8801" y="19227"/>
                    <a:pt x="8631" y="16835"/>
                    <a:pt x="8484" y="14443"/>
                  </a:cubicBezTo>
                  <a:cubicBezTo>
                    <a:pt x="8225" y="10269"/>
                    <a:pt x="8039" y="6069"/>
                    <a:pt x="7920" y="1857"/>
                  </a:cubicBezTo>
                  <a:cubicBezTo>
                    <a:pt x="8456" y="5769"/>
                    <a:pt x="8992" y="9633"/>
                    <a:pt x="9547" y="13484"/>
                  </a:cubicBezTo>
                  <a:cubicBezTo>
                    <a:pt x="9936" y="16172"/>
                    <a:pt x="10332" y="18851"/>
                    <a:pt x="10744" y="21540"/>
                  </a:cubicBezTo>
                  <a:cubicBezTo>
                    <a:pt x="11816" y="21384"/>
                    <a:pt x="12882" y="20982"/>
                    <a:pt x="13917" y="20323"/>
                  </a:cubicBezTo>
                  <a:cubicBezTo>
                    <a:pt x="13731" y="17404"/>
                    <a:pt x="13566" y="14474"/>
                    <a:pt x="13424" y="11536"/>
                  </a:cubicBezTo>
                  <a:cubicBezTo>
                    <a:pt x="13257" y="8089"/>
                    <a:pt x="13120" y="4628"/>
                    <a:pt x="13014" y="1167"/>
                  </a:cubicBezTo>
                  <a:cubicBezTo>
                    <a:pt x="13548" y="4488"/>
                    <a:pt x="14065" y="7699"/>
                    <a:pt x="14602" y="10884"/>
                  </a:cubicBezTo>
                  <a:cubicBezTo>
                    <a:pt x="15037" y="13480"/>
                    <a:pt x="15480" y="16059"/>
                    <a:pt x="15953" y="18659"/>
                  </a:cubicBezTo>
                  <a:cubicBezTo>
                    <a:pt x="17369" y="17222"/>
                    <a:pt x="18702" y="15254"/>
                    <a:pt x="19876" y="12847"/>
                  </a:cubicBezTo>
                  <a:cubicBezTo>
                    <a:pt x="19656" y="12228"/>
                    <a:pt x="19459" y="11604"/>
                    <a:pt x="19336" y="11263"/>
                  </a:cubicBezTo>
                  <a:cubicBezTo>
                    <a:pt x="18843" y="9935"/>
                    <a:pt x="18361" y="8154"/>
                    <a:pt x="17828" y="6705"/>
                  </a:cubicBezTo>
                  <a:cubicBezTo>
                    <a:pt x="17620" y="6133"/>
                    <a:pt x="17403" y="5618"/>
                    <a:pt x="17178" y="5197"/>
                  </a:cubicBezTo>
                  <a:cubicBezTo>
                    <a:pt x="17432" y="5667"/>
                    <a:pt x="17683" y="6136"/>
                    <a:pt x="17932" y="6614"/>
                  </a:cubicBezTo>
                  <a:cubicBezTo>
                    <a:pt x="18787" y="8237"/>
                    <a:pt x="19627" y="9898"/>
                    <a:pt x="20453" y="11592"/>
                  </a:cubicBezTo>
                  <a:cubicBezTo>
                    <a:pt x="20858" y="10668"/>
                    <a:pt x="21242" y="9689"/>
                    <a:pt x="21600" y="8647"/>
                  </a:cubicBezTo>
                  <a:cubicBezTo>
                    <a:pt x="21592" y="8631"/>
                    <a:pt x="21581" y="8616"/>
                    <a:pt x="21574" y="8602"/>
                  </a:cubicBezTo>
                  <a:cubicBezTo>
                    <a:pt x="21452" y="8351"/>
                    <a:pt x="20885" y="7062"/>
                    <a:pt x="20154" y="5375"/>
                  </a:cubicBezTo>
                  <a:cubicBezTo>
                    <a:pt x="19913" y="4822"/>
                    <a:pt x="19655" y="4223"/>
                    <a:pt x="19388" y="3608"/>
                  </a:cubicBezTo>
                  <a:cubicBezTo>
                    <a:pt x="19291" y="3503"/>
                    <a:pt x="19196" y="3400"/>
                    <a:pt x="19101" y="3298"/>
                  </a:cubicBezTo>
                  <a:cubicBezTo>
                    <a:pt x="18845" y="3025"/>
                    <a:pt x="18588" y="2775"/>
                    <a:pt x="18329" y="2536"/>
                  </a:cubicBezTo>
                  <a:cubicBezTo>
                    <a:pt x="18282" y="2494"/>
                    <a:pt x="18234" y="2452"/>
                    <a:pt x="18187" y="2415"/>
                  </a:cubicBezTo>
                  <a:cubicBezTo>
                    <a:pt x="18141" y="2369"/>
                    <a:pt x="18097" y="2335"/>
                    <a:pt x="18052" y="2297"/>
                  </a:cubicBezTo>
                  <a:cubicBezTo>
                    <a:pt x="17993" y="2240"/>
                    <a:pt x="17930" y="2190"/>
                    <a:pt x="17870" y="2142"/>
                  </a:cubicBezTo>
                  <a:cubicBezTo>
                    <a:pt x="17685" y="1986"/>
                    <a:pt x="17498" y="1842"/>
                    <a:pt x="17310" y="1702"/>
                  </a:cubicBezTo>
                  <a:cubicBezTo>
                    <a:pt x="17114" y="1558"/>
                    <a:pt x="16920" y="1425"/>
                    <a:pt x="16724" y="1304"/>
                  </a:cubicBezTo>
                  <a:cubicBezTo>
                    <a:pt x="16435" y="1114"/>
                    <a:pt x="16142" y="951"/>
                    <a:pt x="15848" y="807"/>
                  </a:cubicBezTo>
                  <a:cubicBezTo>
                    <a:pt x="15839" y="803"/>
                    <a:pt x="15827" y="796"/>
                    <a:pt x="15818" y="796"/>
                  </a:cubicBezTo>
                  <a:cubicBezTo>
                    <a:pt x="15774" y="766"/>
                    <a:pt x="15734" y="751"/>
                    <a:pt x="15693" y="732"/>
                  </a:cubicBezTo>
                  <a:cubicBezTo>
                    <a:pt x="14679" y="248"/>
                    <a:pt x="13645" y="0"/>
                    <a:pt x="1260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2" name="Google Shape;1306;p44"/>
            <p:cNvSpPr/>
            <p:nvPr/>
          </p:nvSpPr>
          <p:spPr>
            <a:xfrm>
              <a:off x="484078" y="476040"/>
              <a:ext cx="155670" cy="250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600" fill="norm" stroke="1" extrusionOk="0">
                  <a:moveTo>
                    <a:pt x="10327" y="0"/>
                  </a:moveTo>
                  <a:cubicBezTo>
                    <a:pt x="10286" y="35"/>
                    <a:pt x="10253" y="75"/>
                    <a:pt x="10207" y="110"/>
                  </a:cubicBezTo>
                  <a:cubicBezTo>
                    <a:pt x="8638" y="1576"/>
                    <a:pt x="6792" y="2914"/>
                    <a:pt x="5103" y="4319"/>
                  </a:cubicBezTo>
                  <a:cubicBezTo>
                    <a:pt x="5015" y="4385"/>
                    <a:pt x="4937" y="4452"/>
                    <a:pt x="4854" y="4521"/>
                  </a:cubicBezTo>
                  <a:cubicBezTo>
                    <a:pt x="3747" y="5460"/>
                    <a:pt x="2713" y="6425"/>
                    <a:pt x="1879" y="7476"/>
                  </a:cubicBezTo>
                  <a:cubicBezTo>
                    <a:pt x="1819" y="7558"/>
                    <a:pt x="1753" y="7641"/>
                    <a:pt x="1694" y="7725"/>
                  </a:cubicBezTo>
                  <a:cubicBezTo>
                    <a:pt x="1574" y="7873"/>
                    <a:pt x="1472" y="8024"/>
                    <a:pt x="1372" y="8174"/>
                  </a:cubicBezTo>
                  <a:cubicBezTo>
                    <a:pt x="1016" y="8696"/>
                    <a:pt x="734" y="9231"/>
                    <a:pt x="527" y="9773"/>
                  </a:cubicBezTo>
                  <a:cubicBezTo>
                    <a:pt x="199" y="10610"/>
                    <a:pt x="24" y="11471"/>
                    <a:pt x="5" y="12325"/>
                  </a:cubicBezTo>
                  <a:cubicBezTo>
                    <a:pt x="-9" y="12693"/>
                    <a:pt x="9" y="13058"/>
                    <a:pt x="60" y="13423"/>
                  </a:cubicBezTo>
                  <a:lnTo>
                    <a:pt x="56" y="13426"/>
                  </a:lnTo>
                  <a:lnTo>
                    <a:pt x="60" y="13429"/>
                  </a:lnTo>
                  <a:cubicBezTo>
                    <a:pt x="64" y="13440"/>
                    <a:pt x="64" y="13455"/>
                    <a:pt x="64" y="13463"/>
                  </a:cubicBezTo>
                  <a:cubicBezTo>
                    <a:pt x="60" y="13469"/>
                    <a:pt x="60" y="13475"/>
                    <a:pt x="60" y="13481"/>
                  </a:cubicBezTo>
                  <a:cubicBezTo>
                    <a:pt x="75" y="13599"/>
                    <a:pt x="87" y="13713"/>
                    <a:pt x="111" y="13822"/>
                  </a:cubicBezTo>
                  <a:cubicBezTo>
                    <a:pt x="264" y="14706"/>
                    <a:pt x="582" y="15575"/>
                    <a:pt x="1048" y="16409"/>
                  </a:cubicBezTo>
                  <a:cubicBezTo>
                    <a:pt x="1261" y="16794"/>
                    <a:pt x="1504" y="17166"/>
                    <a:pt x="1776" y="17531"/>
                  </a:cubicBezTo>
                  <a:lnTo>
                    <a:pt x="1776" y="17533"/>
                  </a:lnTo>
                  <a:cubicBezTo>
                    <a:pt x="1827" y="17597"/>
                    <a:pt x="1883" y="17664"/>
                    <a:pt x="1930" y="17725"/>
                  </a:cubicBezTo>
                  <a:lnTo>
                    <a:pt x="1934" y="17730"/>
                  </a:lnTo>
                  <a:cubicBezTo>
                    <a:pt x="2160" y="18008"/>
                    <a:pt x="2396" y="18283"/>
                    <a:pt x="2663" y="18550"/>
                  </a:cubicBezTo>
                  <a:lnTo>
                    <a:pt x="2663" y="18552"/>
                  </a:lnTo>
                  <a:cubicBezTo>
                    <a:pt x="2709" y="18599"/>
                    <a:pt x="2750" y="18645"/>
                    <a:pt x="2797" y="18691"/>
                  </a:cubicBezTo>
                  <a:cubicBezTo>
                    <a:pt x="3036" y="18924"/>
                    <a:pt x="3286" y="19155"/>
                    <a:pt x="3549" y="19376"/>
                  </a:cubicBezTo>
                  <a:cubicBezTo>
                    <a:pt x="4217" y="19938"/>
                    <a:pt x="4933" y="20404"/>
                    <a:pt x="5676" y="20826"/>
                  </a:cubicBezTo>
                  <a:cubicBezTo>
                    <a:pt x="5786" y="20893"/>
                    <a:pt x="5897" y="20957"/>
                    <a:pt x="6017" y="21020"/>
                  </a:cubicBezTo>
                  <a:cubicBezTo>
                    <a:pt x="6373" y="21223"/>
                    <a:pt x="6733" y="21412"/>
                    <a:pt x="7102" y="21600"/>
                  </a:cubicBezTo>
                  <a:cubicBezTo>
                    <a:pt x="7656" y="21449"/>
                    <a:pt x="8199" y="21290"/>
                    <a:pt x="8740" y="21122"/>
                  </a:cubicBezTo>
                  <a:cubicBezTo>
                    <a:pt x="9539" y="20879"/>
                    <a:pt x="10327" y="20618"/>
                    <a:pt x="11103" y="20346"/>
                  </a:cubicBezTo>
                  <a:cubicBezTo>
                    <a:pt x="11130" y="20337"/>
                    <a:pt x="11162" y="20325"/>
                    <a:pt x="11185" y="20314"/>
                  </a:cubicBezTo>
                  <a:cubicBezTo>
                    <a:pt x="11301" y="20279"/>
                    <a:pt x="11411" y="20238"/>
                    <a:pt x="11518" y="20201"/>
                  </a:cubicBezTo>
                  <a:cubicBezTo>
                    <a:pt x="14503" y="19132"/>
                    <a:pt x="17313" y="17861"/>
                    <a:pt x="19902" y="16395"/>
                  </a:cubicBezTo>
                  <a:cubicBezTo>
                    <a:pt x="20165" y="16074"/>
                    <a:pt x="20396" y="15749"/>
                    <a:pt x="20599" y="15407"/>
                  </a:cubicBezTo>
                  <a:cubicBezTo>
                    <a:pt x="20613" y="15393"/>
                    <a:pt x="20613" y="15378"/>
                    <a:pt x="20626" y="15361"/>
                  </a:cubicBezTo>
                  <a:cubicBezTo>
                    <a:pt x="20746" y="15152"/>
                    <a:pt x="20852" y="14944"/>
                    <a:pt x="20936" y="14732"/>
                  </a:cubicBezTo>
                  <a:lnTo>
                    <a:pt x="20940" y="14729"/>
                  </a:lnTo>
                  <a:cubicBezTo>
                    <a:pt x="21591" y="13220"/>
                    <a:pt x="21517" y="11615"/>
                    <a:pt x="20959" y="10071"/>
                  </a:cubicBezTo>
                  <a:lnTo>
                    <a:pt x="20963" y="10068"/>
                  </a:lnTo>
                  <a:cubicBezTo>
                    <a:pt x="20926" y="9967"/>
                    <a:pt x="20879" y="9871"/>
                    <a:pt x="20843" y="9768"/>
                  </a:cubicBezTo>
                  <a:cubicBezTo>
                    <a:pt x="20424" y="8771"/>
                    <a:pt x="19820" y="7798"/>
                    <a:pt x="19062" y="6888"/>
                  </a:cubicBezTo>
                  <a:cubicBezTo>
                    <a:pt x="18565" y="6294"/>
                    <a:pt x="18015" y="5732"/>
                    <a:pt x="17411" y="5182"/>
                  </a:cubicBezTo>
                  <a:cubicBezTo>
                    <a:pt x="17332" y="5110"/>
                    <a:pt x="17257" y="5040"/>
                    <a:pt x="17174" y="4971"/>
                  </a:cubicBezTo>
                  <a:cubicBezTo>
                    <a:pt x="17174" y="4968"/>
                    <a:pt x="17170" y="4965"/>
                    <a:pt x="17170" y="4965"/>
                  </a:cubicBezTo>
                  <a:cubicBezTo>
                    <a:pt x="15283" y="3270"/>
                    <a:pt x="12994" y="1746"/>
                    <a:pt x="10696" y="243"/>
                  </a:cubicBezTo>
                  <a:cubicBezTo>
                    <a:pt x="10696" y="243"/>
                    <a:pt x="10696" y="238"/>
                    <a:pt x="10692" y="238"/>
                  </a:cubicBezTo>
                  <a:lnTo>
                    <a:pt x="10327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3" name="Google Shape;1307;p44"/>
            <p:cNvSpPr/>
            <p:nvPr/>
          </p:nvSpPr>
          <p:spPr>
            <a:xfrm>
              <a:off x="557836" y="473861"/>
              <a:ext cx="17026" cy="237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600" fill="norm" stroke="1" extrusionOk="0">
                  <a:moveTo>
                    <a:pt x="1850" y="0"/>
                  </a:moveTo>
                  <a:cubicBezTo>
                    <a:pt x="1656" y="0"/>
                    <a:pt x="1463" y="1"/>
                    <a:pt x="1269" y="6"/>
                  </a:cubicBezTo>
                  <a:cubicBezTo>
                    <a:pt x="1017" y="6"/>
                    <a:pt x="814" y="21"/>
                    <a:pt x="650" y="31"/>
                  </a:cubicBezTo>
                  <a:cubicBezTo>
                    <a:pt x="98" y="64"/>
                    <a:pt x="-154" y="119"/>
                    <a:pt x="98" y="174"/>
                  </a:cubicBezTo>
                  <a:cubicBezTo>
                    <a:pt x="262" y="216"/>
                    <a:pt x="475" y="261"/>
                    <a:pt x="601" y="313"/>
                  </a:cubicBezTo>
                  <a:cubicBezTo>
                    <a:pt x="10854" y="2821"/>
                    <a:pt x="16344" y="5570"/>
                    <a:pt x="17399" y="8817"/>
                  </a:cubicBezTo>
                  <a:lnTo>
                    <a:pt x="17476" y="8821"/>
                  </a:lnTo>
                  <a:cubicBezTo>
                    <a:pt x="17525" y="8931"/>
                    <a:pt x="17525" y="9031"/>
                    <a:pt x="17564" y="9143"/>
                  </a:cubicBezTo>
                  <a:cubicBezTo>
                    <a:pt x="17728" y="9768"/>
                    <a:pt x="17728" y="10412"/>
                    <a:pt x="17564" y="11072"/>
                  </a:cubicBezTo>
                  <a:cubicBezTo>
                    <a:pt x="17399" y="11980"/>
                    <a:pt x="16847" y="12888"/>
                    <a:pt x="16169" y="13802"/>
                  </a:cubicBezTo>
                  <a:lnTo>
                    <a:pt x="16208" y="13808"/>
                  </a:lnTo>
                  <a:lnTo>
                    <a:pt x="16169" y="13808"/>
                  </a:lnTo>
                  <a:cubicBezTo>
                    <a:pt x="16092" y="13909"/>
                    <a:pt x="16092" y="14013"/>
                    <a:pt x="15918" y="14110"/>
                  </a:cubicBezTo>
                  <a:cubicBezTo>
                    <a:pt x="14824" y="15533"/>
                    <a:pt x="13381" y="16947"/>
                    <a:pt x="11958" y="18333"/>
                  </a:cubicBezTo>
                  <a:cubicBezTo>
                    <a:pt x="11319" y="18906"/>
                    <a:pt x="10728" y="19482"/>
                    <a:pt x="10138" y="20064"/>
                  </a:cubicBezTo>
                  <a:cubicBezTo>
                    <a:pt x="10138" y="20076"/>
                    <a:pt x="10138" y="20088"/>
                    <a:pt x="10089" y="20097"/>
                  </a:cubicBezTo>
                  <a:lnTo>
                    <a:pt x="10089" y="20101"/>
                  </a:lnTo>
                  <a:cubicBezTo>
                    <a:pt x="10051" y="20188"/>
                    <a:pt x="9876" y="20271"/>
                    <a:pt x="9876" y="20362"/>
                  </a:cubicBezTo>
                  <a:lnTo>
                    <a:pt x="9838" y="20365"/>
                  </a:lnTo>
                  <a:cubicBezTo>
                    <a:pt x="9547" y="20637"/>
                    <a:pt x="9295" y="20914"/>
                    <a:pt x="9082" y="21188"/>
                  </a:cubicBezTo>
                  <a:lnTo>
                    <a:pt x="9082" y="21191"/>
                  </a:lnTo>
                  <a:cubicBezTo>
                    <a:pt x="9044" y="21234"/>
                    <a:pt x="9044" y="21273"/>
                    <a:pt x="8995" y="21316"/>
                  </a:cubicBezTo>
                  <a:cubicBezTo>
                    <a:pt x="8957" y="21411"/>
                    <a:pt x="8831" y="21505"/>
                    <a:pt x="8792" y="21600"/>
                  </a:cubicBezTo>
                  <a:cubicBezTo>
                    <a:pt x="9044" y="21590"/>
                    <a:pt x="9334" y="21578"/>
                    <a:pt x="9547" y="21566"/>
                  </a:cubicBezTo>
                  <a:cubicBezTo>
                    <a:pt x="10602" y="21529"/>
                    <a:pt x="11609" y="21486"/>
                    <a:pt x="12587" y="21447"/>
                  </a:cubicBezTo>
                  <a:cubicBezTo>
                    <a:pt x="12878" y="21094"/>
                    <a:pt x="13265" y="20737"/>
                    <a:pt x="13594" y="20383"/>
                  </a:cubicBezTo>
                  <a:lnTo>
                    <a:pt x="13633" y="20383"/>
                  </a:lnTo>
                  <a:cubicBezTo>
                    <a:pt x="13681" y="20289"/>
                    <a:pt x="13768" y="20198"/>
                    <a:pt x="13846" y="20104"/>
                  </a:cubicBezTo>
                  <a:cubicBezTo>
                    <a:pt x="14436" y="19516"/>
                    <a:pt x="15037" y="18931"/>
                    <a:pt x="15705" y="18357"/>
                  </a:cubicBezTo>
                  <a:cubicBezTo>
                    <a:pt x="17138" y="16971"/>
                    <a:pt x="18541" y="15563"/>
                    <a:pt x="19636" y="14144"/>
                  </a:cubicBezTo>
                  <a:lnTo>
                    <a:pt x="19674" y="14144"/>
                  </a:lnTo>
                  <a:cubicBezTo>
                    <a:pt x="19800" y="14049"/>
                    <a:pt x="19752" y="13958"/>
                    <a:pt x="19849" y="13866"/>
                  </a:cubicBezTo>
                  <a:lnTo>
                    <a:pt x="19887" y="13863"/>
                  </a:lnTo>
                  <a:cubicBezTo>
                    <a:pt x="20517" y="12931"/>
                    <a:pt x="21068" y="12002"/>
                    <a:pt x="21272" y="11075"/>
                  </a:cubicBezTo>
                  <a:cubicBezTo>
                    <a:pt x="21446" y="10353"/>
                    <a:pt x="21446" y="9665"/>
                    <a:pt x="21272" y="8992"/>
                  </a:cubicBezTo>
                  <a:lnTo>
                    <a:pt x="21272" y="8989"/>
                  </a:lnTo>
                  <a:cubicBezTo>
                    <a:pt x="21272" y="8860"/>
                    <a:pt x="21233" y="8744"/>
                    <a:pt x="21156" y="8629"/>
                  </a:cubicBezTo>
                  <a:cubicBezTo>
                    <a:pt x="19965" y="5526"/>
                    <a:pt x="14688" y="2873"/>
                    <a:pt x="5074" y="454"/>
                  </a:cubicBezTo>
                  <a:cubicBezTo>
                    <a:pt x="5074" y="454"/>
                    <a:pt x="5074" y="448"/>
                    <a:pt x="5035" y="448"/>
                  </a:cubicBezTo>
                  <a:cubicBezTo>
                    <a:pt x="4561" y="329"/>
                    <a:pt x="4106" y="213"/>
                    <a:pt x="3641" y="94"/>
                  </a:cubicBezTo>
                  <a:cubicBezTo>
                    <a:pt x="3360" y="35"/>
                    <a:pt x="2644" y="0"/>
                    <a:pt x="185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4" name="Google Shape;1308;p44"/>
            <p:cNvSpPr/>
            <p:nvPr/>
          </p:nvSpPr>
          <p:spPr>
            <a:xfrm>
              <a:off x="519384" y="526077"/>
              <a:ext cx="91326" cy="48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28" y="0"/>
                  </a:moveTo>
                  <a:cubicBezTo>
                    <a:pt x="277" y="342"/>
                    <a:pt x="142" y="688"/>
                    <a:pt x="0" y="1044"/>
                  </a:cubicBezTo>
                  <a:cubicBezTo>
                    <a:pt x="3707" y="8461"/>
                    <a:pt x="7820" y="15282"/>
                    <a:pt x="12305" y="21473"/>
                  </a:cubicBezTo>
                  <a:cubicBezTo>
                    <a:pt x="12336" y="21535"/>
                    <a:pt x="12359" y="21562"/>
                    <a:pt x="12407" y="21562"/>
                  </a:cubicBezTo>
                  <a:cubicBezTo>
                    <a:pt x="12443" y="21586"/>
                    <a:pt x="12481" y="21600"/>
                    <a:pt x="12520" y="21600"/>
                  </a:cubicBezTo>
                  <a:cubicBezTo>
                    <a:pt x="12600" y="21600"/>
                    <a:pt x="12682" y="21545"/>
                    <a:pt x="12740" y="21446"/>
                  </a:cubicBezTo>
                  <a:cubicBezTo>
                    <a:pt x="12858" y="21237"/>
                    <a:pt x="12979" y="21025"/>
                    <a:pt x="13090" y="20819"/>
                  </a:cubicBezTo>
                  <a:cubicBezTo>
                    <a:pt x="16035" y="15580"/>
                    <a:pt x="18877" y="10119"/>
                    <a:pt x="21600" y="4448"/>
                  </a:cubicBezTo>
                  <a:cubicBezTo>
                    <a:pt x="21465" y="4075"/>
                    <a:pt x="21329" y="3719"/>
                    <a:pt x="21194" y="3345"/>
                  </a:cubicBezTo>
                  <a:cubicBezTo>
                    <a:pt x="18591" y="8759"/>
                    <a:pt x="15860" y="14029"/>
                    <a:pt x="13066" y="19042"/>
                  </a:cubicBezTo>
                  <a:cubicBezTo>
                    <a:pt x="12877" y="19402"/>
                    <a:pt x="12678" y="19758"/>
                    <a:pt x="12478" y="20104"/>
                  </a:cubicBezTo>
                  <a:cubicBezTo>
                    <a:pt x="12447" y="20056"/>
                    <a:pt x="12416" y="20011"/>
                    <a:pt x="12383" y="19967"/>
                  </a:cubicBezTo>
                  <a:cubicBezTo>
                    <a:pt x="8033" y="13878"/>
                    <a:pt x="4026" y="7225"/>
                    <a:pt x="42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5" name="Google Shape;1309;p44"/>
            <p:cNvSpPr/>
            <p:nvPr/>
          </p:nvSpPr>
          <p:spPr>
            <a:xfrm>
              <a:off x="496395" y="562660"/>
              <a:ext cx="140122" cy="67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" y="0"/>
                  </a:moveTo>
                  <a:cubicBezTo>
                    <a:pt x="140" y="304"/>
                    <a:pt x="66" y="603"/>
                    <a:pt x="0" y="927"/>
                  </a:cubicBezTo>
                  <a:cubicBezTo>
                    <a:pt x="3249" y="8868"/>
                    <a:pt x="7186" y="15946"/>
                    <a:pt x="11428" y="21387"/>
                  </a:cubicBezTo>
                  <a:lnTo>
                    <a:pt x="11434" y="21397"/>
                  </a:lnTo>
                  <a:cubicBezTo>
                    <a:pt x="11471" y="21442"/>
                    <a:pt x="11502" y="21481"/>
                    <a:pt x="11537" y="21526"/>
                  </a:cubicBezTo>
                  <a:cubicBezTo>
                    <a:pt x="11568" y="21575"/>
                    <a:pt x="11611" y="21600"/>
                    <a:pt x="11655" y="21600"/>
                  </a:cubicBezTo>
                  <a:cubicBezTo>
                    <a:pt x="11669" y="21600"/>
                    <a:pt x="11683" y="21595"/>
                    <a:pt x="11698" y="21590"/>
                  </a:cubicBezTo>
                  <a:cubicBezTo>
                    <a:pt x="11755" y="21560"/>
                    <a:pt x="11816" y="21536"/>
                    <a:pt x="11879" y="21506"/>
                  </a:cubicBezTo>
                  <a:lnTo>
                    <a:pt x="11884" y="21496"/>
                  </a:lnTo>
                  <a:cubicBezTo>
                    <a:pt x="15599" y="19790"/>
                    <a:pt x="19039" y="15526"/>
                    <a:pt x="21600" y="9642"/>
                  </a:cubicBezTo>
                  <a:cubicBezTo>
                    <a:pt x="21558" y="9266"/>
                    <a:pt x="21517" y="8910"/>
                    <a:pt x="21471" y="8524"/>
                  </a:cubicBezTo>
                  <a:cubicBezTo>
                    <a:pt x="18987" y="14435"/>
                    <a:pt x="15588" y="18757"/>
                    <a:pt x="11910" y="20512"/>
                  </a:cubicBezTo>
                  <a:cubicBezTo>
                    <a:pt x="11842" y="20547"/>
                    <a:pt x="11764" y="20576"/>
                    <a:pt x="11698" y="20611"/>
                  </a:cubicBezTo>
                  <a:cubicBezTo>
                    <a:pt x="11620" y="20512"/>
                    <a:pt x="11542" y="20428"/>
                    <a:pt x="11459" y="20309"/>
                  </a:cubicBezTo>
                  <a:cubicBezTo>
                    <a:pt x="7280" y="14888"/>
                    <a:pt x="3394" y="7867"/>
                    <a:pt x="21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6" name="Google Shape;1310;p44"/>
            <p:cNvSpPr/>
            <p:nvPr/>
          </p:nvSpPr>
          <p:spPr>
            <a:xfrm>
              <a:off x="484480" y="631596"/>
              <a:ext cx="151899" cy="67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20" y="508"/>
                    <a:pt x="33" y="996"/>
                    <a:pt x="62" y="1489"/>
                  </a:cubicBezTo>
                  <a:cubicBezTo>
                    <a:pt x="3365" y="8854"/>
                    <a:pt x="7068" y="15352"/>
                    <a:pt x="11135" y="20837"/>
                  </a:cubicBezTo>
                  <a:cubicBezTo>
                    <a:pt x="11273" y="21040"/>
                    <a:pt x="11406" y="21226"/>
                    <a:pt x="11549" y="21409"/>
                  </a:cubicBezTo>
                  <a:cubicBezTo>
                    <a:pt x="11549" y="21419"/>
                    <a:pt x="11555" y="21419"/>
                    <a:pt x="11555" y="21419"/>
                  </a:cubicBezTo>
                  <a:cubicBezTo>
                    <a:pt x="11584" y="21464"/>
                    <a:pt x="11602" y="21493"/>
                    <a:pt x="11635" y="21528"/>
                  </a:cubicBezTo>
                  <a:cubicBezTo>
                    <a:pt x="11668" y="21578"/>
                    <a:pt x="11705" y="21600"/>
                    <a:pt x="11745" y="21600"/>
                  </a:cubicBezTo>
                  <a:cubicBezTo>
                    <a:pt x="11758" y="21600"/>
                    <a:pt x="11771" y="21598"/>
                    <a:pt x="11784" y="21593"/>
                  </a:cubicBezTo>
                  <a:cubicBezTo>
                    <a:pt x="11845" y="21560"/>
                    <a:pt x="11903" y="21528"/>
                    <a:pt x="11965" y="21484"/>
                  </a:cubicBezTo>
                  <a:lnTo>
                    <a:pt x="11969" y="21484"/>
                  </a:lnTo>
                  <a:cubicBezTo>
                    <a:pt x="14469" y="20188"/>
                    <a:pt x="16904" y="17014"/>
                    <a:pt x="19214" y="12112"/>
                  </a:cubicBezTo>
                  <a:cubicBezTo>
                    <a:pt x="19945" y="10571"/>
                    <a:pt x="20622" y="8928"/>
                    <a:pt x="21276" y="7214"/>
                  </a:cubicBezTo>
                  <a:cubicBezTo>
                    <a:pt x="21400" y="6446"/>
                    <a:pt x="21509" y="5648"/>
                    <a:pt x="21600" y="4870"/>
                  </a:cubicBezTo>
                  <a:cubicBezTo>
                    <a:pt x="20764" y="7179"/>
                    <a:pt x="19882" y="9392"/>
                    <a:pt x="18928" y="11423"/>
                  </a:cubicBezTo>
                  <a:cubicBezTo>
                    <a:pt x="16709" y="16128"/>
                    <a:pt x="14375" y="19197"/>
                    <a:pt x="11998" y="20493"/>
                  </a:cubicBezTo>
                  <a:cubicBezTo>
                    <a:pt x="11927" y="20532"/>
                    <a:pt x="11851" y="20577"/>
                    <a:pt x="11779" y="20621"/>
                  </a:cubicBezTo>
                  <a:cubicBezTo>
                    <a:pt x="11712" y="20522"/>
                    <a:pt x="11650" y="20448"/>
                    <a:pt x="11584" y="20351"/>
                  </a:cubicBezTo>
                  <a:lnTo>
                    <a:pt x="11573" y="20351"/>
                  </a:lnTo>
                  <a:cubicBezTo>
                    <a:pt x="11388" y="20094"/>
                    <a:pt x="11206" y="19844"/>
                    <a:pt x="11015" y="19561"/>
                  </a:cubicBezTo>
                  <a:cubicBezTo>
                    <a:pt x="6967" y="14014"/>
                    <a:pt x="3273" y="7449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7" name="Google Shape;1311;p44"/>
            <p:cNvSpPr/>
            <p:nvPr/>
          </p:nvSpPr>
          <p:spPr>
            <a:xfrm>
              <a:off x="484080" y="589276"/>
              <a:ext cx="80913" cy="137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2" y="0"/>
                  </a:moveTo>
                  <a:cubicBezTo>
                    <a:pt x="384" y="1528"/>
                    <a:pt x="45" y="3100"/>
                    <a:pt x="8" y="4660"/>
                  </a:cubicBezTo>
                  <a:cubicBezTo>
                    <a:pt x="8" y="4810"/>
                    <a:pt x="0" y="4957"/>
                    <a:pt x="0" y="5100"/>
                  </a:cubicBezTo>
                  <a:cubicBezTo>
                    <a:pt x="0" y="5623"/>
                    <a:pt x="45" y="6147"/>
                    <a:pt x="115" y="6666"/>
                  </a:cubicBezTo>
                  <a:lnTo>
                    <a:pt x="107" y="6671"/>
                  </a:lnTo>
                  <a:cubicBezTo>
                    <a:pt x="115" y="6671"/>
                    <a:pt x="115" y="6677"/>
                    <a:pt x="115" y="6677"/>
                  </a:cubicBezTo>
                  <a:cubicBezTo>
                    <a:pt x="6262" y="10327"/>
                    <a:pt x="13187" y="13538"/>
                    <a:pt x="20786" y="16256"/>
                  </a:cubicBezTo>
                  <a:cubicBezTo>
                    <a:pt x="20767" y="16210"/>
                    <a:pt x="20749" y="16172"/>
                    <a:pt x="20732" y="16130"/>
                  </a:cubicBezTo>
                  <a:cubicBezTo>
                    <a:pt x="19926" y="14088"/>
                    <a:pt x="18798" y="12104"/>
                    <a:pt x="17272" y="10206"/>
                  </a:cubicBezTo>
                  <a:cubicBezTo>
                    <a:pt x="14998" y="7427"/>
                    <a:pt x="7955" y="1254"/>
                    <a:pt x="1022" y="0"/>
                  </a:cubicBezTo>
                  <a:close/>
                  <a:moveTo>
                    <a:pt x="115" y="6751"/>
                  </a:moveTo>
                  <a:lnTo>
                    <a:pt x="115" y="6773"/>
                  </a:lnTo>
                  <a:cubicBezTo>
                    <a:pt x="144" y="6988"/>
                    <a:pt x="169" y="7195"/>
                    <a:pt x="214" y="7395"/>
                  </a:cubicBezTo>
                  <a:cubicBezTo>
                    <a:pt x="512" y="9009"/>
                    <a:pt x="1129" y="10597"/>
                    <a:pt x="2033" y="12120"/>
                  </a:cubicBezTo>
                  <a:cubicBezTo>
                    <a:pt x="2447" y="12823"/>
                    <a:pt x="2919" y="13502"/>
                    <a:pt x="3448" y="14168"/>
                  </a:cubicBezTo>
                  <a:lnTo>
                    <a:pt x="3448" y="14173"/>
                  </a:lnTo>
                  <a:cubicBezTo>
                    <a:pt x="3547" y="14288"/>
                    <a:pt x="3656" y="14411"/>
                    <a:pt x="3746" y="14523"/>
                  </a:cubicBezTo>
                  <a:lnTo>
                    <a:pt x="3754" y="14532"/>
                  </a:lnTo>
                  <a:cubicBezTo>
                    <a:pt x="4192" y="15040"/>
                    <a:pt x="4651" y="15542"/>
                    <a:pt x="5169" y="16029"/>
                  </a:cubicBezTo>
                  <a:lnTo>
                    <a:pt x="5169" y="16034"/>
                  </a:lnTo>
                  <a:cubicBezTo>
                    <a:pt x="5259" y="16119"/>
                    <a:pt x="5339" y="16204"/>
                    <a:pt x="5430" y="16288"/>
                  </a:cubicBezTo>
                  <a:cubicBezTo>
                    <a:pt x="5894" y="16713"/>
                    <a:pt x="6380" y="17135"/>
                    <a:pt x="6890" y="17538"/>
                  </a:cubicBezTo>
                  <a:cubicBezTo>
                    <a:pt x="8187" y="18564"/>
                    <a:pt x="9577" y="19415"/>
                    <a:pt x="11020" y="20187"/>
                  </a:cubicBezTo>
                  <a:cubicBezTo>
                    <a:pt x="11234" y="20310"/>
                    <a:pt x="11450" y="20426"/>
                    <a:pt x="11682" y="20541"/>
                  </a:cubicBezTo>
                  <a:cubicBezTo>
                    <a:pt x="12373" y="20912"/>
                    <a:pt x="13072" y="21256"/>
                    <a:pt x="13789" y="21600"/>
                  </a:cubicBezTo>
                  <a:cubicBezTo>
                    <a:pt x="14865" y="21324"/>
                    <a:pt x="15919" y="21034"/>
                    <a:pt x="16970" y="20727"/>
                  </a:cubicBezTo>
                  <a:cubicBezTo>
                    <a:pt x="18520" y="20283"/>
                    <a:pt x="20050" y="19806"/>
                    <a:pt x="21557" y="19310"/>
                  </a:cubicBezTo>
                  <a:cubicBezTo>
                    <a:pt x="21565" y="19145"/>
                    <a:pt x="21592" y="18981"/>
                    <a:pt x="21600" y="18818"/>
                  </a:cubicBezTo>
                  <a:cubicBezTo>
                    <a:pt x="21584" y="18759"/>
                    <a:pt x="21573" y="18707"/>
                    <a:pt x="21557" y="18649"/>
                  </a:cubicBezTo>
                  <a:cubicBezTo>
                    <a:pt x="21394" y="18055"/>
                    <a:pt x="21224" y="17463"/>
                    <a:pt x="21010" y="16881"/>
                  </a:cubicBezTo>
                  <a:cubicBezTo>
                    <a:pt x="13376" y="14194"/>
                    <a:pt x="6425" y="11009"/>
                    <a:pt x="224" y="7400"/>
                  </a:cubicBezTo>
                  <a:cubicBezTo>
                    <a:pt x="179" y="7185"/>
                    <a:pt x="152" y="6968"/>
                    <a:pt x="115" y="6751"/>
                  </a:cubicBezTo>
                  <a:close/>
                </a:path>
              </a:pathLst>
            </a:custGeom>
            <a:solidFill>
              <a:srgbClr val="60947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8" name="Google Shape;1312;p44"/>
            <p:cNvSpPr/>
            <p:nvPr/>
          </p:nvSpPr>
          <p:spPr>
            <a:xfrm>
              <a:off x="558781" y="70387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15" y="0"/>
                  </a:moveTo>
                  <a:cubicBezTo>
                    <a:pt x="4708" y="7182"/>
                    <a:pt x="1108" y="14365"/>
                    <a:pt x="0" y="21600"/>
                  </a:cubicBezTo>
                  <a:cubicBezTo>
                    <a:pt x="7200" y="20855"/>
                    <a:pt x="15508" y="19898"/>
                    <a:pt x="21600" y="18993"/>
                  </a:cubicBezTo>
                  <a:cubicBezTo>
                    <a:pt x="16615" y="12715"/>
                    <a:pt x="10800" y="6491"/>
                    <a:pt x="581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9" name="Google Shape;1313;p44"/>
            <p:cNvSpPr/>
            <p:nvPr/>
          </p:nvSpPr>
          <p:spPr>
            <a:xfrm>
              <a:off x="484480" y="631596"/>
              <a:ext cx="78303" cy="64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8" y="13"/>
                  </a:lnTo>
                  <a:cubicBezTo>
                    <a:pt x="8" y="13"/>
                    <a:pt x="8" y="0"/>
                    <a:pt x="0" y="0"/>
                  </a:cubicBezTo>
                  <a:close/>
                  <a:moveTo>
                    <a:pt x="8" y="13"/>
                  </a:moveTo>
                  <a:cubicBezTo>
                    <a:pt x="17" y="56"/>
                    <a:pt x="17" y="113"/>
                    <a:pt x="17" y="146"/>
                  </a:cubicBezTo>
                  <a:cubicBezTo>
                    <a:pt x="17" y="159"/>
                    <a:pt x="17" y="169"/>
                    <a:pt x="8" y="169"/>
                  </a:cubicBezTo>
                  <a:cubicBezTo>
                    <a:pt x="47" y="629"/>
                    <a:pt x="74" y="1089"/>
                    <a:pt x="121" y="1543"/>
                  </a:cubicBezTo>
                  <a:cubicBezTo>
                    <a:pt x="6529" y="9178"/>
                    <a:pt x="13712" y="15914"/>
                    <a:pt x="21600" y="21600"/>
                  </a:cubicBezTo>
                  <a:cubicBezTo>
                    <a:pt x="21515" y="21151"/>
                    <a:pt x="21443" y="20706"/>
                    <a:pt x="21368" y="20277"/>
                  </a:cubicBezTo>
                  <a:cubicBezTo>
                    <a:pt x="13516" y="14528"/>
                    <a:pt x="6361" y="7735"/>
                    <a:pt x="8" y="13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0" name="Google Shape;1314;p44"/>
            <p:cNvSpPr/>
            <p:nvPr/>
          </p:nvSpPr>
          <p:spPr>
            <a:xfrm>
              <a:off x="343388" y="601052"/>
              <a:ext cx="204261" cy="1554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789" y="0"/>
                  </a:moveTo>
                  <a:cubicBezTo>
                    <a:pt x="5593" y="0"/>
                    <a:pt x="5396" y="2"/>
                    <a:pt x="5200" y="5"/>
                  </a:cubicBezTo>
                  <a:cubicBezTo>
                    <a:pt x="3606" y="33"/>
                    <a:pt x="2006" y="182"/>
                    <a:pt x="409" y="350"/>
                  </a:cubicBezTo>
                  <a:cubicBezTo>
                    <a:pt x="407" y="349"/>
                    <a:pt x="406" y="348"/>
                    <a:pt x="405" y="348"/>
                  </a:cubicBezTo>
                  <a:cubicBezTo>
                    <a:pt x="402" y="348"/>
                    <a:pt x="401" y="350"/>
                    <a:pt x="401" y="350"/>
                  </a:cubicBezTo>
                  <a:cubicBezTo>
                    <a:pt x="270" y="350"/>
                    <a:pt x="135" y="374"/>
                    <a:pt x="0" y="383"/>
                  </a:cubicBezTo>
                  <a:cubicBezTo>
                    <a:pt x="14" y="458"/>
                    <a:pt x="29" y="514"/>
                    <a:pt x="46" y="589"/>
                  </a:cubicBezTo>
                  <a:lnTo>
                    <a:pt x="42" y="593"/>
                  </a:lnTo>
                  <a:lnTo>
                    <a:pt x="46" y="593"/>
                  </a:lnTo>
                  <a:cubicBezTo>
                    <a:pt x="660" y="3317"/>
                    <a:pt x="1036" y="6129"/>
                    <a:pt x="1537" y="8881"/>
                  </a:cubicBezTo>
                  <a:cubicBezTo>
                    <a:pt x="1562" y="9016"/>
                    <a:pt x="1583" y="9142"/>
                    <a:pt x="1608" y="9281"/>
                  </a:cubicBezTo>
                  <a:cubicBezTo>
                    <a:pt x="1959" y="11106"/>
                    <a:pt x="2368" y="12906"/>
                    <a:pt x="2953" y="14618"/>
                  </a:cubicBezTo>
                  <a:lnTo>
                    <a:pt x="2956" y="14622"/>
                  </a:lnTo>
                  <a:cubicBezTo>
                    <a:pt x="2989" y="14716"/>
                    <a:pt x="3023" y="14813"/>
                    <a:pt x="3063" y="14907"/>
                  </a:cubicBezTo>
                  <a:cubicBezTo>
                    <a:pt x="3074" y="14944"/>
                    <a:pt x="3087" y="14982"/>
                    <a:pt x="3102" y="15024"/>
                  </a:cubicBezTo>
                  <a:lnTo>
                    <a:pt x="3102" y="15029"/>
                  </a:lnTo>
                  <a:lnTo>
                    <a:pt x="3105" y="15029"/>
                  </a:lnTo>
                  <a:cubicBezTo>
                    <a:pt x="3187" y="15270"/>
                    <a:pt x="3272" y="15504"/>
                    <a:pt x="3368" y="15733"/>
                  </a:cubicBezTo>
                  <a:cubicBezTo>
                    <a:pt x="4288" y="18032"/>
                    <a:pt x="5593" y="20028"/>
                    <a:pt x="7151" y="21600"/>
                  </a:cubicBezTo>
                  <a:cubicBezTo>
                    <a:pt x="7631" y="21563"/>
                    <a:pt x="8106" y="21521"/>
                    <a:pt x="8582" y="21460"/>
                  </a:cubicBezTo>
                  <a:cubicBezTo>
                    <a:pt x="9405" y="21357"/>
                    <a:pt x="10221" y="21222"/>
                    <a:pt x="11035" y="21045"/>
                  </a:cubicBezTo>
                  <a:cubicBezTo>
                    <a:pt x="11062" y="21045"/>
                    <a:pt x="11098" y="21040"/>
                    <a:pt x="11130" y="21026"/>
                  </a:cubicBezTo>
                  <a:cubicBezTo>
                    <a:pt x="11399" y="20970"/>
                    <a:pt x="11673" y="20910"/>
                    <a:pt x="11943" y="20839"/>
                  </a:cubicBezTo>
                  <a:cubicBezTo>
                    <a:pt x="11971" y="20835"/>
                    <a:pt x="11996" y="20830"/>
                    <a:pt x="12021" y="20821"/>
                  </a:cubicBezTo>
                  <a:cubicBezTo>
                    <a:pt x="12027" y="20817"/>
                    <a:pt x="12031" y="20817"/>
                    <a:pt x="12039" y="20811"/>
                  </a:cubicBezTo>
                  <a:cubicBezTo>
                    <a:pt x="12180" y="20783"/>
                    <a:pt x="12319" y="20746"/>
                    <a:pt x="12457" y="20714"/>
                  </a:cubicBezTo>
                  <a:cubicBezTo>
                    <a:pt x="12496" y="20704"/>
                    <a:pt x="12536" y="20690"/>
                    <a:pt x="12571" y="20681"/>
                  </a:cubicBezTo>
                  <a:lnTo>
                    <a:pt x="12575" y="20676"/>
                  </a:lnTo>
                  <a:cubicBezTo>
                    <a:pt x="12968" y="20574"/>
                    <a:pt x="13365" y="20457"/>
                    <a:pt x="13764" y="20331"/>
                  </a:cubicBezTo>
                  <a:cubicBezTo>
                    <a:pt x="13795" y="20326"/>
                    <a:pt x="13827" y="20312"/>
                    <a:pt x="13862" y="20299"/>
                  </a:cubicBezTo>
                  <a:cubicBezTo>
                    <a:pt x="14086" y="20233"/>
                    <a:pt x="14309" y="20158"/>
                    <a:pt x="14537" y="20075"/>
                  </a:cubicBezTo>
                  <a:cubicBezTo>
                    <a:pt x="14565" y="20070"/>
                    <a:pt x="14601" y="20061"/>
                    <a:pt x="14633" y="20046"/>
                  </a:cubicBezTo>
                  <a:cubicBezTo>
                    <a:pt x="15179" y="19855"/>
                    <a:pt x="15726" y="19650"/>
                    <a:pt x="16269" y="19426"/>
                  </a:cubicBezTo>
                  <a:cubicBezTo>
                    <a:pt x="16876" y="19179"/>
                    <a:pt x="17476" y="18908"/>
                    <a:pt x="18069" y="18624"/>
                  </a:cubicBezTo>
                  <a:cubicBezTo>
                    <a:pt x="18178" y="18572"/>
                    <a:pt x="18285" y="18522"/>
                    <a:pt x="18391" y="18460"/>
                  </a:cubicBezTo>
                  <a:cubicBezTo>
                    <a:pt x="18498" y="18415"/>
                    <a:pt x="18597" y="18358"/>
                    <a:pt x="18696" y="18307"/>
                  </a:cubicBezTo>
                  <a:cubicBezTo>
                    <a:pt x="18835" y="18243"/>
                    <a:pt x="18969" y="18172"/>
                    <a:pt x="19105" y="18097"/>
                  </a:cubicBezTo>
                  <a:cubicBezTo>
                    <a:pt x="19520" y="17879"/>
                    <a:pt x="19931" y="17649"/>
                    <a:pt x="20340" y="17407"/>
                  </a:cubicBezTo>
                  <a:cubicBezTo>
                    <a:pt x="20766" y="17164"/>
                    <a:pt x="21184" y="16908"/>
                    <a:pt x="21600" y="16637"/>
                  </a:cubicBezTo>
                  <a:cubicBezTo>
                    <a:pt x="21504" y="15976"/>
                    <a:pt x="21408" y="15312"/>
                    <a:pt x="21305" y="14660"/>
                  </a:cubicBezTo>
                  <a:cubicBezTo>
                    <a:pt x="21138" y="13583"/>
                    <a:pt x="20950" y="12523"/>
                    <a:pt x="20702" y="11488"/>
                  </a:cubicBezTo>
                  <a:cubicBezTo>
                    <a:pt x="20670" y="11344"/>
                    <a:pt x="20631" y="11191"/>
                    <a:pt x="20596" y="11040"/>
                  </a:cubicBezTo>
                  <a:lnTo>
                    <a:pt x="20591" y="11035"/>
                  </a:lnTo>
                  <a:lnTo>
                    <a:pt x="20588" y="11031"/>
                  </a:lnTo>
                  <a:cubicBezTo>
                    <a:pt x="20539" y="10798"/>
                    <a:pt x="20481" y="10588"/>
                    <a:pt x="20417" y="10364"/>
                  </a:cubicBezTo>
                  <a:lnTo>
                    <a:pt x="20414" y="10355"/>
                  </a:lnTo>
                  <a:cubicBezTo>
                    <a:pt x="20191" y="9576"/>
                    <a:pt x="19928" y="8825"/>
                    <a:pt x="19605" y="8102"/>
                  </a:cubicBezTo>
                  <a:cubicBezTo>
                    <a:pt x="19591" y="8078"/>
                    <a:pt x="19587" y="8060"/>
                    <a:pt x="19569" y="8042"/>
                  </a:cubicBezTo>
                  <a:cubicBezTo>
                    <a:pt x="19434" y="7729"/>
                    <a:pt x="19282" y="7430"/>
                    <a:pt x="19130" y="7142"/>
                  </a:cubicBezTo>
                  <a:cubicBezTo>
                    <a:pt x="18047" y="5154"/>
                    <a:pt x="16564" y="3607"/>
                    <a:pt x="14881" y="2472"/>
                  </a:cubicBezTo>
                  <a:cubicBezTo>
                    <a:pt x="14828" y="2432"/>
                    <a:pt x="14778" y="2397"/>
                    <a:pt x="14721" y="2365"/>
                  </a:cubicBezTo>
                  <a:cubicBezTo>
                    <a:pt x="14611" y="2296"/>
                    <a:pt x="14497" y="2225"/>
                    <a:pt x="14381" y="2156"/>
                  </a:cubicBezTo>
                  <a:cubicBezTo>
                    <a:pt x="14115" y="1993"/>
                    <a:pt x="13841" y="1838"/>
                    <a:pt x="13564" y="1699"/>
                  </a:cubicBezTo>
                  <a:cubicBezTo>
                    <a:pt x="12840" y="1316"/>
                    <a:pt x="12088" y="1004"/>
                    <a:pt x="11329" y="765"/>
                  </a:cubicBezTo>
                  <a:cubicBezTo>
                    <a:pt x="11300" y="752"/>
                    <a:pt x="11268" y="742"/>
                    <a:pt x="11237" y="733"/>
                  </a:cubicBezTo>
                  <a:cubicBezTo>
                    <a:pt x="11087" y="686"/>
                    <a:pt x="10931" y="644"/>
                    <a:pt x="10779" y="603"/>
                  </a:cubicBezTo>
                  <a:cubicBezTo>
                    <a:pt x="10689" y="575"/>
                    <a:pt x="10600" y="557"/>
                    <a:pt x="10509" y="537"/>
                  </a:cubicBezTo>
                  <a:cubicBezTo>
                    <a:pt x="10481" y="522"/>
                    <a:pt x="10448" y="518"/>
                    <a:pt x="10417" y="514"/>
                  </a:cubicBezTo>
                  <a:cubicBezTo>
                    <a:pt x="9962" y="397"/>
                    <a:pt x="9504" y="314"/>
                    <a:pt x="9050" y="243"/>
                  </a:cubicBezTo>
                  <a:cubicBezTo>
                    <a:pt x="9018" y="239"/>
                    <a:pt x="8986" y="229"/>
                    <a:pt x="8955" y="225"/>
                  </a:cubicBezTo>
                  <a:cubicBezTo>
                    <a:pt x="8756" y="197"/>
                    <a:pt x="8560" y="169"/>
                    <a:pt x="8362" y="150"/>
                  </a:cubicBezTo>
                  <a:cubicBezTo>
                    <a:pt x="8305" y="141"/>
                    <a:pt x="8255" y="131"/>
                    <a:pt x="8202" y="131"/>
                  </a:cubicBezTo>
                  <a:cubicBezTo>
                    <a:pt x="8152" y="126"/>
                    <a:pt x="8099" y="118"/>
                    <a:pt x="8046" y="108"/>
                  </a:cubicBezTo>
                  <a:cubicBezTo>
                    <a:pt x="7295" y="30"/>
                    <a:pt x="6541" y="0"/>
                    <a:pt x="578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1" name="Google Shape;1315;p44"/>
            <p:cNvSpPr/>
            <p:nvPr/>
          </p:nvSpPr>
          <p:spPr>
            <a:xfrm>
              <a:off x="341370" y="601822"/>
              <a:ext cx="175935" cy="1332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" y="0"/>
                  </a:moveTo>
                  <a:cubicBezTo>
                    <a:pt x="118" y="0"/>
                    <a:pt x="49" y="55"/>
                    <a:pt x="21" y="142"/>
                  </a:cubicBezTo>
                  <a:cubicBezTo>
                    <a:pt x="5" y="181"/>
                    <a:pt x="5" y="213"/>
                    <a:pt x="0" y="241"/>
                  </a:cubicBezTo>
                  <a:cubicBezTo>
                    <a:pt x="9" y="333"/>
                    <a:pt x="45" y="419"/>
                    <a:pt x="116" y="464"/>
                  </a:cubicBezTo>
                  <a:cubicBezTo>
                    <a:pt x="178" y="497"/>
                    <a:pt x="235" y="529"/>
                    <a:pt x="297" y="567"/>
                  </a:cubicBezTo>
                  <a:lnTo>
                    <a:pt x="302" y="567"/>
                  </a:lnTo>
                  <a:cubicBezTo>
                    <a:pt x="2464" y="1770"/>
                    <a:pt x="4598" y="3298"/>
                    <a:pt x="6798" y="5235"/>
                  </a:cubicBezTo>
                  <a:cubicBezTo>
                    <a:pt x="7582" y="5920"/>
                    <a:pt x="8374" y="6661"/>
                    <a:pt x="9177" y="7455"/>
                  </a:cubicBezTo>
                  <a:cubicBezTo>
                    <a:pt x="9210" y="7487"/>
                    <a:pt x="9246" y="7521"/>
                    <a:pt x="9281" y="7558"/>
                  </a:cubicBezTo>
                  <a:cubicBezTo>
                    <a:pt x="9597" y="7874"/>
                    <a:pt x="9910" y="8189"/>
                    <a:pt x="10227" y="8522"/>
                  </a:cubicBezTo>
                  <a:lnTo>
                    <a:pt x="10232" y="8527"/>
                  </a:lnTo>
                  <a:cubicBezTo>
                    <a:pt x="10347" y="8636"/>
                    <a:pt x="10458" y="8751"/>
                    <a:pt x="10566" y="8864"/>
                  </a:cubicBezTo>
                  <a:cubicBezTo>
                    <a:pt x="10569" y="8864"/>
                    <a:pt x="10574" y="8874"/>
                    <a:pt x="10578" y="8880"/>
                  </a:cubicBezTo>
                  <a:cubicBezTo>
                    <a:pt x="10615" y="8919"/>
                    <a:pt x="10652" y="8957"/>
                    <a:pt x="10689" y="8994"/>
                  </a:cubicBezTo>
                  <a:cubicBezTo>
                    <a:pt x="11315" y="9642"/>
                    <a:pt x="11955" y="10339"/>
                    <a:pt x="12593" y="11062"/>
                  </a:cubicBezTo>
                  <a:cubicBezTo>
                    <a:pt x="13173" y="11715"/>
                    <a:pt x="13746" y="12379"/>
                    <a:pt x="14315" y="13053"/>
                  </a:cubicBezTo>
                  <a:cubicBezTo>
                    <a:pt x="14385" y="13130"/>
                    <a:pt x="14451" y="13210"/>
                    <a:pt x="14522" y="13293"/>
                  </a:cubicBezTo>
                  <a:cubicBezTo>
                    <a:pt x="14802" y="13620"/>
                    <a:pt x="15081" y="13957"/>
                    <a:pt x="15362" y="14300"/>
                  </a:cubicBezTo>
                  <a:lnTo>
                    <a:pt x="15366" y="14300"/>
                  </a:lnTo>
                  <a:cubicBezTo>
                    <a:pt x="15464" y="14419"/>
                    <a:pt x="15567" y="14539"/>
                    <a:pt x="15670" y="14670"/>
                  </a:cubicBezTo>
                  <a:lnTo>
                    <a:pt x="15674" y="14670"/>
                  </a:lnTo>
                  <a:cubicBezTo>
                    <a:pt x="15868" y="14913"/>
                    <a:pt x="16070" y="15159"/>
                    <a:pt x="16268" y="15398"/>
                  </a:cubicBezTo>
                  <a:cubicBezTo>
                    <a:pt x="16313" y="15452"/>
                    <a:pt x="16359" y="15507"/>
                    <a:pt x="16400" y="15561"/>
                  </a:cubicBezTo>
                  <a:cubicBezTo>
                    <a:pt x="16853" y="16115"/>
                    <a:pt x="17306" y="16671"/>
                    <a:pt x="17751" y="17232"/>
                  </a:cubicBezTo>
                  <a:cubicBezTo>
                    <a:pt x="18456" y="18107"/>
                    <a:pt x="19157" y="18983"/>
                    <a:pt x="19840" y="19855"/>
                  </a:cubicBezTo>
                  <a:cubicBezTo>
                    <a:pt x="20298" y="20425"/>
                    <a:pt x="20759" y="21013"/>
                    <a:pt x="21226" y="21600"/>
                  </a:cubicBezTo>
                  <a:cubicBezTo>
                    <a:pt x="21352" y="21540"/>
                    <a:pt x="21476" y="21481"/>
                    <a:pt x="21600" y="21409"/>
                  </a:cubicBezTo>
                  <a:cubicBezTo>
                    <a:pt x="21093" y="20769"/>
                    <a:pt x="20583" y="20137"/>
                    <a:pt x="20084" y="19506"/>
                  </a:cubicBezTo>
                  <a:cubicBezTo>
                    <a:pt x="19354" y="18581"/>
                    <a:pt x="18617" y="17650"/>
                    <a:pt x="17871" y="16716"/>
                  </a:cubicBezTo>
                  <a:cubicBezTo>
                    <a:pt x="17348" y="16063"/>
                    <a:pt x="16824" y="15410"/>
                    <a:pt x="16289" y="14767"/>
                  </a:cubicBezTo>
                  <a:cubicBezTo>
                    <a:pt x="16243" y="14707"/>
                    <a:pt x="16193" y="14647"/>
                    <a:pt x="16149" y="14587"/>
                  </a:cubicBezTo>
                  <a:cubicBezTo>
                    <a:pt x="16079" y="14501"/>
                    <a:pt x="16004" y="14419"/>
                    <a:pt x="15934" y="14333"/>
                  </a:cubicBezTo>
                  <a:cubicBezTo>
                    <a:pt x="15840" y="14218"/>
                    <a:pt x="15749" y="14104"/>
                    <a:pt x="15658" y="13994"/>
                  </a:cubicBezTo>
                  <a:cubicBezTo>
                    <a:pt x="15155" y="13391"/>
                    <a:pt x="14657" y="12798"/>
                    <a:pt x="14150" y="12210"/>
                  </a:cubicBezTo>
                  <a:cubicBezTo>
                    <a:pt x="14080" y="12123"/>
                    <a:pt x="14010" y="12040"/>
                    <a:pt x="13940" y="11960"/>
                  </a:cubicBezTo>
                  <a:cubicBezTo>
                    <a:pt x="13573" y="11536"/>
                    <a:pt x="13198" y="11111"/>
                    <a:pt x="12827" y="10692"/>
                  </a:cubicBezTo>
                  <a:cubicBezTo>
                    <a:pt x="12090" y="9866"/>
                    <a:pt x="11364" y="9081"/>
                    <a:pt x="10648" y="8341"/>
                  </a:cubicBezTo>
                  <a:cubicBezTo>
                    <a:pt x="10644" y="8341"/>
                    <a:pt x="10640" y="8336"/>
                    <a:pt x="10640" y="8331"/>
                  </a:cubicBezTo>
                  <a:cubicBezTo>
                    <a:pt x="10602" y="8294"/>
                    <a:pt x="10566" y="8254"/>
                    <a:pt x="10532" y="8216"/>
                  </a:cubicBezTo>
                  <a:cubicBezTo>
                    <a:pt x="10442" y="8119"/>
                    <a:pt x="10351" y="8033"/>
                    <a:pt x="10260" y="7944"/>
                  </a:cubicBezTo>
                  <a:cubicBezTo>
                    <a:pt x="9952" y="7623"/>
                    <a:pt x="9638" y="7314"/>
                    <a:pt x="9333" y="7009"/>
                  </a:cubicBezTo>
                  <a:cubicBezTo>
                    <a:pt x="9296" y="6975"/>
                    <a:pt x="9267" y="6943"/>
                    <a:pt x="9230" y="6915"/>
                  </a:cubicBezTo>
                  <a:cubicBezTo>
                    <a:pt x="8369" y="6061"/>
                    <a:pt x="7516" y="5279"/>
                    <a:pt x="6672" y="4549"/>
                  </a:cubicBezTo>
                  <a:cubicBezTo>
                    <a:pt x="4661" y="2814"/>
                    <a:pt x="2695" y="1416"/>
                    <a:pt x="722" y="283"/>
                  </a:cubicBezTo>
                  <a:cubicBezTo>
                    <a:pt x="721" y="282"/>
                    <a:pt x="719" y="281"/>
                    <a:pt x="718" y="281"/>
                  </a:cubicBezTo>
                  <a:cubicBezTo>
                    <a:pt x="715" y="281"/>
                    <a:pt x="713" y="283"/>
                    <a:pt x="713" y="283"/>
                  </a:cubicBezTo>
                  <a:cubicBezTo>
                    <a:pt x="564" y="181"/>
                    <a:pt x="408" y="105"/>
                    <a:pt x="260" y="17"/>
                  </a:cubicBezTo>
                  <a:cubicBezTo>
                    <a:pt x="237" y="6"/>
                    <a:pt x="214" y="0"/>
                    <a:pt x="19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2" name="Google Shape;1316;p44"/>
            <p:cNvSpPr/>
            <p:nvPr/>
          </p:nvSpPr>
          <p:spPr>
            <a:xfrm>
              <a:off x="357920" y="601868"/>
              <a:ext cx="70348" cy="65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890" y="0"/>
                  </a:moveTo>
                  <a:cubicBezTo>
                    <a:pt x="19642" y="5318"/>
                    <a:pt x="20207" y="10697"/>
                    <a:pt x="20578" y="16037"/>
                  </a:cubicBezTo>
                  <a:cubicBezTo>
                    <a:pt x="20612" y="16413"/>
                    <a:pt x="20640" y="16784"/>
                    <a:pt x="20664" y="17160"/>
                  </a:cubicBezTo>
                  <a:cubicBezTo>
                    <a:pt x="20612" y="17170"/>
                    <a:pt x="20559" y="17193"/>
                    <a:pt x="20507" y="17205"/>
                  </a:cubicBezTo>
                  <a:cubicBezTo>
                    <a:pt x="13676" y="19017"/>
                    <a:pt x="6822" y="20185"/>
                    <a:pt x="0" y="20667"/>
                  </a:cubicBezTo>
                  <a:cubicBezTo>
                    <a:pt x="73" y="20984"/>
                    <a:pt x="144" y="21282"/>
                    <a:pt x="215" y="21600"/>
                  </a:cubicBezTo>
                  <a:cubicBezTo>
                    <a:pt x="7222" y="21108"/>
                    <a:pt x="14253" y="19897"/>
                    <a:pt x="21248" y="17995"/>
                  </a:cubicBezTo>
                  <a:cubicBezTo>
                    <a:pt x="21300" y="17982"/>
                    <a:pt x="21342" y="17962"/>
                    <a:pt x="21382" y="17917"/>
                  </a:cubicBezTo>
                  <a:cubicBezTo>
                    <a:pt x="21505" y="17841"/>
                    <a:pt x="21600" y="17667"/>
                    <a:pt x="21600" y="17500"/>
                  </a:cubicBezTo>
                  <a:cubicBezTo>
                    <a:pt x="21581" y="17281"/>
                    <a:pt x="21557" y="17059"/>
                    <a:pt x="21548" y="16840"/>
                  </a:cubicBezTo>
                  <a:cubicBezTo>
                    <a:pt x="21177" y="11244"/>
                    <a:pt x="20600" y="5648"/>
                    <a:pt x="19817" y="76"/>
                  </a:cubicBezTo>
                  <a:cubicBezTo>
                    <a:pt x="19507" y="40"/>
                    <a:pt x="19209" y="20"/>
                    <a:pt x="1889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3" name="Google Shape;1317;p44"/>
            <p:cNvSpPr/>
            <p:nvPr/>
          </p:nvSpPr>
          <p:spPr>
            <a:xfrm>
              <a:off x="371344" y="616532"/>
              <a:ext cx="112573" cy="92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5" h="21600" fill="norm" stroke="1" extrusionOk="0">
                  <a:moveTo>
                    <a:pt x="20307" y="0"/>
                  </a:moveTo>
                  <a:cubicBezTo>
                    <a:pt x="21070" y="5626"/>
                    <a:pt x="20388" y="11588"/>
                    <a:pt x="18343" y="16699"/>
                  </a:cubicBezTo>
                  <a:cubicBezTo>
                    <a:pt x="18306" y="16800"/>
                    <a:pt x="18255" y="16895"/>
                    <a:pt x="18217" y="16997"/>
                  </a:cubicBezTo>
                  <a:cubicBezTo>
                    <a:pt x="18118" y="17035"/>
                    <a:pt x="18015" y="17093"/>
                    <a:pt x="17902" y="17128"/>
                  </a:cubicBezTo>
                  <a:cubicBezTo>
                    <a:pt x="12217" y="19524"/>
                    <a:pt x="6025" y="20831"/>
                    <a:pt x="0" y="20925"/>
                  </a:cubicBezTo>
                  <a:cubicBezTo>
                    <a:pt x="81" y="21146"/>
                    <a:pt x="165" y="21372"/>
                    <a:pt x="259" y="21600"/>
                  </a:cubicBezTo>
                  <a:cubicBezTo>
                    <a:pt x="6367" y="21465"/>
                    <a:pt x="12621" y="20118"/>
                    <a:pt x="18362" y="17671"/>
                  </a:cubicBezTo>
                  <a:lnTo>
                    <a:pt x="18375" y="17671"/>
                  </a:lnTo>
                  <a:cubicBezTo>
                    <a:pt x="18420" y="17646"/>
                    <a:pt x="18458" y="17624"/>
                    <a:pt x="18507" y="17608"/>
                  </a:cubicBezTo>
                  <a:cubicBezTo>
                    <a:pt x="18571" y="17585"/>
                    <a:pt x="18627" y="17522"/>
                    <a:pt x="18665" y="17443"/>
                  </a:cubicBezTo>
                  <a:cubicBezTo>
                    <a:pt x="18697" y="17364"/>
                    <a:pt x="18734" y="17286"/>
                    <a:pt x="18766" y="17193"/>
                  </a:cubicBezTo>
                  <a:lnTo>
                    <a:pt x="18766" y="17186"/>
                  </a:lnTo>
                  <a:cubicBezTo>
                    <a:pt x="20867" y="12059"/>
                    <a:pt x="21600" y="6072"/>
                    <a:pt x="20918" y="359"/>
                  </a:cubicBezTo>
                  <a:cubicBezTo>
                    <a:pt x="20715" y="235"/>
                    <a:pt x="20520" y="124"/>
                    <a:pt x="2030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4" name="Google Shape;1318;p44"/>
            <p:cNvSpPr/>
            <p:nvPr/>
          </p:nvSpPr>
          <p:spPr>
            <a:xfrm>
              <a:off x="519419" y="652444"/>
              <a:ext cx="12701" cy="80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2" h="21600" fill="norm" stroke="1" extrusionOk="0">
                  <a:moveTo>
                    <a:pt x="7832" y="0"/>
                  </a:moveTo>
                  <a:cubicBezTo>
                    <a:pt x="9933" y="1443"/>
                    <a:pt x="11608" y="2895"/>
                    <a:pt x="12887" y="4356"/>
                  </a:cubicBezTo>
                  <a:lnTo>
                    <a:pt x="12945" y="4367"/>
                  </a:lnTo>
                  <a:cubicBezTo>
                    <a:pt x="13327" y="4719"/>
                    <a:pt x="13592" y="5087"/>
                    <a:pt x="13842" y="5450"/>
                  </a:cubicBezTo>
                  <a:lnTo>
                    <a:pt x="13842" y="5466"/>
                  </a:lnTo>
                  <a:cubicBezTo>
                    <a:pt x="14356" y="6089"/>
                    <a:pt x="14738" y="6729"/>
                    <a:pt x="15120" y="7371"/>
                  </a:cubicBezTo>
                  <a:cubicBezTo>
                    <a:pt x="15120" y="7379"/>
                    <a:pt x="15193" y="7379"/>
                    <a:pt x="15120" y="7388"/>
                  </a:cubicBezTo>
                  <a:cubicBezTo>
                    <a:pt x="16016" y="9274"/>
                    <a:pt x="15958" y="11090"/>
                    <a:pt x="14929" y="12813"/>
                  </a:cubicBezTo>
                  <a:cubicBezTo>
                    <a:pt x="14091" y="14446"/>
                    <a:pt x="12372" y="15978"/>
                    <a:pt x="9874" y="17449"/>
                  </a:cubicBezTo>
                  <a:cubicBezTo>
                    <a:pt x="7376" y="18910"/>
                    <a:pt x="4041" y="20302"/>
                    <a:pt x="0" y="21600"/>
                  </a:cubicBezTo>
                  <a:cubicBezTo>
                    <a:pt x="2513" y="21476"/>
                    <a:pt x="4937" y="21339"/>
                    <a:pt x="7376" y="21194"/>
                  </a:cubicBezTo>
                  <a:cubicBezTo>
                    <a:pt x="10315" y="20192"/>
                    <a:pt x="12681" y="19155"/>
                    <a:pt x="14606" y="18053"/>
                  </a:cubicBezTo>
                  <a:cubicBezTo>
                    <a:pt x="17500" y="16494"/>
                    <a:pt x="19352" y="14842"/>
                    <a:pt x="20366" y="13100"/>
                  </a:cubicBezTo>
                  <a:cubicBezTo>
                    <a:pt x="21453" y="11378"/>
                    <a:pt x="21600" y="9554"/>
                    <a:pt x="20821" y="7651"/>
                  </a:cubicBezTo>
                  <a:cubicBezTo>
                    <a:pt x="20821" y="7541"/>
                    <a:pt x="20748" y="7433"/>
                    <a:pt x="20689" y="7326"/>
                  </a:cubicBezTo>
                  <a:cubicBezTo>
                    <a:pt x="20513" y="6912"/>
                    <a:pt x="20307" y="6495"/>
                    <a:pt x="19984" y="6100"/>
                  </a:cubicBezTo>
                  <a:cubicBezTo>
                    <a:pt x="19793" y="5738"/>
                    <a:pt x="19469" y="5377"/>
                    <a:pt x="19146" y="5025"/>
                  </a:cubicBezTo>
                  <a:cubicBezTo>
                    <a:pt x="18323" y="3924"/>
                    <a:pt x="17177" y="2822"/>
                    <a:pt x="15752" y="1741"/>
                  </a:cubicBezTo>
                  <a:cubicBezTo>
                    <a:pt x="13327" y="1137"/>
                    <a:pt x="10580" y="557"/>
                    <a:pt x="783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5" name="Google Shape;1319;p44"/>
            <p:cNvSpPr/>
            <p:nvPr/>
          </p:nvSpPr>
          <p:spPr>
            <a:xfrm>
              <a:off x="129242" y="237215"/>
              <a:ext cx="12701" cy="81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06" y="0"/>
                  </a:moveTo>
                  <a:cubicBezTo>
                    <a:pt x="4890" y="0"/>
                    <a:pt x="0" y="275"/>
                    <a:pt x="0" y="623"/>
                  </a:cubicBezTo>
                  <a:lnTo>
                    <a:pt x="0" y="20977"/>
                  </a:lnTo>
                  <a:cubicBezTo>
                    <a:pt x="0" y="21325"/>
                    <a:pt x="4890" y="21600"/>
                    <a:pt x="10906" y="21600"/>
                  </a:cubicBezTo>
                  <a:cubicBezTo>
                    <a:pt x="16710" y="21600"/>
                    <a:pt x="21600" y="21325"/>
                    <a:pt x="21600" y="20977"/>
                  </a:cubicBezTo>
                  <a:lnTo>
                    <a:pt x="21600" y="623"/>
                  </a:lnTo>
                  <a:cubicBezTo>
                    <a:pt x="21600" y="275"/>
                    <a:pt x="16710" y="0"/>
                    <a:pt x="1090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6" name="Google Shape;1320;p44"/>
            <p:cNvSpPr/>
            <p:nvPr/>
          </p:nvSpPr>
          <p:spPr>
            <a:xfrm>
              <a:off x="94735" y="271726"/>
              <a:ext cx="8171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9" y="0"/>
                  </a:moveTo>
                  <a:cubicBezTo>
                    <a:pt x="275" y="0"/>
                    <a:pt x="0" y="4882"/>
                    <a:pt x="0" y="10888"/>
                  </a:cubicBezTo>
                  <a:cubicBezTo>
                    <a:pt x="0" y="16683"/>
                    <a:pt x="275" y="21600"/>
                    <a:pt x="619" y="21600"/>
                  </a:cubicBezTo>
                  <a:lnTo>
                    <a:pt x="20981" y="21600"/>
                  </a:lnTo>
                  <a:cubicBezTo>
                    <a:pt x="21325" y="21600"/>
                    <a:pt x="21600" y="16683"/>
                    <a:pt x="21600" y="10888"/>
                  </a:cubicBezTo>
                  <a:cubicBezTo>
                    <a:pt x="21600" y="4882"/>
                    <a:pt x="21325" y="0"/>
                    <a:pt x="209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7" name="Google Shape;1321;p44"/>
            <p:cNvSpPr/>
            <p:nvPr/>
          </p:nvSpPr>
          <p:spPr>
            <a:xfrm>
              <a:off x="114890" y="255460"/>
              <a:ext cx="43230" cy="48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4" h="21600" fill="norm" stroke="1" extrusionOk="0">
                  <a:moveTo>
                    <a:pt x="1163" y="0"/>
                  </a:moveTo>
                  <a:cubicBezTo>
                    <a:pt x="886" y="0"/>
                    <a:pt x="608" y="86"/>
                    <a:pt x="388" y="258"/>
                  </a:cubicBezTo>
                  <a:cubicBezTo>
                    <a:pt x="-91" y="650"/>
                    <a:pt x="-129" y="1311"/>
                    <a:pt x="289" y="1745"/>
                  </a:cubicBezTo>
                  <a:lnTo>
                    <a:pt x="19301" y="21242"/>
                  </a:lnTo>
                  <a:cubicBezTo>
                    <a:pt x="19533" y="21480"/>
                    <a:pt x="19848" y="21600"/>
                    <a:pt x="20164" y="21600"/>
                  </a:cubicBezTo>
                  <a:cubicBezTo>
                    <a:pt x="20441" y="21600"/>
                    <a:pt x="20711" y="21511"/>
                    <a:pt x="20939" y="21332"/>
                  </a:cubicBezTo>
                  <a:cubicBezTo>
                    <a:pt x="21422" y="20953"/>
                    <a:pt x="21471" y="20282"/>
                    <a:pt x="21038" y="19845"/>
                  </a:cubicBezTo>
                  <a:lnTo>
                    <a:pt x="2026" y="351"/>
                  </a:lnTo>
                  <a:cubicBezTo>
                    <a:pt x="1802" y="117"/>
                    <a:pt x="1486" y="0"/>
                    <a:pt x="116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8" name="Google Shape;1322;p44"/>
            <p:cNvSpPr/>
            <p:nvPr/>
          </p:nvSpPr>
          <p:spPr>
            <a:xfrm>
              <a:off x="112325" y="258032"/>
              <a:ext cx="48346" cy="43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6" h="21600" fill="norm" stroke="1" extrusionOk="0">
                  <a:moveTo>
                    <a:pt x="20318" y="0"/>
                  </a:moveTo>
                  <a:cubicBezTo>
                    <a:pt x="20070" y="0"/>
                    <a:pt x="19825" y="96"/>
                    <a:pt x="19627" y="296"/>
                  </a:cubicBezTo>
                  <a:lnTo>
                    <a:pt x="354" y="19533"/>
                  </a:lnTo>
                  <a:cubicBezTo>
                    <a:pt x="-78" y="19972"/>
                    <a:pt x="-122" y="20711"/>
                    <a:pt x="262" y="21196"/>
                  </a:cubicBezTo>
                  <a:cubicBezTo>
                    <a:pt x="470" y="21465"/>
                    <a:pt x="752" y="21600"/>
                    <a:pt x="1052" y="21600"/>
                  </a:cubicBezTo>
                  <a:cubicBezTo>
                    <a:pt x="1286" y="21600"/>
                    <a:pt x="1538" y="21500"/>
                    <a:pt x="1729" y="21296"/>
                  </a:cubicBezTo>
                  <a:lnTo>
                    <a:pt x="21005" y="2059"/>
                  </a:lnTo>
                  <a:cubicBezTo>
                    <a:pt x="21434" y="1620"/>
                    <a:pt x="21478" y="885"/>
                    <a:pt x="21094" y="396"/>
                  </a:cubicBezTo>
                  <a:cubicBezTo>
                    <a:pt x="20893" y="135"/>
                    <a:pt x="20607" y="0"/>
                    <a:pt x="2031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9" name="Google Shape;1323;p44"/>
            <p:cNvSpPr/>
            <p:nvPr/>
          </p:nvSpPr>
          <p:spPr>
            <a:xfrm>
              <a:off x="696901" y="281892"/>
              <a:ext cx="12701" cy="81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06" y="0"/>
                  </a:moveTo>
                  <a:cubicBezTo>
                    <a:pt x="4890" y="0"/>
                    <a:pt x="0" y="273"/>
                    <a:pt x="0" y="619"/>
                  </a:cubicBezTo>
                  <a:lnTo>
                    <a:pt x="0" y="20979"/>
                  </a:lnTo>
                  <a:cubicBezTo>
                    <a:pt x="0" y="21323"/>
                    <a:pt x="4890" y="21600"/>
                    <a:pt x="10906" y="21600"/>
                  </a:cubicBezTo>
                  <a:cubicBezTo>
                    <a:pt x="16710" y="21600"/>
                    <a:pt x="21600" y="21323"/>
                    <a:pt x="21600" y="20979"/>
                  </a:cubicBezTo>
                  <a:lnTo>
                    <a:pt x="21600" y="619"/>
                  </a:lnTo>
                  <a:cubicBezTo>
                    <a:pt x="21600" y="273"/>
                    <a:pt x="16710" y="0"/>
                    <a:pt x="1090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0" name="Google Shape;1324;p44"/>
            <p:cNvSpPr/>
            <p:nvPr/>
          </p:nvSpPr>
          <p:spPr>
            <a:xfrm>
              <a:off x="662394" y="316399"/>
              <a:ext cx="8171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9" y="0"/>
                  </a:moveTo>
                  <a:cubicBezTo>
                    <a:pt x="275" y="0"/>
                    <a:pt x="0" y="4890"/>
                    <a:pt x="0" y="10730"/>
                  </a:cubicBezTo>
                  <a:cubicBezTo>
                    <a:pt x="0" y="16710"/>
                    <a:pt x="275" y="21600"/>
                    <a:pt x="619" y="21600"/>
                  </a:cubicBezTo>
                  <a:lnTo>
                    <a:pt x="20981" y="21600"/>
                  </a:lnTo>
                  <a:cubicBezTo>
                    <a:pt x="21325" y="21600"/>
                    <a:pt x="21600" y="16710"/>
                    <a:pt x="21600" y="10730"/>
                  </a:cubicBezTo>
                  <a:cubicBezTo>
                    <a:pt x="21600" y="4890"/>
                    <a:pt x="21325" y="0"/>
                    <a:pt x="209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1" name="Google Shape;1325;p44"/>
            <p:cNvSpPr/>
            <p:nvPr/>
          </p:nvSpPr>
          <p:spPr>
            <a:xfrm>
              <a:off x="682536" y="300129"/>
              <a:ext cx="43231" cy="48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4" h="21600" fill="norm" stroke="1" extrusionOk="0">
                  <a:moveTo>
                    <a:pt x="1173" y="0"/>
                  </a:moveTo>
                  <a:cubicBezTo>
                    <a:pt x="896" y="0"/>
                    <a:pt x="615" y="86"/>
                    <a:pt x="394" y="262"/>
                  </a:cubicBezTo>
                  <a:cubicBezTo>
                    <a:pt x="-85" y="654"/>
                    <a:pt x="-138" y="1311"/>
                    <a:pt x="295" y="1748"/>
                  </a:cubicBezTo>
                  <a:lnTo>
                    <a:pt x="19311" y="21239"/>
                  </a:lnTo>
                  <a:cubicBezTo>
                    <a:pt x="19524" y="21480"/>
                    <a:pt x="19854" y="21600"/>
                    <a:pt x="20170" y="21600"/>
                  </a:cubicBezTo>
                  <a:cubicBezTo>
                    <a:pt x="20451" y="21600"/>
                    <a:pt x="20717" y="21511"/>
                    <a:pt x="20945" y="21328"/>
                  </a:cubicBezTo>
                  <a:cubicBezTo>
                    <a:pt x="21428" y="20953"/>
                    <a:pt x="21462" y="20282"/>
                    <a:pt x="21048" y="19845"/>
                  </a:cubicBezTo>
                  <a:lnTo>
                    <a:pt x="2032" y="351"/>
                  </a:lnTo>
                  <a:cubicBezTo>
                    <a:pt x="1812" y="117"/>
                    <a:pt x="1493" y="0"/>
                    <a:pt x="117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2" name="Google Shape;1326;p44"/>
            <p:cNvSpPr/>
            <p:nvPr/>
          </p:nvSpPr>
          <p:spPr>
            <a:xfrm>
              <a:off x="679987" y="302694"/>
              <a:ext cx="48345" cy="43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9" h="21600" fill="norm" stroke="1" extrusionOk="0">
                  <a:moveTo>
                    <a:pt x="20308" y="0"/>
                  </a:moveTo>
                  <a:cubicBezTo>
                    <a:pt x="20067" y="0"/>
                    <a:pt x="19822" y="96"/>
                    <a:pt x="19628" y="285"/>
                  </a:cubicBezTo>
                  <a:lnTo>
                    <a:pt x="352" y="19537"/>
                  </a:lnTo>
                  <a:cubicBezTo>
                    <a:pt x="-80" y="19976"/>
                    <a:pt x="-121" y="20711"/>
                    <a:pt x="263" y="21200"/>
                  </a:cubicBezTo>
                  <a:cubicBezTo>
                    <a:pt x="468" y="21465"/>
                    <a:pt x="750" y="21600"/>
                    <a:pt x="1036" y="21600"/>
                  </a:cubicBezTo>
                  <a:cubicBezTo>
                    <a:pt x="1284" y="21600"/>
                    <a:pt x="1536" y="21500"/>
                    <a:pt x="1730" y="21300"/>
                  </a:cubicBezTo>
                  <a:lnTo>
                    <a:pt x="21006" y="2066"/>
                  </a:lnTo>
                  <a:cubicBezTo>
                    <a:pt x="21438" y="1628"/>
                    <a:pt x="21479" y="889"/>
                    <a:pt x="21095" y="404"/>
                  </a:cubicBezTo>
                  <a:cubicBezTo>
                    <a:pt x="20894" y="139"/>
                    <a:pt x="20601" y="0"/>
                    <a:pt x="2030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3" name="Google Shape;1327;p44"/>
            <p:cNvSpPr/>
            <p:nvPr/>
          </p:nvSpPr>
          <p:spPr>
            <a:xfrm>
              <a:off x="347928" y="55751"/>
              <a:ext cx="12701" cy="81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06" y="0"/>
                  </a:moveTo>
                  <a:cubicBezTo>
                    <a:pt x="4890" y="0"/>
                    <a:pt x="0" y="275"/>
                    <a:pt x="0" y="619"/>
                  </a:cubicBezTo>
                  <a:lnTo>
                    <a:pt x="0" y="20979"/>
                  </a:lnTo>
                  <a:cubicBezTo>
                    <a:pt x="0" y="21323"/>
                    <a:pt x="4890" y="21600"/>
                    <a:pt x="10906" y="21600"/>
                  </a:cubicBezTo>
                  <a:cubicBezTo>
                    <a:pt x="16710" y="21600"/>
                    <a:pt x="21600" y="21323"/>
                    <a:pt x="21600" y="20979"/>
                  </a:cubicBezTo>
                  <a:lnTo>
                    <a:pt x="21600" y="619"/>
                  </a:lnTo>
                  <a:cubicBezTo>
                    <a:pt x="21600" y="275"/>
                    <a:pt x="16710" y="0"/>
                    <a:pt x="1090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4" name="Google Shape;1328;p44"/>
            <p:cNvSpPr/>
            <p:nvPr/>
          </p:nvSpPr>
          <p:spPr>
            <a:xfrm>
              <a:off x="313421" y="90258"/>
              <a:ext cx="81715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9" y="0"/>
                  </a:moveTo>
                  <a:cubicBezTo>
                    <a:pt x="275" y="0"/>
                    <a:pt x="0" y="4890"/>
                    <a:pt x="0" y="10906"/>
                  </a:cubicBezTo>
                  <a:cubicBezTo>
                    <a:pt x="0" y="16851"/>
                    <a:pt x="275" y="21600"/>
                    <a:pt x="619" y="21600"/>
                  </a:cubicBezTo>
                  <a:lnTo>
                    <a:pt x="20981" y="21600"/>
                  </a:lnTo>
                  <a:cubicBezTo>
                    <a:pt x="21325" y="21600"/>
                    <a:pt x="21600" y="16851"/>
                    <a:pt x="21600" y="10906"/>
                  </a:cubicBezTo>
                  <a:cubicBezTo>
                    <a:pt x="21600" y="4890"/>
                    <a:pt x="21325" y="0"/>
                    <a:pt x="209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5" name="Google Shape;1329;p44"/>
            <p:cNvSpPr/>
            <p:nvPr/>
          </p:nvSpPr>
          <p:spPr>
            <a:xfrm>
              <a:off x="333576" y="74012"/>
              <a:ext cx="43234" cy="483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fill="norm" stroke="1" extrusionOk="0">
                  <a:moveTo>
                    <a:pt x="1155" y="0"/>
                  </a:moveTo>
                  <a:cubicBezTo>
                    <a:pt x="886" y="0"/>
                    <a:pt x="616" y="83"/>
                    <a:pt x="388" y="251"/>
                  </a:cubicBezTo>
                  <a:cubicBezTo>
                    <a:pt x="-91" y="644"/>
                    <a:pt x="-129" y="1301"/>
                    <a:pt x="289" y="1739"/>
                  </a:cubicBezTo>
                  <a:lnTo>
                    <a:pt x="19297" y="21239"/>
                  </a:lnTo>
                  <a:cubicBezTo>
                    <a:pt x="19529" y="21480"/>
                    <a:pt x="19845" y="21600"/>
                    <a:pt x="20160" y="21600"/>
                  </a:cubicBezTo>
                  <a:cubicBezTo>
                    <a:pt x="20441" y="21600"/>
                    <a:pt x="20707" y="21510"/>
                    <a:pt x="20935" y="21349"/>
                  </a:cubicBezTo>
                  <a:cubicBezTo>
                    <a:pt x="21418" y="20956"/>
                    <a:pt x="21471" y="20295"/>
                    <a:pt x="21038" y="19861"/>
                  </a:cubicBezTo>
                  <a:lnTo>
                    <a:pt x="2026" y="355"/>
                  </a:lnTo>
                  <a:cubicBezTo>
                    <a:pt x="1801" y="120"/>
                    <a:pt x="1482" y="0"/>
                    <a:pt x="115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6" name="Google Shape;1330;p44"/>
            <p:cNvSpPr/>
            <p:nvPr/>
          </p:nvSpPr>
          <p:spPr>
            <a:xfrm>
              <a:off x="331015" y="76561"/>
              <a:ext cx="48341" cy="43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8" h="21600" fill="norm" stroke="1" extrusionOk="0">
                  <a:moveTo>
                    <a:pt x="20319" y="0"/>
                  </a:moveTo>
                  <a:cubicBezTo>
                    <a:pt x="20074" y="0"/>
                    <a:pt x="19825" y="100"/>
                    <a:pt x="19628" y="300"/>
                  </a:cubicBezTo>
                  <a:lnTo>
                    <a:pt x="352" y="19537"/>
                  </a:lnTo>
                  <a:cubicBezTo>
                    <a:pt x="-80" y="19976"/>
                    <a:pt x="-121" y="20711"/>
                    <a:pt x="263" y="21200"/>
                  </a:cubicBezTo>
                  <a:cubicBezTo>
                    <a:pt x="468" y="21465"/>
                    <a:pt x="750" y="21600"/>
                    <a:pt x="1050" y="21600"/>
                  </a:cubicBezTo>
                  <a:cubicBezTo>
                    <a:pt x="1284" y="21600"/>
                    <a:pt x="1536" y="21500"/>
                    <a:pt x="1727" y="21300"/>
                  </a:cubicBezTo>
                  <a:lnTo>
                    <a:pt x="21006" y="2063"/>
                  </a:lnTo>
                  <a:cubicBezTo>
                    <a:pt x="21435" y="1624"/>
                    <a:pt x="21479" y="885"/>
                    <a:pt x="21095" y="400"/>
                  </a:cubicBezTo>
                  <a:cubicBezTo>
                    <a:pt x="20894" y="139"/>
                    <a:pt x="20608" y="0"/>
                    <a:pt x="2031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7" name="Google Shape;1331;p44"/>
            <p:cNvSpPr/>
            <p:nvPr/>
          </p:nvSpPr>
          <p:spPr>
            <a:xfrm>
              <a:off x="336772" y="401936"/>
              <a:ext cx="12701" cy="81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82" y="0"/>
                  </a:moveTo>
                  <a:cubicBezTo>
                    <a:pt x="4808" y="0"/>
                    <a:pt x="0" y="275"/>
                    <a:pt x="0" y="623"/>
                  </a:cubicBezTo>
                  <a:lnTo>
                    <a:pt x="0" y="20977"/>
                  </a:lnTo>
                  <a:cubicBezTo>
                    <a:pt x="0" y="21325"/>
                    <a:pt x="4808" y="21600"/>
                    <a:pt x="10782" y="21600"/>
                  </a:cubicBezTo>
                  <a:cubicBezTo>
                    <a:pt x="16827" y="21600"/>
                    <a:pt x="21600" y="21325"/>
                    <a:pt x="21600" y="20977"/>
                  </a:cubicBezTo>
                  <a:lnTo>
                    <a:pt x="21600" y="623"/>
                  </a:lnTo>
                  <a:cubicBezTo>
                    <a:pt x="21600" y="275"/>
                    <a:pt x="16827" y="0"/>
                    <a:pt x="1078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8" name="Google Shape;1332;p44"/>
            <p:cNvSpPr/>
            <p:nvPr/>
          </p:nvSpPr>
          <p:spPr>
            <a:xfrm>
              <a:off x="302238" y="436447"/>
              <a:ext cx="8176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3" y="0"/>
                  </a:moveTo>
                  <a:cubicBezTo>
                    <a:pt x="283" y="0"/>
                    <a:pt x="0" y="4882"/>
                    <a:pt x="0" y="10747"/>
                  </a:cubicBezTo>
                  <a:cubicBezTo>
                    <a:pt x="0" y="16683"/>
                    <a:pt x="283" y="21600"/>
                    <a:pt x="623" y="21600"/>
                  </a:cubicBezTo>
                  <a:lnTo>
                    <a:pt x="20969" y="21600"/>
                  </a:lnTo>
                  <a:cubicBezTo>
                    <a:pt x="21317" y="21600"/>
                    <a:pt x="21600" y="16683"/>
                    <a:pt x="21600" y="10747"/>
                  </a:cubicBezTo>
                  <a:cubicBezTo>
                    <a:pt x="21600" y="4882"/>
                    <a:pt x="21317" y="0"/>
                    <a:pt x="2096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9" name="Google Shape;1333;p44"/>
            <p:cNvSpPr/>
            <p:nvPr/>
          </p:nvSpPr>
          <p:spPr>
            <a:xfrm>
              <a:off x="322414" y="420165"/>
              <a:ext cx="43219" cy="48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fill="norm" stroke="1" extrusionOk="0">
                  <a:moveTo>
                    <a:pt x="1161" y="0"/>
                  </a:moveTo>
                  <a:cubicBezTo>
                    <a:pt x="887" y="0"/>
                    <a:pt x="617" y="89"/>
                    <a:pt x="396" y="265"/>
                  </a:cubicBezTo>
                  <a:cubicBezTo>
                    <a:pt x="-86" y="657"/>
                    <a:pt x="-132" y="1318"/>
                    <a:pt x="279" y="1751"/>
                  </a:cubicBezTo>
                  <a:lnTo>
                    <a:pt x="19297" y="21242"/>
                  </a:lnTo>
                  <a:cubicBezTo>
                    <a:pt x="19533" y="21480"/>
                    <a:pt x="19845" y="21600"/>
                    <a:pt x="20175" y="21600"/>
                  </a:cubicBezTo>
                  <a:cubicBezTo>
                    <a:pt x="20442" y="21600"/>
                    <a:pt x="20723" y="21511"/>
                    <a:pt x="20940" y="21332"/>
                  </a:cubicBezTo>
                  <a:cubicBezTo>
                    <a:pt x="21419" y="20953"/>
                    <a:pt x="21468" y="20282"/>
                    <a:pt x="21038" y="19846"/>
                  </a:cubicBezTo>
                  <a:lnTo>
                    <a:pt x="2039" y="354"/>
                  </a:lnTo>
                  <a:cubicBezTo>
                    <a:pt x="1803" y="124"/>
                    <a:pt x="1484" y="0"/>
                    <a:pt x="116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30" name="Google Shape;1334;p44"/>
            <p:cNvSpPr/>
            <p:nvPr/>
          </p:nvSpPr>
          <p:spPr>
            <a:xfrm>
              <a:off x="319850" y="422730"/>
              <a:ext cx="48332" cy="432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3" h="21600" fill="norm" stroke="1" extrusionOk="0">
                  <a:moveTo>
                    <a:pt x="20334" y="0"/>
                  </a:moveTo>
                  <a:cubicBezTo>
                    <a:pt x="20089" y="0"/>
                    <a:pt x="19837" y="96"/>
                    <a:pt x="19633" y="292"/>
                  </a:cubicBezTo>
                  <a:lnTo>
                    <a:pt x="345" y="19534"/>
                  </a:lnTo>
                  <a:cubicBezTo>
                    <a:pt x="-81" y="19973"/>
                    <a:pt x="-115" y="20711"/>
                    <a:pt x="256" y="21196"/>
                  </a:cubicBezTo>
                  <a:cubicBezTo>
                    <a:pt x="467" y="21465"/>
                    <a:pt x="746" y="21600"/>
                    <a:pt x="1042" y="21600"/>
                  </a:cubicBezTo>
                  <a:cubicBezTo>
                    <a:pt x="1281" y="21600"/>
                    <a:pt x="1533" y="21500"/>
                    <a:pt x="1727" y="21296"/>
                  </a:cubicBezTo>
                  <a:lnTo>
                    <a:pt x="21012" y="2070"/>
                  </a:lnTo>
                  <a:cubicBezTo>
                    <a:pt x="21441" y="1631"/>
                    <a:pt x="21485" y="896"/>
                    <a:pt x="21100" y="392"/>
                  </a:cubicBezTo>
                  <a:cubicBezTo>
                    <a:pt x="20903" y="131"/>
                    <a:pt x="20620" y="0"/>
                    <a:pt x="2033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31" name="Google Shape;1335;p44"/>
            <p:cNvSpPr/>
            <p:nvPr/>
          </p:nvSpPr>
          <p:spPr>
            <a:xfrm>
              <a:off x="204621" y="604779"/>
              <a:ext cx="12701" cy="81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88" y="0"/>
                  </a:moveTo>
                  <a:cubicBezTo>
                    <a:pt x="4882" y="0"/>
                    <a:pt x="0" y="285"/>
                    <a:pt x="0" y="623"/>
                  </a:cubicBezTo>
                  <a:lnTo>
                    <a:pt x="0" y="20969"/>
                  </a:lnTo>
                  <a:cubicBezTo>
                    <a:pt x="0" y="21317"/>
                    <a:pt x="4882" y="21600"/>
                    <a:pt x="10888" y="21600"/>
                  </a:cubicBezTo>
                  <a:cubicBezTo>
                    <a:pt x="16683" y="21600"/>
                    <a:pt x="21600" y="21317"/>
                    <a:pt x="21600" y="20969"/>
                  </a:cubicBezTo>
                  <a:lnTo>
                    <a:pt x="21600" y="623"/>
                  </a:lnTo>
                  <a:cubicBezTo>
                    <a:pt x="21600" y="285"/>
                    <a:pt x="16683" y="0"/>
                    <a:pt x="1088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32" name="Google Shape;1336;p44"/>
            <p:cNvSpPr/>
            <p:nvPr/>
          </p:nvSpPr>
          <p:spPr>
            <a:xfrm>
              <a:off x="170110" y="639313"/>
              <a:ext cx="8172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1" y="0"/>
                  </a:moveTo>
                  <a:cubicBezTo>
                    <a:pt x="275" y="0"/>
                    <a:pt x="0" y="4788"/>
                    <a:pt x="0" y="10782"/>
                  </a:cubicBezTo>
                  <a:cubicBezTo>
                    <a:pt x="0" y="16812"/>
                    <a:pt x="275" y="21600"/>
                    <a:pt x="621" y="21600"/>
                  </a:cubicBezTo>
                  <a:lnTo>
                    <a:pt x="20979" y="21600"/>
                  </a:lnTo>
                  <a:cubicBezTo>
                    <a:pt x="21325" y="21600"/>
                    <a:pt x="21600" y="16812"/>
                    <a:pt x="21600" y="10782"/>
                  </a:cubicBezTo>
                  <a:cubicBezTo>
                    <a:pt x="21600" y="4788"/>
                    <a:pt x="21325" y="0"/>
                    <a:pt x="2097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33" name="Google Shape;1337;p44"/>
            <p:cNvSpPr/>
            <p:nvPr/>
          </p:nvSpPr>
          <p:spPr>
            <a:xfrm>
              <a:off x="190268" y="623047"/>
              <a:ext cx="43236" cy="48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7" h="21600" fill="norm" stroke="1" extrusionOk="0">
                  <a:moveTo>
                    <a:pt x="1158" y="0"/>
                  </a:moveTo>
                  <a:cubicBezTo>
                    <a:pt x="884" y="0"/>
                    <a:pt x="607" y="90"/>
                    <a:pt x="386" y="269"/>
                  </a:cubicBezTo>
                  <a:cubicBezTo>
                    <a:pt x="-93" y="640"/>
                    <a:pt x="-127" y="1319"/>
                    <a:pt x="287" y="1752"/>
                  </a:cubicBezTo>
                  <a:lnTo>
                    <a:pt x="19299" y="21256"/>
                  </a:lnTo>
                  <a:cubicBezTo>
                    <a:pt x="19516" y="21483"/>
                    <a:pt x="19850" y="21600"/>
                    <a:pt x="20162" y="21600"/>
                  </a:cubicBezTo>
                  <a:cubicBezTo>
                    <a:pt x="20447" y="21600"/>
                    <a:pt x="20709" y="21524"/>
                    <a:pt x="20941" y="21345"/>
                  </a:cubicBezTo>
                  <a:cubicBezTo>
                    <a:pt x="21424" y="20956"/>
                    <a:pt x="21473" y="20295"/>
                    <a:pt x="21044" y="19861"/>
                  </a:cubicBezTo>
                  <a:lnTo>
                    <a:pt x="2024" y="358"/>
                  </a:lnTo>
                  <a:cubicBezTo>
                    <a:pt x="1800" y="120"/>
                    <a:pt x="1481" y="0"/>
                    <a:pt x="115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34" name="Google Shape;1338;p44"/>
            <p:cNvSpPr/>
            <p:nvPr/>
          </p:nvSpPr>
          <p:spPr>
            <a:xfrm>
              <a:off x="187704" y="625596"/>
              <a:ext cx="48345" cy="43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6" h="21600" fill="norm" stroke="1" extrusionOk="0">
                  <a:moveTo>
                    <a:pt x="20309" y="0"/>
                  </a:moveTo>
                  <a:cubicBezTo>
                    <a:pt x="20067" y="0"/>
                    <a:pt x="19822" y="100"/>
                    <a:pt x="19625" y="300"/>
                  </a:cubicBezTo>
                  <a:lnTo>
                    <a:pt x="352" y="19537"/>
                  </a:lnTo>
                  <a:cubicBezTo>
                    <a:pt x="-80" y="19972"/>
                    <a:pt x="-121" y="20711"/>
                    <a:pt x="263" y="21196"/>
                  </a:cubicBezTo>
                  <a:cubicBezTo>
                    <a:pt x="471" y="21465"/>
                    <a:pt x="753" y="21600"/>
                    <a:pt x="1049" y="21600"/>
                  </a:cubicBezTo>
                  <a:cubicBezTo>
                    <a:pt x="1287" y="21600"/>
                    <a:pt x="1539" y="21515"/>
                    <a:pt x="1733" y="21315"/>
                  </a:cubicBezTo>
                  <a:lnTo>
                    <a:pt x="21003" y="2059"/>
                  </a:lnTo>
                  <a:cubicBezTo>
                    <a:pt x="21431" y="1624"/>
                    <a:pt x="21479" y="885"/>
                    <a:pt x="21091" y="400"/>
                  </a:cubicBezTo>
                  <a:cubicBezTo>
                    <a:pt x="20884" y="139"/>
                    <a:pt x="20598" y="0"/>
                    <a:pt x="2030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pic>
        <p:nvPicPr>
          <p:cNvPr id="1236" name="貼上的影片.png" descr="貼上的影片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5886" y="1699728"/>
            <a:ext cx="742457" cy="742458"/>
          </a:xfrm>
          <a:prstGeom prst="rect">
            <a:avLst/>
          </a:prstGeom>
          <a:ln w="12700">
            <a:miter lim="400000"/>
          </a:ln>
        </p:spPr>
      </p:pic>
      <p:sp>
        <p:nvSpPr>
          <p:cNvPr id="1237" name="Google Shape;1274;p44"/>
          <p:cNvSpPr txBox="1"/>
          <p:nvPr/>
        </p:nvSpPr>
        <p:spPr>
          <a:xfrm>
            <a:off x="5593872" y="2845995"/>
            <a:ext cx="1876347" cy="8934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defTabSz="704087">
              <a:defRPr b="1" sz="3311">
                <a:solidFill>
                  <a:schemeClr val="accent2"/>
                </a:solidFill>
                <a:latin typeface="Bungee"/>
                <a:ea typeface="Bungee"/>
                <a:cs typeface="Bungee"/>
                <a:sym typeface="Bungee"/>
              </a:defRPr>
            </a:lvl1pPr>
          </a:lstStyle>
          <a:p>
            <a:pPr/>
            <a:r>
              <a:t>環境保育</a:t>
            </a:r>
          </a:p>
        </p:txBody>
      </p:sp>
      <p:sp>
        <p:nvSpPr>
          <p:cNvPr id="1238" name="Google Shape;1272;p44"/>
          <p:cNvSpPr txBox="1"/>
          <p:nvPr/>
        </p:nvSpPr>
        <p:spPr>
          <a:xfrm>
            <a:off x="1257457" y="2888643"/>
            <a:ext cx="2306401" cy="808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r" defTabSz="749808">
              <a:defRPr b="1" sz="3525">
                <a:latin typeface="Bungee"/>
                <a:ea typeface="Bungee"/>
                <a:cs typeface="Bungee"/>
                <a:sym typeface="Bungee"/>
              </a:defRPr>
            </a:lvl1pPr>
          </a:lstStyle>
          <a:p>
            <a:pPr/>
            <a:r>
              <a:t>課堂問答</a:t>
            </a:r>
          </a:p>
        </p:txBody>
      </p:sp>
      <p:pic>
        <p:nvPicPr>
          <p:cNvPr id="1239" name="貼上的影片.png" descr="貼上的影片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46077" y="3011688"/>
            <a:ext cx="562074" cy="5620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0" name="貼上的影片.png" descr="貼上的影片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45336" y="2908557"/>
            <a:ext cx="768336" cy="76833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43" name="群組"/>
          <p:cNvGrpSpPr/>
          <p:nvPr/>
        </p:nvGrpSpPr>
        <p:grpSpPr>
          <a:xfrm>
            <a:off x="3577333" y="1618786"/>
            <a:ext cx="904342" cy="904342"/>
            <a:chOff x="0" y="0"/>
            <a:chExt cx="904340" cy="904340"/>
          </a:xfrm>
        </p:grpSpPr>
        <p:sp>
          <p:nvSpPr>
            <p:cNvPr id="1241" name="群組"/>
            <p:cNvSpPr/>
            <p:nvPr/>
          </p:nvSpPr>
          <p:spPr>
            <a:xfrm>
              <a:off x="0" y="0"/>
              <a:ext cx="904341" cy="904341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242" name="貼上的影片.png" descr="貼上的影片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0825" y="40825"/>
              <a:ext cx="822690" cy="8226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40" grpId="7"/>
      <p:bldP build="whole" bldLvl="1" animBg="1" rev="0" advAuto="0" spid="1236" grpId="5"/>
      <p:bldP build="whole" bldLvl="1" animBg="1" rev="0" advAuto="0" spid="1175" grpId="4"/>
      <p:bldP build="whole" bldLvl="1" animBg="1" rev="0" advAuto="0" spid="1177" grpId="1"/>
      <p:bldP build="whole" bldLvl="1" animBg="1" rev="0" advAuto="0" spid="1238" grpId="6"/>
      <p:bldP build="whole" bldLvl="1" animBg="1" rev="0" advAuto="0" spid="1243" grpId="2"/>
      <p:bldP build="whole" bldLvl="1" animBg="1" rev="0" advAuto="0" spid="1237" grpId="9"/>
      <p:bldP build="whole" bldLvl="1" animBg="1" rev="0" advAuto="0" spid="1174" grpId="8"/>
      <p:bldP build="whole" bldLvl="1" animBg="1" rev="0" advAuto="0" spid="1239" grpId="10"/>
      <p:bldP build="whole" bldLvl="1" animBg="1" rev="0" advAuto="0" spid="1176" grpId="3"/>
      <p:bldP build="whole" bldLvl="1" animBg="1" rev="0" advAuto="0" spid="1173" grpId="1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Google Shape;1717;p49"/>
          <p:cNvSpPr txBox="1"/>
          <p:nvPr>
            <p:ph type="title"/>
          </p:nvPr>
        </p:nvSpPr>
        <p:spPr>
          <a:xfrm>
            <a:off x="4077716" y="2830747"/>
            <a:ext cx="4360201" cy="567001"/>
          </a:xfrm>
          <a:prstGeom prst="rect">
            <a:avLst/>
          </a:prstGeom>
        </p:spPr>
        <p:txBody>
          <a:bodyPr/>
          <a:lstStyle>
            <a:lvl1pPr defTabSz="448055">
              <a:defRPr sz="2205"/>
            </a:lvl1pPr>
          </a:lstStyle>
          <a:p>
            <a:pPr/>
            <a:r>
              <a:t>作品特色、教育價值與推廣性</a:t>
            </a:r>
          </a:p>
        </p:txBody>
      </p:sp>
      <p:sp>
        <p:nvSpPr>
          <p:cNvPr id="1246" name="Google Shape;1718;p49"/>
          <p:cNvSpPr txBox="1"/>
          <p:nvPr/>
        </p:nvSpPr>
        <p:spPr>
          <a:xfrm>
            <a:off x="5478841" y="1745739"/>
            <a:ext cx="2958926" cy="1029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850" tIns="54850" rIns="54850" bIns="54850" anchor="ctr">
            <a:normAutofit fontScale="100000" lnSpcReduction="0"/>
          </a:bodyPr>
          <a:lstStyle>
            <a:lvl1pPr algn="r" defTabSz="585215">
              <a:defRPr b="1" sz="6016">
                <a:latin typeface="Bungee"/>
                <a:ea typeface="Bungee"/>
                <a:cs typeface="Bungee"/>
                <a:sym typeface="Bungee"/>
              </a:defRPr>
            </a:lvl1pPr>
          </a:lstStyle>
          <a:p>
            <a:pPr/>
            <a:r>
              <a:t>02.</a:t>
            </a:r>
          </a:p>
        </p:txBody>
      </p:sp>
      <p:grpSp>
        <p:nvGrpSpPr>
          <p:cNvPr id="1315" name="Google Shape;1720;p49"/>
          <p:cNvGrpSpPr/>
          <p:nvPr/>
        </p:nvGrpSpPr>
        <p:grpSpPr>
          <a:xfrm>
            <a:off x="961180" y="1405519"/>
            <a:ext cx="2861441" cy="2942062"/>
            <a:chOff x="0" y="0"/>
            <a:chExt cx="2861439" cy="2942060"/>
          </a:xfrm>
        </p:grpSpPr>
        <p:sp>
          <p:nvSpPr>
            <p:cNvPr id="1247" name="Google Shape;1721;p49"/>
            <p:cNvSpPr/>
            <p:nvPr/>
          </p:nvSpPr>
          <p:spPr>
            <a:xfrm flipH="1">
              <a:off x="-1" y="0"/>
              <a:ext cx="2861441" cy="2942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510" y="0"/>
                  </a:moveTo>
                  <a:cubicBezTo>
                    <a:pt x="8263" y="0"/>
                    <a:pt x="8047" y="85"/>
                    <a:pt x="7909" y="157"/>
                  </a:cubicBezTo>
                  <a:cubicBezTo>
                    <a:pt x="7326" y="460"/>
                    <a:pt x="6946" y="966"/>
                    <a:pt x="6612" y="1412"/>
                  </a:cubicBezTo>
                  <a:cubicBezTo>
                    <a:pt x="6606" y="1414"/>
                    <a:pt x="6601" y="1416"/>
                    <a:pt x="6596" y="1418"/>
                  </a:cubicBezTo>
                  <a:cubicBezTo>
                    <a:pt x="6615" y="1193"/>
                    <a:pt x="6594" y="964"/>
                    <a:pt x="6502" y="768"/>
                  </a:cubicBezTo>
                  <a:cubicBezTo>
                    <a:pt x="6402" y="558"/>
                    <a:pt x="6228" y="399"/>
                    <a:pt x="6010" y="322"/>
                  </a:cubicBezTo>
                  <a:cubicBezTo>
                    <a:pt x="5921" y="292"/>
                    <a:pt x="5829" y="276"/>
                    <a:pt x="5735" y="276"/>
                  </a:cubicBezTo>
                  <a:cubicBezTo>
                    <a:pt x="5331" y="276"/>
                    <a:pt x="5053" y="562"/>
                    <a:pt x="4903" y="714"/>
                  </a:cubicBezTo>
                  <a:lnTo>
                    <a:pt x="4878" y="740"/>
                  </a:lnTo>
                  <a:cubicBezTo>
                    <a:pt x="4849" y="770"/>
                    <a:pt x="4820" y="801"/>
                    <a:pt x="4792" y="833"/>
                  </a:cubicBezTo>
                  <a:cubicBezTo>
                    <a:pt x="4708" y="805"/>
                    <a:pt x="4619" y="791"/>
                    <a:pt x="4531" y="791"/>
                  </a:cubicBezTo>
                  <a:cubicBezTo>
                    <a:pt x="4442" y="791"/>
                    <a:pt x="4355" y="805"/>
                    <a:pt x="4272" y="833"/>
                  </a:cubicBezTo>
                  <a:cubicBezTo>
                    <a:pt x="4118" y="886"/>
                    <a:pt x="3983" y="984"/>
                    <a:pt x="3869" y="1124"/>
                  </a:cubicBezTo>
                  <a:cubicBezTo>
                    <a:pt x="3678" y="1361"/>
                    <a:pt x="3577" y="1666"/>
                    <a:pt x="3560" y="2055"/>
                  </a:cubicBezTo>
                  <a:cubicBezTo>
                    <a:pt x="3548" y="2313"/>
                    <a:pt x="3569" y="2560"/>
                    <a:pt x="3598" y="2800"/>
                  </a:cubicBezTo>
                  <a:cubicBezTo>
                    <a:pt x="3434" y="2712"/>
                    <a:pt x="3250" y="2662"/>
                    <a:pt x="3063" y="2662"/>
                  </a:cubicBezTo>
                  <a:cubicBezTo>
                    <a:pt x="3023" y="2662"/>
                    <a:pt x="2982" y="2663"/>
                    <a:pt x="2943" y="2668"/>
                  </a:cubicBezTo>
                  <a:cubicBezTo>
                    <a:pt x="2734" y="2692"/>
                    <a:pt x="2527" y="2777"/>
                    <a:pt x="2327" y="2921"/>
                  </a:cubicBezTo>
                  <a:cubicBezTo>
                    <a:pt x="2095" y="3088"/>
                    <a:pt x="1900" y="3312"/>
                    <a:pt x="1742" y="3588"/>
                  </a:cubicBezTo>
                  <a:cubicBezTo>
                    <a:pt x="1714" y="3582"/>
                    <a:pt x="1685" y="3575"/>
                    <a:pt x="1655" y="3570"/>
                  </a:cubicBezTo>
                  <a:cubicBezTo>
                    <a:pt x="1603" y="3563"/>
                    <a:pt x="1550" y="3558"/>
                    <a:pt x="1498" y="3558"/>
                  </a:cubicBezTo>
                  <a:cubicBezTo>
                    <a:pt x="1077" y="3558"/>
                    <a:pt x="671" y="3827"/>
                    <a:pt x="489" y="4229"/>
                  </a:cubicBezTo>
                  <a:cubicBezTo>
                    <a:pt x="360" y="4511"/>
                    <a:pt x="335" y="4840"/>
                    <a:pt x="412" y="5233"/>
                  </a:cubicBezTo>
                  <a:cubicBezTo>
                    <a:pt x="492" y="5648"/>
                    <a:pt x="649" y="6020"/>
                    <a:pt x="800" y="6380"/>
                  </a:cubicBezTo>
                  <a:cubicBezTo>
                    <a:pt x="856" y="6513"/>
                    <a:pt x="909" y="6640"/>
                    <a:pt x="957" y="6767"/>
                  </a:cubicBezTo>
                  <a:cubicBezTo>
                    <a:pt x="571" y="7597"/>
                    <a:pt x="299" y="8471"/>
                    <a:pt x="147" y="9368"/>
                  </a:cubicBezTo>
                  <a:cubicBezTo>
                    <a:pt x="137" y="9418"/>
                    <a:pt x="129" y="9468"/>
                    <a:pt x="121" y="9514"/>
                  </a:cubicBezTo>
                  <a:cubicBezTo>
                    <a:pt x="41" y="10034"/>
                    <a:pt x="0" y="10566"/>
                    <a:pt x="0" y="11096"/>
                  </a:cubicBezTo>
                  <a:cubicBezTo>
                    <a:pt x="0" y="11187"/>
                    <a:pt x="1" y="11278"/>
                    <a:pt x="4" y="11365"/>
                  </a:cubicBezTo>
                  <a:cubicBezTo>
                    <a:pt x="37" y="12639"/>
                    <a:pt x="302" y="13878"/>
                    <a:pt x="789" y="15043"/>
                  </a:cubicBezTo>
                  <a:cubicBezTo>
                    <a:pt x="789" y="15043"/>
                    <a:pt x="817" y="15112"/>
                    <a:pt x="818" y="15115"/>
                  </a:cubicBezTo>
                  <a:cubicBezTo>
                    <a:pt x="1031" y="15613"/>
                    <a:pt x="1284" y="16095"/>
                    <a:pt x="1569" y="16549"/>
                  </a:cubicBezTo>
                  <a:cubicBezTo>
                    <a:pt x="2735" y="18414"/>
                    <a:pt x="4511" y="19910"/>
                    <a:pt x="6573" y="20765"/>
                  </a:cubicBezTo>
                  <a:cubicBezTo>
                    <a:pt x="7912" y="21319"/>
                    <a:pt x="9334" y="21600"/>
                    <a:pt x="10800" y="21600"/>
                  </a:cubicBezTo>
                  <a:cubicBezTo>
                    <a:pt x="10924" y="21600"/>
                    <a:pt x="11051" y="21598"/>
                    <a:pt x="11186" y="21593"/>
                  </a:cubicBezTo>
                  <a:cubicBezTo>
                    <a:pt x="11213" y="21592"/>
                    <a:pt x="11239" y="21591"/>
                    <a:pt x="11266" y="21590"/>
                  </a:cubicBezTo>
                  <a:lnTo>
                    <a:pt x="11310" y="21588"/>
                  </a:lnTo>
                  <a:cubicBezTo>
                    <a:pt x="11397" y="21583"/>
                    <a:pt x="11484" y="21579"/>
                    <a:pt x="11570" y="21574"/>
                  </a:cubicBezTo>
                  <a:cubicBezTo>
                    <a:pt x="11605" y="21571"/>
                    <a:pt x="11639" y="21568"/>
                    <a:pt x="11672" y="21565"/>
                  </a:cubicBezTo>
                  <a:lnTo>
                    <a:pt x="11713" y="21562"/>
                  </a:lnTo>
                  <a:cubicBezTo>
                    <a:pt x="11794" y="21555"/>
                    <a:pt x="11874" y="21548"/>
                    <a:pt x="11953" y="21540"/>
                  </a:cubicBezTo>
                  <a:cubicBezTo>
                    <a:pt x="11991" y="21536"/>
                    <a:pt x="12029" y="21531"/>
                    <a:pt x="12067" y="21528"/>
                  </a:cubicBezTo>
                  <a:lnTo>
                    <a:pt x="12098" y="21524"/>
                  </a:lnTo>
                  <a:cubicBezTo>
                    <a:pt x="12176" y="21515"/>
                    <a:pt x="12255" y="21505"/>
                    <a:pt x="12333" y="21494"/>
                  </a:cubicBezTo>
                  <a:cubicBezTo>
                    <a:pt x="12381" y="21488"/>
                    <a:pt x="12429" y="21481"/>
                    <a:pt x="12475" y="21473"/>
                  </a:cubicBezTo>
                  <a:cubicBezTo>
                    <a:pt x="12554" y="21461"/>
                    <a:pt x="12632" y="21449"/>
                    <a:pt x="12711" y="21435"/>
                  </a:cubicBezTo>
                  <a:cubicBezTo>
                    <a:pt x="12757" y="21427"/>
                    <a:pt x="12801" y="21419"/>
                    <a:pt x="12846" y="21411"/>
                  </a:cubicBezTo>
                  <a:cubicBezTo>
                    <a:pt x="12927" y="21395"/>
                    <a:pt x="13008" y="21380"/>
                    <a:pt x="13087" y="21363"/>
                  </a:cubicBezTo>
                  <a:cubicBezTo>
                    <a:pt x="13130" y="21354"/>
                    <a:pt x="13171" y="21345"/>
                    <a:pt x="13213" y="21337"/>
                  </a:cubicBezTo>
                  <a:cubicBezTo>
                    <a:pt x="13297" y="21318"/>
                    <a:pt x="13382" y="21297"/>
                    <a:pt x="13467" y="21277"/>
                  </a:cubicBezTo>
                  <a:cubicBezTo>
                    <a:pt x="13467" y="21277"/>
                    <a:pt x="13549" y="21256"/>
                    <a:pt x="13574" y="21250"/>
                  </a:cubicBezTo>
                  <a:cubicBezTo>
                    <a:pt x="13667" y="21226"/>
                    <a:pt x="13759" y="21201"/>
                    <a:pt x="13851" y="21174"/>
                  </a:cubicBezTo>
                  <a:cubicBezTo>
                    <a:pt x="13851" y="21174"/>
                    <a:pt x="13912" y="21158"/>
                    <a:pt x="13930" y="21152"/>
                  </a:cubicBezTo>
                  <a:cubicBezTo>
                    <a:pt x="14043" y="21119"/>
                    <a:pt x="14154" y="21084"/>
                    <a:pt x="14261" y="21049"/>
                  </a:cubicBezTo>
                  <a:cubicBezTo>
                    <a:pt x="14266" y="21048"/>
                    <a:pt x="14278" y="21044"/>
                    <a:pt x="14282" y="21042"/>
                  </a:cubicBezTo>
                  <a:cubicBezTo>
                    <a:pt x="14637" y="20925"/>
                    <a:pt x="14991" y="20787"/>
                    <a:pt x="15334" y="20633"/>
                  </a:cubicBezTo>
                  <a:lnTo>
                    <a:pt x="15381" y="20611"/>
                  </a:lnTo>
                  <a:cubicBezTo>
                    <a:pt x="15476" y="20568"/>
                    <a:pt x="15570" y="20523"/>
                    <a:pt x="15664" y="20477"/>
                  </a:cubicBezTo>
                  <a:lnTo>
                    <a:pt x="15737" y="20440"/>
                  </a:lnTo>
                  <a:cubicBezTo>
                    <a:pt x="15821" y="20398"/>
                    <a:pt x="15904" y="20355"/>
                    <a:pt x="15987" y="20311"/>
                  </a:cubicBezTo>
                  <a:lnTo>
                    <a:pt x="16117" y="20241"/>
                  </a:lnTo>
                  <a:cubicBezTo>
                    <a:pt x="16147" y="20225"/>
                    <a:pt x="16177" y="20209"/>
                    <a:pt x="16206" y="20192"/>
                  </a:cubicBezTo>
                  <a:cubicBezTo>
                    <a:pt x="16209" y="20191"/>
                    <a:pt x="16303" y="20136"/>
                    <a:pt x="16317" y="20128"/>
                  </a:cubicBezTo>
                  <a:cubicBezTo>
                    <a:pt x="16325" y="20123"/>
                    <a:pt x="16332" y="20119"/>
                    <a:pt x="16340" y="20115"/>
                  </a:cubicBezTo>
                  <a:cubicBezTo>
                    <a:pt x="16466" y="20041"/>
                    <a:pt x="16596" y="19961"/>
                    <a:pt x="16737" y="19871"/>
                  </a:cubicBezTo>
                  <a:cubicBezTo>
                    <a:pt x="16761" y="19856"/>
                    <a:pt x="16835" y="19807"/>
                    <a:pt x="16835" y="19807"/>
                  </a:cubicBezTo>
                  <a:cubicBezTo>
                    <a:pt x="16946" y="19734"/>
                    <a:pt x="17055" y="19659"/>
                    <a:pt x="17162" y="19584"/>
                  </a:cubicBezTo>
                  <a:cubicBezTo>
                    <a:pt x="17162" y="19584"/>
                    <a:pt x="17223" y="19541"/>
                    <a:pt x="17240" y="19528"/>
                  </a:cubicBezTo>
                  <a:cubicBezTo>
                    <a:pt x="17371" y="19434"/>
                    <a:pt x="17500" y="19335"/>
                    <a:pt x="17628" y="19234"/>
                  </a:cubicBezTo>
                  <a:lnTo>
                    <a:pt x="17670" y="19200"/>
                  </a:lnTo>
                  <a:cubicBezTo>
                    <a:pt x="17786" y="19107"/>
                    <a:pt x="17903" y="19008"/>
                    <a:pt x="18022" y="18904"/>
                  </a:cubicBezTo>
                  <a:cubicBezTo>
                    <a:pt x="18028" y="18899"/>
                    <a:pt x="18035" y="18893"/>
                    <a:pt x="18042" y="18887"/>
                  </a:cubicBezTo>
                  <a:cubicBezTo>
                    <a:pt x="18055" y="18877"/>
                    <a:pt x="18181" y="18764"/>
                    <a:pt x="18184" y="18762"/>
                  </a:cubicBezTo>
                  <a:cubicBezTo>
                    <a:pt x="18263" y="18690"/>
                    <a:pt x="18340" y="18618"/>
                    <a:pt x="18417" y="18543"/>
                  </a:cubicBezTo>
                  <a:cubicBezTo>
                    <a:pt x="18429" y="18530"/>
                    <a:pt x="18483" y="18478"/>
                    <a:pt x="18483" y="18478"/>
                  </a:cubicBezTo>
                  <a:cubicBezTo>
                    <a:pt x="18532" y="18429"/>
                    <a:pt x="18582" y="18379"/>
                    <a:pt x="18631" y="18330"/>
                  </a:cubicBezTo>
                  <a:cubicBezTo>
                    <a:pt x="18645" y="18316"/>
                    <a:pt x="18660" y="18301"/>
                    <a:pt x="18674" y="18287"/>
                  </a:cubicBezTo>
                  <a:cubicBezTo>
                    <a:pt x="18674" y="18287"/>
                    <a:pt x="18702" y="18256"/>
                    <a:pt x="18712" y="18245"/>
                  </a:cubicBezTo>
                  <a:cubicBezTo>
                    <a:pt x="18795" y="18159"/>
                    <a:pt x="18876" y="18071"/>
                    <a:pt x="18956" y="17981"/>
                  </a:cubicBezTo>
                  <a:cubicBezTo>
                    <a:pt x="18970" y="17965"/>
                    <a:pt x="19018" y="17909"/>
                    <a:pt x="19018" y="17909"/>
                  </a:cubicBezTo>
                  <a:cubicBezTo>
                    <a:pt x="19085" y="17834"/>
                    <a:pt x="19151" y="17758"/>
                    <a:pt x="19214" y="17680"/>
                  </a:cubicBezTo>
                  <a:cubicBezTo>
                    <a:pt x="19231" y="17659"/>
                    <a:pt x="19288" y="17589"/>
                    <a:pt x="19288" y="17589"/>
                  </a:cubicBezTo>
                  <a:cubicBezTo>
                    <a:pt x="19346" y="17517"/>
                    <a:pt x="19404" y="17445"/>
                    <a:pt x="19460" y="17371"/>
                  </a:cubicBezTo>
                  <a:cubicBezTo>
                    <a:pt x="19482" y="17343"/>
                    <a:pt x="19502" y="17315"/>
                    <a:pt x="19524" y="17287"/>
                  </a:cubicBezTo>
                  <a:lnTo>
                    <a:pt x="19539" y="17267"/>
                  </a:lnTo>
                  <a:cubicBezTo>
                    <a:pt x="19592" y="17195"/>
                    <a:pt x="19644" y="17125"/>
                    <a:pt x="19694" y="17053"/>
                  </a:cubicBezTo>
                  <a:cubicBezTo>
                    <a:pt x="19721" y="17015"/>
                    <a:pt x="19748" y="16977"/>
                    <a:pt x="19774" y="16938"/>
                  </a:cubicBezTo>
                  <a:cubicBezTo>
                    <a:pt x="19823" y="16868"/>
                    <a:pt x="19871" y="16797"/>
                    <a:pt x="19918" y="16726"/>
                  </a:cubicBezTo>
                  <a:cubicBezTo>
                    <a:pt x="19944" y="16686"/>
                    <a:pt x="19969" y="16646"/>
                    <a:pt x="19995" y="16605"/>
                  </a:cubicBezTo>
                  <a:cubicBezTo>
                    <a:pt x="20041" y="16533"/>
                    <a:pt x="20087" y="16459"/>
                    <a:pt x="20130" y="16386"/>
                  </a:cubicBezTo>
                  <a:lnTo>
                    <a:pt x="20145" y="16361"/>
                  </a:lnTo>
                  <a:cubicBezTo>
                    <a:pt x="20164" y="16330"/>
                    <a:pt x="20182" y="16299"/>
                    <a:pt x="20200" y="16268"/>
                  </a:cubicBezTo>
                  <a:cubicBezTo>
                    <a:pt x="20248" y="16188"/>
                    <a:pt x="20293" y="16107"/>
                    <a:pt x="20337" y="16025"/>
                  </a:cubicBezTo>
                  <a:cubicBezTo>
                    <a:pt x="20337" y="16025"/>
                    <a:pt x="20380" y="15947"/>
                    <a:pt x="20392" y="15925"/>
                  </a:cubicBezTo>
                  <a:cubicBezTo>
                    <a:pt x="20448" y="15820"/>
                    <a:pt x="20502" y="15714"/>
                    <a:pt x="20555" y="15607"/>
                  </a:cubicBezTo>
                  <a:cubicBezTo>
                    <a:pt x="20557" y="15602"/>
                    <a:pt x="20559" y="15598"/>
                    <a:pt x="20562" y="15594"/>
                  </a:cubicBezTo>
                  <a:cubicBezTo>
                    <a:pt x="20571" y="15577"/>
                    <a:pt x="20577" y="15562"/>
                    <a:pt x="20584" y="15548"/>
                  </a:cubicBezTo>
                  <a:cubicBezTo>
                    <a:pt x="20594" y="15527"/>
                    <a:pt x="20604" y="15506"/>
                    <a:pt x="20613" y="15487"/>
                  </a:cubicBezTo>
                  <a:cubicBezTo>
                    <a:pt x="20690" y="15324"/>
                    <a:pt x="20765" y="15154"/>
                    <a:pt x="20837" y="14979"/>
                  </a:cubicBezTo>
                  <a:lnTo>
                    <a:pt x="20851" y="14946"/>
                  </a:lnTo>
                  <a:cubicBezTo>
                    <a:pt x="20870" y="14896"/>
                    <a:pt x="20891" y="14846"/>
                    <a:pt x="20908" y="14801"/>
                  </a:cubicBezTo>
                  <a:lnTo>
                    <a:pt x="20936" y="14730"/>
                  </a:lnTo>
                  <a:cubicBezTo>
                    <a:pt x="20961" y="14664"/>
                    <a:pt x="20986" y="14596"/>
                    <a:pt x="21006" y="14535"/>
                  </a:cubicBezTo>
                  <a:cubicBezTo>
                    <a:pt x="21068" y="14364"/>
                    <a:pt x="21125" y="14190"/>
                    <a:pt x="21175" y="14020"/>
                  </a:cubicBezTo>
                  <a:cubicBezTo>
                    <a:pt x="21183" y="13995"/>
                    <a:pt x="21190" y="13971"/>
                    <a:pt x="21197" y="13947"/>
                  </a:cubicBezTo>
                  <a:lnTo>
                    <a:pt x="21234" y="13818"/>
                  </a:lnTo>
                  <a:cubicBezTo>
                    <a:pt x="21476" y="12937"/>
                    <a:pt x="21600" y="12021"/>
                    <a:pt x="21600" y="11096"/>
                  </a:cubicBezTo>
                  <a:cubicBezTo>
                    <a:pt x="21600" y="11051"/>
                    <a:pt x="21600" y="11007"/>
                    <a:pt x="21599" y="10970"/>
                  </a:cubicBezTo>
                  <a:cubicBezTo>
                    <a:pt x="21583" y="9622"/>
                    <a:pt x="21308" y="8313"/>
                    <a:pt x="20781" y="7077"/>
                  </a:cubicBezTo>
                  <a:cubicBezTo>
                    <a:pt x="19276" y="3545"/>
                    <a:pt x="15919" y="1086"/>
                    <a:pt x="12024" y="659"/>
                  </a:cubicBezTo>
                  <a:cubicBezTo>
                    <a:pt x="11627" y="614"/>
                    <a:pt x="11215" y="591"/>
                    <a:pt x="10800" y="591"/>
                  </a:cubicBezTo>
                  <a:cubicBezTo>
                    <a:pt x="10324" y="591"/>
                    <a:pt x="9850" y="622"/>
                    <a:pt x="9381" y="682"/>
                  </a:cubicBezTo>
                  <a:cubicBezTo>
                    <a:pt x="9343" y="516"/>
                    <a:pt x="9268" y="374"/>
                    <a:pt x="9156" y="260"/>
                  </a:cubicBezTo>
                  <a:cubicBezTo>
                    <a:pt x="8993" y="92"/>
                    <a:pt x="8763" y="0"/>
                    <a:pt x="851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600000">
                <a:srgbClr val="000000">
                  <a:alpha val="22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48" name="Google Shape;1722;p49"/>
            <p:cNvSpPr/>
            <p:nvPr/>
          </p:nvSpPr>
          <p:spPr>
            <a:xfrm flipH="1">
              <a:off x="81354" y="155135"/>
              <a:ext cx="2712156" cy="2712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10073" y="0"/>
                    <a:pt x="9363" y="71"/>
                    <a:pt x="8677" y="210"/>
                  </a:cubicBezTo>
                  <a:cubicBezTo>
                    <a:pt x="8015" y="341"/>
                    <a:pt x="7374" y="533"/>
                    <a:pt x="6761" y="782"/>
                  </a:cubicBezTo>
                  <a:cubicBezTo>
                    <a:pt x="6283" y="973"/>
                    <a:pt x="5822" y="1199"/>
                    <a:pt x="5381" y="1456"/>
                  </a:cubicBezTo>
                  <a:cubicBezTo>
                    <a:pt x="5088" y="1626"/>
                    <a:pt x="4804" y="1809"/>
                    <a:pt x="4530" y="2006"/>
                  </a:cubicBezTo>
                  <a:cubicBezTo>
                    <a:pt x="4498" y="2028"/>
                    <a:pt x="4468" y="2050"/>
                    <a:pt x="4436" y="2074"/>
                  </a:cubicBezTo>
                  <a:cubicBezTo>
                    <a:pt x="4249" y="2209"/>
                    <a:pt x="4067" y="2353"/>
                    <a:pt x="3890" y="2500"/>
                  </a:cubicBezTo>
                  <a:cubicBezTo>
                    <a:pt x="3693" y="2664"/>
                    <a:pt x="3503" y="2834"/>
                    <a:pt x="3318" y="3011"/>
                  </a:cubicBezTo>
                  <a:cubicBezTo>
                    <a:pt x="2650" y="3653"/>
                    <a:pt x="2065" y="4379"/>
                    <a:pt x="1579" y="5174"/>
                  </a:cubicBezTo>
                  <a:cubicBezTo>
                    <a:pt x="1554" y="5215"/>
                    <a:pt x="1529" y="5258"/>
                    <a:pt x="1503" y="5301"/>
                  </a:cubicBezTo>
                  <a:cubicBezTo>
                    <a:pt x="1341" y="5571"/>
                    <a:pt x="1192" y="5851"/>
                    <a:pt x="1056" y="6138"/>
                  </a:cubicBezTo>
                  <a:cubicBezTo>
                    <a:pt x="624" y="7039"/>
                    <a:pt x="312" y="8009"/>
                    <a:pt x="145" y="9028"/>
                  </a:cubicBezTo>
                  <a:cubicBezTo>
                    <a:pt x="136" y="9077"/>
                    <a:pt x="128" y="9125"/>
                    <a:pt x="121" y="9173"/>
                  </a:cubicBezTo>
                  <a:cubicBezTo>
                    <a:pt x="41" y="9703"/>
                    <a:pt x="0" y="10247"/>
                    <a:pt x="0" y="10801"/>
                  </a:cubicBezTo>
                  <a:cubicBezTo>
                    <a:pt x="0" y="10893"/>
                    <a:pt x="1" y="10986"/>
                    <a:pt x="3" y="11077"/>
                  </a:cubicBezTo>
                  <a:cubicBezTo>
                    <a:pt x="38" y="12414"/>
                    <a:pt x="313" y="13691"/>
                    <a:pt x="791" y="14864"/>
                  </a:cubicBezTo>
                  <a:cubicBezTo>
                    <a:pt x="800" y="14888"/>
                    <a:pt x="808" y="14909"/>
                    <a:pt x="818" y="14932"/>
                  </a:cubicBezTo>
                  <a:cubicBezTo>
                    <a:pt x="1031" y="15445"/>
                    <a:pt x="1281" y="15937"/>
                    <a:pt x="1568" y="16407"/>
                  </a:cubicBezTo>
                  <a:cubicBezTo>
                    <a:pt x="2736" y="18326"/>
                    <a:pt x="4486" y="19853"/>
                    <a:pt x="6573" y="20741"/>
                  </a:cubicBezTo>
                  <a:cubicBezTo>
                    <a:pt x="7870" y="21294"/>
                    <a:pt x="9300" y="21600"/>
                    <a:pt x="10799" y="21600"/>
                  </a:cubicBezTo>
                  <a:cubicBezTo>
                    <a:pt x="12768" y="21600"/>
                    <a:pt x="14615" y="21074"/>
                    <a:pt x="16205" y="20153"/>
                  </a:cubicBezTo>
                  <a:cubicBezTo>
                    <a:pt x="16242" y="20129"/>
                    <a:pt x="16281" y="20108"/>
                    <a:pt x="16319" y="20085"/>
                  </a:cubicBezTo>
                  <a:cubicBezTo>
                    <a:pt x="16937" y="19717"/>
                    <a:pt x="17516" y="19288"/>
                    <a:pt x="18046" y="18807"/>
                  </a:cubicBezTo>
                  <a:cubicBezTo>
                    <a:pt x="18092" y="18767"/>
                    <a:pt x="18138" y="18724"/>
                    <a:pt x="18183" y="18681"/>
                  </a:cubicBezTo>
                  <a:cubicBezTo>
                    <a:pt x="18338" y="18537"/>
                    <a:pt x="18488" y="18387"/>
                    <a:pt x="18636" y="18233"/>
                  </a:cubicBezTo>
                  <a:cubicBezTo>
                    <a:pt x="18653" y="18214"/>
                    <a:pt x="18670" y="18196"/>
                    <a:pt x="18686" y="18178"/>
                  </a:cubicBezTo>
                  <a:cubicBezTo>
                    <a:pt x="19448" y="17363"/>
                    <a:pt x="20087" y="16431"/>
                    <a:pt x="20568" y="15411"/>
                  </a:cubicBezTo>
                  <a:cubicBezTo>
                    <a:pt x="20574" y="15399"/>
                    <a:pt x="20579" y="15388"/>
                    <a:pt x="20584" y="15378"/>
                  </a:cubicBezTo>
                  <a:cubicBezTo>
                    <a:pt x="20592" y="15359"/>
                    <a:pt x="20601" y="15340"/>
                    <a:pt x="20609" y="15321"/>
                  </a:cubicBezTo>
                  <a:cubicBezTo>
                    <a:pt x="20690" y="15148"/>
                    <a:pt x="20765" y="14972"/>
                    <a:pt x="20836" y="14794"/>
                  </a:cubicBezTo>
                  <a:cubicBezTo>
                    <a:pt x="20860" y="14734"/>
                    <a:pt x="20885" y="14672"/>
                    <a:pt x="20907" y="14610"/>
                  </a:cubicBezTo>
                  <a:cubicBezTo>
                    <a:pt x="20917" y="14586"/>
                    <a:pt x="20926" y="14562"/>
                    <a:pt x="20934" y="14539"/>
                  </a:cubicBezTo>
                  <a:cubicBezTo>
                    <a:pt x="20959" y="14471"/>
                    <a:pt x="20984" y="14404"/>
                    <a:pt x="21007" y="14336"/>
                  </a:cubicBezTo>
                  <a:cubicBezTo>
                    <a:pt x="21068" y="14160"/>
                    <a:pt x="21124" y="13982"/>
                    <a:pt x="21176" y="13802"/>
                  </a:cubicBezTo>
                  <a:cubicBezTo>
                    <a:pt x="21186" y="13770"/>
                    <a:pt x="21195" y="13739"/>
                    <a:pt x="21203" y="13707"/>
                  </a:cubicBezTo>
                  <a:cubicBezTo>
                    <a:pt x="21214" y="13671"/>
                    <a:pt x="21224" y="13635"/>
                    <a:pt x="21234" y="13598"/>
                  </a:cubicBezTo>
                  <a:cubicBezTo>
                    <a:pt x="21473" y="12706"/>
                    <a:pt x="21600" y="11768"/>
                    <a:pt x="21600" y="10801"/>
                  </a:cubicBezTo>
                  <a:cubicBezTo>
                    <a:pt x="21600" y="10757"/>
                    <a:pt x="21600" y="10713"/>
                    <a:pt x="21599" y="10670"/>
                  </a:cubicBezTo>
                  <a:cubicBezTo>
                    <a:pt x="21582" y="9255"/>
                    <a:pt x="21293" y="7903"/>
                    <a:pt x="20780" y="6668"/>
                  </a:cubicBezTo>
                  <a:cubicBezTo>
                    <a:pt x="19308" y="3114"/>
                    <a:pt x="15991" y="517"/>
                    <a:pt x="12023" y="69"/>
                  </a:cubicBezTo>
                  <a:cubicBezTo>
                    <a:pt x="11621" y="23"/>
                    <a:pt x="11213" y="0"/>
                    <a:pt x="1079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49" name="Google Shape;1723;p49"/>
            <p:cNvSpPr/>
            <p:nvPr/>
          </p:nvSpPr>
          <p:spPr>
            <a:xfrm flipH="1">
              <a:off x="1969576" y="1175261"/>
              <a:ext cx="823563" cy="1157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2" h="21600" fill="norm" stroke="1" extrusionOk="0">
                  <a:moveTo>
                    <a:pt x="3895" y="6949"/>
                  </a:moveTo>
                  <a:cubicBezTo>
                    <a:pt x="4406" y="6949"/>
                    <a:pt x="4917" y="7075"/>
                    <a:pt x="5325" y="7300"/>
                  </a:cubicBezTo>
                  <a:cubicBezTo>
                    <a:pt x="7311" y="8399"/>
                    <a:pt x="4435" y="9591"/>
                    <a:pt x="2932" y="9627"/>
                  </a:cubicBezTo>
                  <a:cubicBezTo>
                    <a:pt x="2892" y="9628"/>
                    <a:pt x="2851" y="9629"/>
                    <a:pt x="2810" y="9629"/>
                  </a:cubicBezTo>
                  <a:cubicBezTo>
                    <a:pt x="2472" y="9629"/>
                    <a:pt x="2130" y="9593"/>
                    <a:pt x="1828" y="9486"/>
                  </a:cubicBezTo>
                  <a:cubicBezTo>
                    <a:pt x="1486" y="9364"/>
                    <a:pt x="1205" y="9145"/>
                    <a:pt x="1125" y="8875"/>
                  </a:cubicBezTo>
                  <a:cubicBezTo>
                    <a:pt x="909" y="8118"/>
                    <a:pt x="2240" y="7293"/>
                    <a:pt x="3119" y="7052"/>
                  </a:cubicBezTo>
                  <a:cubicBezTo>
                    <a:pt x="3368" y="6982"/>
                    <a:pt x="3632" y="6949"/>
                    <a:pt x="3895" y="6949"/>
                  </a:cubicBezTo>
                  <a:close/>
                  <a:moveTo>
                    <a:pt x="15964" y="0"/>
                  </a:moveTo>
                  <a:cubicBezTo>
                    <a:pt x="15938" y="14"/>
                    <a:pt x="15905" y="29"/>
                    <a:pt x="15875" y="45"/>
                  </a:cubicBezTo>
                  <a:cubicBezTo>
                    <a:pt x="13022" y="1492"/>
                    <a:pt x="9746" y="2439"/>
                    <a:pt x="6638" y="3588"/>
                  </a:cubicBezTo>
                  <a:cubicBezTo>
                    <a:pt x="4229" y="4475"/>
                    <a:pt x="1851" y="5524"/>
                    <a:pt x="0" y="6924"/>
                  </a:cubicBezTo>
                  <a:cubicBezTo>
                    <a:pt x="113" y="10058"/>
                    <a:pt x="1012" y="13051"/>
                    <a:pt x="2571" y="15801"/>
                  </a:cubicBezTo>
                  <a:cubicBezTo>
                    <a:pt x="2601" y="15856"/>
                    <a:pt x="2627" y="15907"/>
                    <a:pt x="2658" y="15959"/>
                  </a:cubicBezTo>
                  <a:cubicBezTo>
                    <a:pt x="3354" y="17163"/>
                    <a:pt x="4170" y="18317"/>
                    <a:pt x="5105" y="19418"/>
                  </a:cubicBezTo>
                  <a:cubicBezTo>
                    <a:pt x="5271" y="19204"/>
                    <a:pt x="5490" y="19011"/>
                    <a:pt x="5762" y="18858"/>
                  </a:cubicBezTo>
                  <a:cubicBezTo>
                    <a:pt x="6239" y="18587"/>
                    <a:pt x="6837" y="18460"/>
                    <a:pt x="7444" y="18460"/>
                  </a:cubicBezTo>
                  <a:cubicBezTo>
                    <a:pt x="8086" y="18460"/>
                    <a:pt x="8738" y="18602"/>
                    <a:pt x="9268" y="18863"/>
                  </a:cubicBezTo>
                  <a:cubicBezTo>
                    <a:pt x="10303" y="19371"/>
                    <a:pt x="10893" y="20255"/>
                    <a:pt x="11039" y="21149"/>
                  </a:cubicBezTo>
                  <a:cubicBezTo>
                    <a:pt x="11062" y="21300"/>
                    <a:pt x="11076" y="21451"/>
                    <a:pt x="11069" y="21600"/>
                  </a:cubicBezTo>
                  <a:cubicBezTo>
                    <a:pt x="13053" y="21314"/>
                    <a:pt x="14996" y="20904"/>
                    <a:pt x="16837" y="20298"/>
                  </a:cubicBezTo>
                  <a:cubicBezTo>
                    <a:pt x="17985" y="19919"/>
                    <a:pt x="19109" y="19456"/>
                    <a:pt x="19922" y="18765"/>
                  </a:cubicBezTo>
                  <a:cubicBezTo>
                    <a:pt x="21485" y="17430"/>
                    <a:pt x="21600" y="15499"/>
                    <a:pt x="21190" y="13777"/>
                  </a:cubicBezTo>
                  <a:cubicBezTo>
                    <a:pt x="21175" y="13725"/>
                    <a:pt x="21166" y="13673"/>
                    <a:pt x="21149" y="13620"/>
                  </a:cubicBezTo>
                  <a:cubicBezTo>
                    <a:pt x="21110" y="13632"/>
                    <a:pt x="21067" y="13642"/>
                    <a:pt x="21030" y="13649"/>
                  </a:cubicBezTo>
                  <a:cubicBezTo>
                    <a:pt x="20645" y="13729"/>
                    <a:pt x="20247" y="13764"/>
                    <a:pt x="19847" y="13764"/>
                  </a:cubicBezTo>
                  <a:cubicBezTo>
                    <a:pt x="19344" y="13764"/>
                    <a:pt x="18837" y="13710"/>
                    <a:pt x="18346" y="13625"/>
                  </a:cubicBezTo>
                  <a:cubicBezTo>
                    <a:pt x="16860" y="13372"/>
                    <a:pt x="15444" y="12852"/>
                    <a:pt x="14403" y="12054"/>
                  </a:cubicBezTo>
                  <a:cubicBezTo>
                    <a:pt x="13355" y="11253"/>
                    <a:pt x="12708" y="10166"/>
                    <a:pt x="12771" y="9069"/>
                  </a:cubicBezTo>
                  <a:cubicBezTo>
                    <a:pt x="12797" y="8661"/>
                    <a:pt x="12920" y="8249"/>
                    <a:pt x="13209" y="7899"/>
                  </a:cubicBezTo>
                  <a:cubicBezTo>
                    <a:pt x="13832" y="7162"/>
                    <a:pt x="15116" y="6830"/>
                    <a:pt x="16319" y="6830"/>
                  </a:cubicBezTo>
                  <a:cubicBezTo>
                    <a:pt x="16332" y="6830"/>
                    <a:pt x="16344" y="6830"/>
                    <a:pt x="16356" y="6830"/>
                  </a:cubicBezTo>
                  <a:cubicBezTo>
                    <a:pt x="16976" y="6832"/>
                    <a:pt x="17551" y="6907"/>
                    <a:pt x="18078" y="7042"/>
                  </a:cubicBezTo>
                  <a:cubicBezTo>
                    <a:pt x="16871" y="4809"/>
                    <a:pt x="15822" y="2570"/>
                    <a:pt x="15952" y="210"/>
                  </a:cubicBezTo>
                  <a:cubicBezTo>
                    <a:pt x="15955" y="155"/>
                    <a:pt x="15959" y="98"/>
                    <a:pt x="15961" y="41"/>
                  </a:cubicBezTo>
                  <a:lnTo>
                    <a:pt x="1596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0" name="Google Shape;1724;p49"/>
            <p:cNvSpPr/>
            <p:nvPr/>
          </p:nvSpPr>
          <p:spPr>
            <a:xfrm flipH="1">
              <a:off x="2175452" y="1174345"/>
              <a:ext cx="518726" cy="855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fill="norm" stroke="1" extrusionOk="0">
                  <a:moveTo>
                    <a:pt x="21449" y="0"/>
                  </a:moveTo>
                  <a:cubicBezTo>
                    <a:pt x="21394" y="0"/>
                    <a:pt x="21346" y="21"/>
                    <a:pt x="21328" y="55"/>
                  </a:cubicBezTo>
                  <a:cubicBezTo>
                    <a:pt x="21324" y="65"/>
                    <a:pt x="21319" y="74"/>
                    <a:pt x="21313" y="85"/>
                  </a:cubicBezTo>
                  <a:cubicBezTo>
                    <a:pt x="21101" y="465"/>
                    <a:pt x="20495" y="839"/>
                    <a:pt x="19957" y="1164"/>
                  </a:cubicBezTo>
                  <a:cubicBezTo>
                    <a:pt x="19747" y="1296"/>
                    <a:pt x="19543" y="1419"/>
                    <a:pt x="19374" y="1538"/>
                  </a:cubicBezTo>
                  <a:cubicBezTo>
                    <a:pt x="18454" y="2176"/>
                    <a:pt x="17711" y="2702"/>
                    <a:pt x="17020" y="3198"/>
                  </a:cubicBezTo>
                  <a:cubicBezTo>
                    <a:pt x="15229" y="4481"/>
                    <a:pt x="13799" y="5571"/>
                    <a:pt x="12503" y="6621"/>
                  </a:cubicBezTo>
                  <a:cubicBezTo>
                    <a:pt x="7950" y="10329"/>
                    <a:pt x="4815" y="14435"/>
                    <a:pt x="2582" y="17593"/>
                  </a:cubicBezTo>
                  <a:cubicBezTo>
                    <a:pt x="1702" y="18851"/>
                    <a:pt x="846" y="20134"/>
                    <a:pt x="0" y="21387"/>
                  </a:cubicBezTo>
                  <a:cubicBezTo>
                    <a:pt x="49" y="21461"/>
                    <a:pt x="91" y="21529"/>
                    <a:pt x="139" y="21600"/>
                  </a:cubicBezTo>
                  <a:cubicBezTo>
                    <a:pt x="1010" y="20294"/>
                    <a:pt x="1903" y="18960"/>
                    <a:pt x="2823" y="17658"/>
                  </a:cubicBezTo>
                  <a:cubicBezTo>
                    <a:pt x="5042" y="14502"/>
                    <a:pt x="8174" y="10409"/>
                    <a:pt x="12711" y="6715"/>
                  </a:cubicBezTo>
                  <a:cubicBezTo>
                    <a:pt x="14001" y="5664"/>
                    <a:pt x="15431" y="4580"/>
                    <a:pt x="17215" y="3304"/>
                  </a:cubicBezTo>
                  <a:cubicBezTo>
                    <a:pt x="17907" y="2808"/>
                    <a:pt x="18651" y="2279"/>
                    <a:pt x="19570" y="1641"/>
                  </a:cubicBezTo>
                  <a:cubicBezTo>
                    <a:pt x="19735" y="1525"/>
                    <a:pt x="19931" y="1403"/>
                    <a:pt x="20144" y="1278"/>
                  </a:cubicBezTo>
                  <a:cubicBezTo>
                    <a:pt x="20617" y="983"/>
                    <a:pt x="21155" y="658"/>
                    <a:pt x="21436" y="306"/>
                  </a:cubicBezTo>
                  <a:cubicBezTo>
                    <a:pt x="21493" y="239"/>
                    <a:pt x="21542" y="168"/>
                    <a:pt x="21579" y="100"/>
                  </a:cubicBezTo>
                  <a:cubicBezTo>
                    <a:pt x="21600" y="59"/>
                    <a:pt x="21557" y="17"/>
                    <a:pt x="21488" y="4"/>
                  </a:cubicBezTo>
                  <a:cubicBezTo>
                    <a:pt x="21475" y="1"/>
                    <a:pt x="21462" y="0"/>
                    <a:pt x="2144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1" name="Google Shape;1725;p49"/>
            <p:cNvSpPr/>
            <p:nvPr/>
          </p:nvSpPr>
          <p:spPr>
            <a:xfrm flipH="1">
              <a:off x="1585421" y="74662"/>
              <a:ext cx="473457" cy="299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21600" fill="norm" stroke="1" extrusionOk="0">
                  <a:moveTo>
                    <a:pt x="14398" y="0"/>
                  </a:moveTo>
                  <a:cubicBezTo>
                    <a:pt x="13722" y="0"/>
                    <a:pt x="12991" y="388"/>
                    <a:pt x="12387" y="905"/>
                  </a:cubicBezTo>
                  <a:cubicBezTo>
                    <a:pt x="7070" y="5429"/>
                    <a:pt x="4989" y="16200"/>
                    <a:pt x="0" y="21600"/>
                  </a:cubicBezTo>
                  <a:cubicBezTo>
                    <a:pt x="3035" y="20551"/>
                    <a:pt x="6271" y="20035"/>
                    <a:pt x="9381" y="19979"/>
                  </a:cubicBezTo>
                  <a:cubicBezTo>
                    <a:pt x="9583" y="19975"/>
                    <a:pt x="9787" y="19973"/>
                    <a:pt x="9989" y="19973"/>
                  </a:cubicBezTo>
                  <a:cubicBezTo>
                    <a:pt x="11154" y="19973"/>
                    <a:pt x="12324" y="20025"/>
                    <a:pt x="13490" y="20025"/>
                  </a:cubicBezTo>
                  <a:cubicBezTo>
                    <a:pt x="15183" y="20025"/>
                    <a:pt x="16869" y="19918"/>
                    <a:pt x="18527" y="19384"/>
                  </a:cubicBezTo>
                  <a:cubicBezTo>
                    <a:pt x="19746" y="18977"/>
                    <a:pt x="21121" y="18047"/>
                    <a:pt x="21386" y="16115"/>
                  </a:cubicBezTo>
                  <a:cubicBezTo>
                    <a:pt x="21600" y="14600"/>
                    <a:pt x="21010" y="13072"/>
                    <a:pt x="20287" y="12033"/>
                  </a:cubicBezTo>
                  <a:cubicBezTo>
                    <a:pt x="19170" y="10433"/>
                    <a:pt x="17584" y="9355"/>
                    <a:pt x="16068" y="9355"/>
                  </a:cubicBezTo>
                  <a:cubicBezTo>
                    <a:pt x="15929" y="9355"/>
                    <a:pt x="15791" y="9365"/>
                    <a:pt x="15654" y="9384"/>
                  </a:cubicBezTo>
                  <a:cubicBezTo>
                    <a:pt x="16160" y="7685"/>
                    <a:pt x="16422" y="5796"/>
                    <a:pt x="16416" y="3920"/>
                  </a:cubicBezTo>
                  <a:cubicBezTo>
                    <a:pt x="16411" y="2835"/>
                    <a:pt x="16294" y="1668"/>
                    <a:pt x="15821" y="876"/>
                  </a:cubicBezTo>
                  <a:cubicBezTo>
                    <a:pt x="15444" y="247"/>
                    <a:pt x="14939" y="0"/>
                    <a:pt x="1439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2" name="Google Shape;1726;p49"/>
            <p:cNvSpPr/>
            <p:nvPr/>
          </p:nvSpPr>
          <p:spPr>
            <a:xfrm flipH="1">
              <a:off x="1760199" y="204776"/>
              <a:ext cx="1018140" cy="1102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7" h="21600" fill="norm" stroke="1" extrusionOk="0">
                  <a:moveTo>
                    <a:pt x="21487" y="0"/>
                  </a:moveTo>
                  <a:cubicBezTo>
                    <a:pt x="21474" y="0"/>
                    <a:pt x="21462" y="2"/>
                    <a:pt x="21449" y="6"/>
                  </a:cubicBezTo>
                  <a:cubicBezTo>
                    <a:pt x="19537" y="712"/>
                    <a:pt x="17685" y="1663"/>
                    <a:pt x="15903" y="2854"/>
                  </a:cubicBezTo>
                  <a:cubicBezTo>
                    <a:pt x="14009" y="4118"/>
                    <a:pt x="12190" y="5652"/>
                    <a:pt x="10457" y="7448"/>
                  </a:cubicBezTo>
                  <a:cubicBezTo>
                    <a:pt x="10294" y="7611"/>
                    <a:pt x="10137" y="7776"/>
                    <a:pt x="9983" y="7943"/>
                  </a:cubicBezTo>
                  <a:cubicBezTo>
                    <a:pt x="8765" y="9250"/>
                    <a:pt x="7590" y="10682"/>
                    <a:pt x="6460" y="12248"/>
                  </a:cubicBezTo>
                  <a:cubicBezTo>
                    <a:pt x="5681" y="13322"/>
                    <a:pt x="4931" y="14445"/>
                    <a:pt x="4205" y="15534"/>
                  </a:cubicBezTo>
                  <a:cubicBezTo>
                    <a:pt x="4010" y="15824"/>
                    <a:pt x="3815" y="16114"/>
                    <a:pt x="3617" y="16407"/>
                  </a:cubicBezTo>
                  <a:cubicBezTo>
                    <a:pt x="3474" y="16622"/>
                    <a:pt x="3330" y="16838"/>
                    <a:pt x="3184" y="17053"/>
                  </a:cubicBezTo>
                  <a:cubicBezTo>
                    <a:pt x="3119" y="17147"/>
                    <a:pt x="3052" y="17246"/>
                    <a:pt x="2987" y="17343"/>
                  </a:cubicBezTo>
                  <a:cubicBezTo>
                    <a:pt x="2941" y="17408"/>
                    <a:pt x="2901" y="17468"/>
                    <a:pt x="2859" y="17528"/>
                  </a:cubicBezTo>
                  <a:cubicBezTo>
                    <a:pt x="1985" y="18800"/>
                    <a:pt x="1070" y="20058"/>
                    <a:pt x="66" y="21242"/>
                  </a:cubicBezTo>
                  <a:cubicBezTo>
                    <a:pt x="41" y="21362"/>
                    <a:pt x="20" y="21480"/>
                    <a:pt x="0" y="21600"/>
                  </a:cubicBezTo>
                  <a:cubicBezTo>
                    <a:pt x="861" y="20618"/>
                    <a:pt x="1647" y="19583"/>
                    <a:pt x="2399" y="18527"/>
                  </a:cubicBezTo>
                  <a:cubicBezTo>
                    <a:pt x="2502" y="18381"/>
                    <a:pt x="2603" y="18236"/>
                    <a:pt x="2705" y="18089"/>
                  </a:cubicBezTo>
                  <a:cubicBezTo>
                    <a:pt x="3276" y="17270"/>
                    <a:pt x="3829" y="16445"/>
                    <a:pt x="4374" y="15629"/>
                  </a:cubicBezTo>
                  <a:cubicBezTo>
                    <a:pt x="5098" y="14543"/>
                    <a:pt x="5848" y="13421"/>
                    <a:pt x="6623" y="12348"/>
                  </a:cubicBezTo>
                  <a:cubicBezTo>
                    <a:pt x="7292" y="11422"/>
                    <a:pt x="7974" y="10544"/>
                    <a:pt x="8672" y="9713"/>
                  </a:cubicBezTo>
                  <a:cubicBezTo>
                    <a:pt x="8824" y="9535"/>
                    <a:pt x="8973" y="9355"/>
                    <a:pt x="9125" y="9183"/>
                  </a:cubicBezTo>
                  <a:cubicBezTo>
                    <a:pt x="9420" y="8842"/>
                    <a:pt x="9718" y="8507"/>
                    <a:pt x="10020" y="8184"/>
                  </a:cubicBezTo>
                  <a:cubicBezTo>
                    <a:pt x="10059" y="8136"/>
                    <a:pt x="10102" y="8094"/>
                    <a:pt x="10148" y="8046"/>
                  </a:cubicBezTo>
                  <a:cubicBezTo>
                    <a:pt x="11897" y="6172"/>
                    <a:pt x="13733" y="4571"/>
                    <a:pt x="15650" y="3254"/>
                  </a:cubicBezTo>
                  <a:cubicBezTo>
                    <a:pt x="17534" y="1953"/>
                    <a:pt x="19494" y="927"/>
                    <a:pt x="21524" y="176"/>
                  </a:cubicBezTo>
                  <a:cubicBezTo>
                    <a:pt x="21576" y="157"/>
                    <a:pt x="21600" y="106"/>
                    <a:pt x="21579" y="56"/>
                  </a:cubicBezTo>
                  <a:cubicBezTo>
                    <a:pt x="21564" y="21"/>
                    <a:pt x="21527" y="0"/>
                    <a:pt x="2148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3" name="Google Shape;1727;p49"/>
            <p:cNvSpPr/>
            <p:nvPr/>
          </p:nvSpPr>
          <p:spPr>
            <a:xfrm flipH="1">
              <a:off x="1962915" y="694886"/>
              <a:ext cx="568182" cy="35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7" h="21600" fill="norm" stroke="1" extrusionOk="0">
                  <a:moveTo>
                    <a:pt x="11274" y="0"/>
                  </a:moveTo>
                  <a:cubicBezTo>
                    <a:pt x="11173" y="0"/>
                    <a:pt x="11071" y="9"/>
                    <a:pt x="10970" y="28"/>
                  </a:cubicBezTo>
                  <a:cubicBezTo>
                    <a:pt x="10224" y="154"/>
                    <a:pt x="9531" y="722"/>
                    <a:pt x="8915" y="1423"/>
                  </a:cubicBezTo>
                  <a:cubicBezTo>
                    <a:pt x="7739" y="2762"/>
                    <a:pt x="6806" y="4613"/>
                    <a:pt x="5936" y="6488"/>
                  </a:cubicBezTo>
                  <a:cubicBezTo>
                    <a:pt x="4757" y="9026"/>
                    <a:pt x="3657" y="11664"/>
                    <a:pt x="2601" y="14342"/>
                  </a:cubicBezTo>
                  <a:cubicBezTo>
                    <a:pt x="2113" y="15589"/>
                    <a:pt x="1630" y="16839"/>
                    <a:pt x="1152" y="18102"/>
                  </a:cubicBezTo>
                  <a:cubicBezTo>
                    <a:pt x="938" y="18668"/>
                    <a:pt x="-139" y="20779"/>
                    <a:pt x="15" y="21439"/>
                  </a:cubicBezTo>
                  <a:cubicBezTo>
                    <a:pt x="42" y="21552"/>
                    <a:pt x="157" y="21600"/>
                    <a:pt x="335" y="21600"/>
                  </a:cubicBezTo>
                  <a:cubicBezTo>
                    <a:pt x="1329" y="21600"/>
                    <a:pt x="4287" y="20095"/>
                    <a:pt x="4823" y="19889"/>
                  </a:cubicBezTo>
                  <a:cubicBezTo>
                    <a:pt x="8336" y="18541"/>
                    <a:pt x="11873" y="17337"/>
                    <a:pt x="15424" y="16281"/>
                  </a:cubicBezTo>
                  <a:cubicBezTo>
                    <a:pt x="16793" y="15880"/>
                    <a:pt x="18197" y="15477"/>
                    <a:pt x="19378" y="14264"/>
                  </a:cubicBezTo>
                  <a:cubicBezTo>
                    <a:pt x="20553" y="13051"/>
                    <a:pt x="21461" y="10822"/>
                    <a:pt x="21232" y="8560"/>
                  </a:cubicBezTo>
                  <a:cubicBezTo>
                    <a:pt x="20993" y="6181"/>
                    <a:pt x="19559" y="4517"/>
                    <a:pt x="18116" y="4140"/>
                  </a:cubicBezTo>
                  <a:cubicBezTo>
                    <a:pt x="17810" y="4060"/>
                    <a:pt x="17504" y="4025"/>
                    <a:pt x="17198" y="4025"/>
                  </a:cubicBezTo>
                  <a:cubicBezTo>
                    <a:pt x="16050" y="4025"/>
                    <a:pt x="14901" y="4517"/>
                    <a:pt x="13785" y="5008"/>
                  </a:cubicBezTo>
                  <a:cubicBezTo>
                    <a:pt x="13724" y="3629"/>
                    <a:pt x="13598" y="2155"/>
                    <a:pt x="13025" y="1155"/>
                  </a:cubicBezTo>
                  <a:cubicBezTo>
                    <a:pt x="12583" y="371"/>
                    <a:pt x="11926" y="0"/>
                    <a:pt x="1127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4" name="Google Shape;1728;p49"/>
            <p:cNvSpPr/>
            <p:nvPr/>
          </p:nvSpPr>
          <p:spPr>
            <a:xfrm flipH="1">
              <a:off x="2176119" y="807021"/>
              <a:ext cx="494054" cy="343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5" h="21600" fill="norm" stroke="1" extrusionOk="0">
                  <a:moveTo>
                    <a:pt x="21342" y="0"/>
                  </a:moveTo>
                  <a:cubicBezTo>
                    <a:pt x="21306" y="0"/>
                    <a:pt x="21268" y="14"/>
                    <a:pt x="21233" y="45"/>
                  </a:cubicBezTo>
                  <a:cubicBezTo>
                    <a:pt x="13883" y="6329"/>
                    <a:pt x="6766" y="13401"/>
                    <a:pt x="79" y="21076"/>
                  </a:cubicBezTo>
                  <a:cubicBezTo>
                    <a:pt x="-11" y="21173"/>
                    <a:pt x="-27" y="21359"/>
                    <a:pt x="45" y="21486"/>
                  </a:cubicBezTo>
                  <a:cubicBezTo>
                    <a:pt x="84" y="21559"/>
                    <a:pt x="145" y="21600"/>
                    <a:pt x="201" y="21600"/>
                  </a:cubicBezTo>
                  <a:cubicBezTo>
                    <a:pt x="246" y="21600"/>
                    <a:pt x="290" y="21577"/>
                    <a:pt x="329" y="21535"/>
                  </a:cubicBezTo>
                  <a:cubicBezTo>
                    <a:pt x="7006" y="13884"/>
                    <a:pt x="14107" y="6821"/>
                    <a:pt x="21446" y="542"/>
                  </a:cubicBezTo>
                  <a:cubicBezTo>
                    <a:pt x="21541" y="463"/>
                    <a:pt x="21573" y="285"/>
                    <a:pt x="21518" y="141"/>
                  </a:cubicBezTo>
                  <a:cubicBezTo>
                    <a:pt x="21478" y="50"/>
                    <a:pt x="21412" y="0"/>
                    <a:pt x="2134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5" name="Google Shape;1729;p49"/>
            <p:cNvSpPr/>
            <p:nvPr/>
          </p:nvSpPr>
          <p:spPr>
            <a:xfrm flipH="1">
              <a:off x="2376471" y="437092"/>
              <a:ext cx="368414" cy="653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4" h="21600" fill="norm" stroke="1" extrusionOk="0">
                  <a:moveTo>
                    <a:pt x="16195" y="0"/>
                  </a:moveTo>
                  <a:cubicBezTo>
                    <a:pt x="16056" y="0"/>
                    <a:pt x="15915" y="5"/>
                    <a:pt x="15772" y="14"/>
                  </a:cubicBezTo>
                  <a:cubicBezTo>
                    <a:pt x="14813" y="81"/>
                    <a:pt x="13934" y="351"/>
                    <a:pt x="13167" y="680"/>
                  </a:cubicBezTo>
                  <a:cubicBezTo>
                    <a:pt x="10574" y="1789"/>
                    <a:pt x="9074" y="3558"/>
                    <a:pt x="8166" y="5337"/>
                  </a:cubicBezTo>
                  <a:cubicBezTo>
                    <a:pt x="7206" y="4777"/>
                    <a:pt x="6158" y="4186"/>
                    <a:pt x="4813" y="4060"/>
                  </a:cubicBezTo>
                  <a:cubicBezTo>
                    <a:pt x="4645" y="4044"/>
                    <a:pt x="4476" y="4036"/>
                    <a:pt x="4310" y="4036"/>
                  </a:cubicBezTo>
                  <a:cubicBezTo>
                    <a:pt x="2712" y="4036"/>
                    <a:pt x="1213" y="4727"/>
                    <a:pt x="552" y="5586"/>
                  </a:cubicBezTo>
                  <a:cubicBezTo>
                    <a:pt x="-182" y="6536"/>
                    <a:pt x="-80" y="7624"/>
                    <a:pt x="258" y="8645"/>
                  </a:cubicBezTo>
                  <a:cubicBezTo>
                    <a:pt x="1049" y="11045"/>
                    <a:pt x="3047" y="13252"/>
                    <a:pt x="4468" y="15551"/>
                  </a:cubicBezTo>
                  <a:cubicBezTo>
                    <a:pt x="5164" y="16668"/>
                    <a:pt x="5705" y="17825"/>
                    <a:pt x="5917" y="19005"/>
                  </a:cubicBezTo>
                  <a:cubicBezTo>
                    <a:pt x="6042" y="19731"/>
                    <a:pt x="5499" y="20980"/>
                    <a:pt x="6195" y="21600"/>
                  </a:cubicBezTo>
                  <a:cubicBezTo>
                    <a:pt x="7345" y="21014"/>
                    <a:pt x="8084" y="19546"/>
                    <a:pt x="8839" y="18744"/>
                  </a:cubicBezTo>
                  <a:cubicBezTo>
                    <a:pt x="9791" y="17718"/>
                    <a:pt x="10787" y="16711"/>
                    <a:pt x="11818" y="15715"/>
                  </a:cubicBezTo>
                  <a:cubicBezTo>
                    <a:pt x="15150" y="12492"/>
                    <a:pt x="18935" y="9337"/>
                    <a:pt x="20584" y="5709"/>
                  </a:cubicBezTo>
                  <a:cubicBezTo>
                    <a:pt x="21124" y="4502"/>
                    <a:pt x="21418" y="3194"/>
                    <a:pt x="20686" y="2022"/>
                  </a:cubicBezTo>
                  <a:cubicBezTo>
                    <a:pt x="19995" y="926"/>
                    <a:pt x="18185" y="0"/>
                    <a:pt x="1619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6" name="Google Shape;1730;p49"/>
            <p:cNvSpPr/>
            <p:nvPr/>
          </p:nvSpPr>
          <p:spPr>
            <a:xfrm flipH="1">
              <a:off x="2595142" y="678596"/>
              <a:ext cx="48471" cy="425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51" h="21600" fill="norm" stroke="1" extrusionOk="0">
                  <a:moveTo>
                    <a:pt x="14453" y="0"/>
                  </a:moveTo>
                  <a:cubicBezTo>
                    <a:pt x="14399" y="0"/>
                    <a:pt x="14334" y="0"/>
                    <a:pt x="14269" y="1"/>
                  </a:cubicBezTo>
                  <a:cubicBezTo>
                    <a:pt x="13304" y="15"/>
                    <a:pt x="12578" y="131"/>
                    <a:pt x="12676" y="260"/>
                  </a:cubicBezTo>
                  <a:cubicBezTo>
                    <a:pt x="17845" y="7340"/>
                    <a:pt x="13586" y="14419"/>
                    <a:pt x="50" y="21303"/>
                  </a:cubicBezTo>
                  <a:cubicBezTo>
                    <a:pt x="-178" y="21427"/>
                    <a:pt x="396" y="21555"/>
                    <a:pt x="1318" y="21588"/>
                  </a:cubicBezTo>
                  <a:cubicBezTo>
                    <a:pt x="1459" y="21594"/>
                    <a:pt x="1610" y="21600"/>
                    <a:pt x="1740" y="21600"/>
                  </a:cubicBezTo>
                  <a:cubicBezTo>
                    <a:pt x="2564" y="21600"/>
                    <a:pt x="3247" y="21530"/>
                    <a:pt x="3485" y="21420"/>
                  </a:cubicBezTo>
                  <a:cubicBezTo>
                    <a:pt x="17119" y="14490"/>
                    <a:pt x="21422" y="7351"/>
                    <a:pt x="16198" y="215"/>
                  </a:cubicBezTo>
                  <a:cubicBezTo>
                    <a:pt x="16111" y="95"/>
                    <a:pt x="15385" y="0"/>
                    <a:pt x="1445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7" name="Google Shape;1731;p49"/>
            <p:cNvSpPr/>
            <p:nvPr/>
          </p:nvSpPr>
          <p:spPr>
            <a:xfrm flipH="1">
              <a:off x="2068107" y="112222"/>
              <a:ext cx="254270" cy="497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0" h="21600" fill="norm" stroke="1" extrusionOk="0">
                  <a:moveTo>
                    <a:pt x="16456" y="0"/>
                  </a:moveTo>
                  <a:cubicBezTo>
                    <a:pt x="14659" y="0"/>
                    <a:pt x="12976" y="1093"/>
                    <a:pt x="11862" y="1746"/>
                  </a:cubicBezTo>
                  <a:cubicBezTo>
                    <a:pt x="10968" y="2273"/>
                    <a:pt x="10182" y="2859"/>
                    <a:pt x="9532" y="3498"/>
                  </a:cubicBezTo>
                  <a:cubicBezTo>
                    <a:pt x="9202" y="3835"/>
                    <a:pt x="7870" y="5010"/>
                    <a:pt x="8117" y="5401"/>
                  </a:cubicBezTo>
                  <a:cubicBezTo>
                    <a:pt x="7727" y="4792"/>
                    <a:pt x="7313" y="4167"/>
                    <a:pt x="6538" y="3686"/>
                  </a:cubicBezTo>
                  <a:cubicBezTo>
                    <a:pt x="5934" y="3310"/>
                    <a:pt x="5051" y="3047"/>
                    <a:pt x="4175" y="3047"/>
                  </a:cubicBezTo>
                  <a:cubicBezTo>
                    <a:pt x="3926" y="3047"/>
                    <a:pt x="3677" y="3068"/>
                    <a:pt x="3435" y="3115"/>
                  </a:cubicBezTo>
                  <a:cubicBezTo>
                    <a:pt x="2836" y="3237"/>
                    <a:pt x="2352" y="3492"/>
                    <a:pt x="1962" y="3775"/>
                  </a:cubicBezTo>
                  <a:cubicBezTo>
                    <a:pt x="555" y="4787"/>
                    <a:pt x="125" y="6130"/>
                    <a:pt x="26" y="7421"/>
                  </a:cubicBezTo>
                  <a:cubicBezTo>
                    <a:pt x="-161" y="9920"/>
                    <a:pt x="702" y="12402"/>
                    <a:pt x="1213" y="14890"/>
                  </a:cubicBezTo>
                  <a:cubicBezTo>
                    <a:pt x="1460" y="16086"/>
                    <a:pt x="1627" y="17296"/>
                    <a:pt x="1548" y="18503"/>
                  </a:cubicBezTo>
                  <a:cubicBezTo>
                    <a:pt x="1488" y="19416"/>
                    <a:pt x="1821" y="19815"/>
                    <a:pt x="1068" y="21600"/>
                  </a:cubicBezTo>
                  <a:cubicBezTo>
                    <a:pt x="6822" y="17040"/>
                    <a:pt x="14249" y="12519"/>
                    <a:pt x="17795" y="7222"/>
                  </a:cubicBezTo>
                  <a:cubicBezTo>
                    <a:pt x="18827" y="5685"/>
                    <a:pt x="21439" y="932"/>
                    <a:pt x="17295" y="84"/>
                  </a:cubicBezTo>
                  <a:cubicBezTo>
                    <a:pt x="17013" y="26"/>
                    <a:pt x="16733" y="0"/>
                    <a:pt x="1645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8" name="Google Shape;1732;p49"/>
            <p:cNvSpPr/>
            <p:nvPr/>
          </p:nvSpPr>
          <p:spPr>
            <a:xfrm flipH="1">
              <a:off x="2202619" y="258338"/>
              <a:ext cx="108066" cy="364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0" h="21600" fill="norm" stroke="1" extrusionOk="0">
                  <a:moveTo>
                    <a:pt x="20518" y="0"/>
                  </a:moveTo>
                  <a:cubicBezTo>
                    <a:pt x="20053" y="0"/>
                    <a:pt x="19627" y="110"/>
                    <a:pt x="19576" y="258"/>
                  </a:cubicBezTo>
                  <a:cubicBezTo>
                    <a:pt x="17754" y="7486"/>
                    <a:pt x="11015" y="14728"/>
                    <a:pt x="99" y="21197"/>
                  </a:cubicBezTo>
                  <a:cubicBezTo>
                    <a:pt x="-128" y="21333"/>
                    <a:pt x="48" y="21501"/>
                    <a:pt x="508" y="21569"/>
                  </a:cubicBezTo>
                  <a:cubicBezTo>
                    <a:pt x="655" y="21592"/>
                    <a:pt x="786" y="21600"/>
                    <a:pt x="939" y="21600"/>
                  </a:cubicBezTo>
                  <a:cubicBezTo>
                    <a:pt x="1263" y="21600"/>
                    <a:pt x="1592" y="21547"/>
                    <a:pt x="1745" y="21449"/>
                  </a:cubicBezTo>
                  <a:cubicBezTo>
                    <a:pt x="12764" y="14910"/>
                    <a:pt x="19576" y="7599"/>
                    <a:pt x="21427" y="304"/>
                  </a:cubicBezTo>
                  <a:cubicBezTo>
                    <a:pt x="21472" y="143"/>
                    <a:pt x="21097" y="14"/>
                    <a:pt x="20564" y="0"/>
                  </a:cubicBezTo>
                  <a:cubicBezTo>
                    <a:pt x="20547" y="0"/>
                    <a:pt x="20530" y="0"/>
                    <a:pt x="2051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59" name="Google Shape;1733;p49"/>
            <p:cNvSpPr/>
            <p:nvPr/>
          </p:nvSpPr>
          <p:spPr>
            <a:xfrm flipH="1">
              <a:off x="1718534" y="428618"/>
              <a:ext cx="456000" cy="190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6" h="21600" fill="norm" stroke="1" extrusionOk="0">
                  <a:moveTo>
                    <a:pt x="13298" y="0"/>
                  </a:moveTo>
                  <a:cubicBezTo>
                    <a:pt x="12823" y="0"/>
                    <a:pt x="12345" y="230"/>
                    <a:pt x="11878" y="500"/>
                  </a:cubicBezTo>
                  <a:cubicBezTo>
                    <a:pt x="9516" y="1875"/>
                    <a:pt x="7273" y="4292"/>
                    <a:pt x="5189" y="7361"/>
                  </a:cubicBezTo>
                  <a:cubicBezTo>
                    <a:pt x="3568" y="9733"/>
                    <a:pt x="1302" y="13090"/>
                    <a:pt x="69" y="16698"/>
                  </a:cubicBezTo>
                  <a:cubicBezTo>
                    <a:pt x="-571" y="18547"/>
                    <a:pt x="3439" y="19157"/>
                    <a:pt x="4402" y="19316"/>
                  </a:cubicBezTo>
                  <a:cubicBezTo>
                    <a:pt x="8890" y="20046"/>
                    <a:pt x="13365" y="21600"/>
                    <a:pt x="17860" y="21600"/>
                  </a:cubicBezTo>
                  <a:cubicBezTo>
                    <a:pt x="18268" y="21600"/>
                    <a:pt x="18677" y="21587"/>
                    <a:pt x="19086" y="21558"/>
                  </a:cubicBezTo>
                  <a:cubicBezTo>
                    <a:pt x="19721" y="21516"/>
                    <a:pt x="20454" y="21340"/>
                    <a:pt x="20795" y="20023"/>
                  </a:cubicBezTo>
                  <a:cubicBezTo>
                    <a:pt x="21029" y="19112"/>
                    <a:pt x="21001" y="17911"/>
                    <a:pt x="20842" y="16912"/>
                  </a:cubicBezTo>
                  <a:cubicBezTo>
                    <a:pt x="20443" y="14265"/>
                    <a:pt x="19363" y="12630"/>
                    <a:pt x="18281" y="11689"/>
                  </a:cubicBezTo>
                  <a:cubicBezTo>
                    <a:pt x="17275" y="10806"/>
                    <a:pt x="16209" y="10356"/>
                    <a:pt x="15146" y="10356"/>
                  </a:cubicBezTo>
                  <a:cubicBezTo>
                    <a:pt x="14832" y="10356"/>
                    <a:pt x="14519" y="10394"/>
                    <a:pt x="14207" y="10472"/>
                  </a:cubicBezTo>
                  <a:cubicBezTo>
                    <a:pt x="14601" y="9356"/>
                    <a:pt x="15000" y="8227"/>
                    <a:pt x="15252" y="6868"/>
                  </a:cubicBezTo>
                  <a:cubicBezTo>
                    <a:pt x="15498" y="5522"/>
                    <a:pt x="15569" y="3900"/>
                    <a:pt x="15305" y="2569"/>
                  </a:cubicBezTo>
                  <a:cubicBezTo>
                    <a:pt x="15023" y="1168"/>
                    <a:pt x="14401" y="328"/>
                    <a:pt x="13766" y="81"/>
                  </a:cubicBezTo>
                  <a:cubicBezTo>
                    <a:pt x="13611" y="23"/>
                    <a:pt x="13454" y="0"/>
                    <a:pt x="1329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0" name="Google Shape;1734;p49"/>
            <p:cNvSpPr/>
            <p:nvPr/>
          </p:nvSpPr>
          <p:spPr>
            <a:xfrm flipH="1">
              <a:off x="1901080" y="504595"/>
              <a:ext cx="473643" cy="19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fill="norm" stroke="1" extrusionOk="0">
                  <a:moveTo>
                    <a:pt x="21342" y="0"/>
                  </a:moveTo>
                  <a:cubicBezTo>
                    <a:pt x="21329" y="0"/>
                    <a:pt x="21315" y="3"/>
                    <a:pt x="21301" y="9"/>
                  </a:cubicBezTo>
                  <a:cubicBezTo>
                    <a:pt x="17785" y="1702"/>
                    <a:pt x="13799" y="3615"/>
                    <a:pt x="10103" y="6855"/>
                  </a:cubicBezTo>
                  <a:cubicBezTo>
                    <a:pt x="6737" y="9785"/>
                    <a:pt x="3459" y="14319"/>
                    <a:pt x="77" y="20684"/>
                  </a:cubicBezTo>
                  <a:cubicBezTo>
                    <a:pt x="-9" y="20855"/>
                    <a:pt x="-27" y="21180"/>
                    <a:pt x="42" y="21404"/>
                  </a:cubicBezTo>
                  <a:cubicBezTo>
                    <a:pt x="85" y="21543"/>
                    <a:pt x="148" y="21600"/>
                    <a:pt x="211" y="21600"/>
                  </a:cubicBezTo>
                  <a:cubicBezTo>
                    <a:pt x="258" y="21600"/>
                    <a:pt x="305" y="21575"/>
                    <a:pt x="339" y="21502"/>
                  </a:cubicBezTo>
                  <a:cubicBezTo>
                    <a:pt x="3687" y="15194"/>
                    <a:pt x="6929" y="10713"/>
                    <a:pt x="10247" y="7811"/>
                  </a:cubicBezTo>
                  <a:cubicBezTo>
                    <a:pt x="13914" y="4616"/>
                    <a:pt x="17884" y="2700"/>
                    <a:pt x="21382" y="1026"/>
                  </a:cubicBezTo>
                  <a:cubicBezTo>
                    <a:pt x="21499" y="966"/>
                    <a:pt x="21573" y="701"/>
                    <a:pt x="21550" y="417"/>
                  </a:cubicBezTo>
                  <a:cubicBezTo>
                    <a:pt x="21530" y="171"/>
                    <a:pt x="21443" y="0"/>
                    <a:pt x="2134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1" name="Google Shape;1735;p49"/>
            <p:cNvSpPr/>
            <p:nvPr/>
          </p:nvSpPr>
          <p:spPr>
            <a:xfrm flipH="1">
              <a:off x="208913" y="497953"/>
              <a:ext cx="2072615" cy="2369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fill="norm" stroke="1" extrusionOk="0">
                  <a:moveTo>
                    <a:pt x="11676" y="14950"/>
                  </a:moveTo>
                  <a:cubicBezTo>
                    <a:pt x="11551" y="15329"/>
                    <a:pt x="11309" y="15685"/>
                    <a:pt x="11225" y="16103"/>
                  </a:cubicBezTo>
                  <a:cubicBezTo>
                    <a:pt x="11145" y="16510"/>
                    <a:pt x="11128" y="16926"/>
                    <a:pt x="11113" y="17339"/>
                  </a:cubicBezTo>
                  <a:cubicBezTo>
                    <a:pt x="11092" y="17924"/>
                    <a:pt x="11071" y="18508"/>
                    <a:pt x="11052" y="19093"/>
                  </a:cubicBezTo>
                  <a:cubicBezTo>
                    <a:pt x="11039" y="19428"/>
                    <a:pt x="11005" y="19806"/>
                    <a:pt x="10715" y="20021"/>
                  </a:cubicBezTo>
                  <a:cubicBezTo>
                    <a:pt x="10582" y="20120"/>
                    <a:pt x="10413" y="20165"/>
                    <a:pt x="10240" y="20165"/>
                  </a:cubicBezTo>
                  <a:cubicBezTo>
                    <a:pt x="10056" y="20165"/>
                    <a:pt x="9867" y="20114"/>
                    <a:pt x="9712" y="20024"/>
                  </a:cubicBezTo>
                  <a:cubicBezTo>
                    <a:pt x="9413" y="19849"/>
                    <a:pt x="9227" y="19557"/>
                    <a:pt x="9109" y="19255"/>
                  </a:cubicBezTo>
                  <a:cubicBezTo>
                    <a:pt x="8771" y="18392"/>
                    <a:pt x="8941" y="17404"/>
                    <a:pt x="9467" y="16617"/>
                  </a:cubicBezTo>
                  <a:cubicBezTo>
                    <a:pt x="9955" y="15886"/>
                    <a:pt x="10777" y="15253"/>
                    <a:pt x="11676" y="14950"/>
                  </a:cubicBezTo>
                  <a:close/>
                  <a:moveTo>
                    <a:pt x="9229" y="0"/>
                  </a:moveTo>
                  <a:cubicBezTo>
                    <a:pt x="8579" y="0"/>
                    <a:pt x="7928" y="88"/>
                    <a:pt x="7309" y="266"/>
                  </a:cubicBezTo>
                  <a:cubicBezTo>
                    <a:pt x="5741" y="717"/>
                    <a:pt x="4424" y="1706"/>
                    <a:pt x="3422" y="2866"/>
                  </a:cubicBezTo>
                  <a:cubicBezTo>
                    <a:pt x="2617" y="3803"/>
                    <a:pt x="1995" y="4849"/>
                    <a:pt x="1435" y="5919"/>
                  </a:cubicBezTo>
                  <a:cubicBezTo>
                    <a:pt x="1300" y="6176"/>
                    <a:pt x="1168" y="6435"/>
                    <a:pt x="1040" y="6693"/>
                  </a:cubicBezTo>
                  <a:cubicBezTo>
                    <a:pt x="695" y="7379"/>
                    <a:pt x="356" y="8090"/>
                    <a:pt x="106" y="8808"/>
                  </a:cubicBezTo>
                  <a:cubicBezTo>
                    <a:pt x="-268" y="9881"/>
                    <a:pt x="413" y="11008"/>
                    <a:pt x="1161" y="11916"/>
                  </a:cubicBezTo>
                  <a:cubicBezTo>
                    <a:pt x="1776" y="12660"/>
                    <a:pt x="2453" y="13366"/>
                    <a:pt x="3186" y="14021"/>
                  </a:cubicBezTo>
                  <a:cubicBezTo>
                    <a:pt x="3345" y="14165"/>
                    <a:pt x="3570" y="14311"/>
                    <a:pt x="3776" y="14311"/>
                  </a:cubicBezTo>
                  <a:cubicBezTo>
                    <a:pt x="3848" y="14311"/>
                    <a:pt x="3917" y="14293"/>
                    <a:pt x="3980" y="14252"/>
                  </a:cubicBezTo>
                  <a:cubicBezTo>
                    <a:pt x="4139" y="14147"/>
                    <a:pt x="4157" y="13946"/>
                    <a:pt x="4150" y="13771"/>
                  </a:cubicBezTo>
                  <a:cubicBezTo>
                    <a:pt x="4107" y="12591"/>
                    <a:pt x="3589" y="11394"/>
                    <a:pt x="3952" y="10258"/>
                  </a:cubicBezTo>
                  <a:cubicBezTo>
                    <a:pt x="4079" y="9854"/>
                    <a:pt x="4313" y="9484"/>
                    <a:pt x="4575" y="9133"/>
                  </a:cubicBezTo>
                  <a:cubicBezTo>
                    <a:pt x="4817" y="8808"/>
                    <a:pt x="5082" y="8500"/>
                    <a:pt x="5366" y="8206"/>
                  </a:cubicBezTo>
                  <a:cubicBezTo>
                    <a:pt x="6538" y="6988"/>
                    <a:pt x="8022" y="6004"/>
                    <a:pt x="9482" y="5044"/>
                  </a:cubicBezTo>
                  <a:cubicBezTo>
                    <a:pt x="9801" y="4834"/>
                    <a:pt x="10129" y="4620"/>
                    <a:pt x="10510" y="4520"/>
                  </a:cubicBezTo>
                  <a:cubicBezTo>
                    <a:pt x="10659" y="4481"/>
                    <a:pt x="10810" y="4463"/>
                    <a:pt x="10961" y="4463"/>
                  </a:cubicBezTo>
                  <a:cubicBezTo>
                    <a:pt x="11818" y="4463"/>
                    <a:pt x="12655" y="5054"/>
                    <a:pt x="12935" y="5798"/>
                  </a:cubicBezTo>
                  <a:cubicBezTo>
                    <a:pt x="13263" y="6672"/>
                    <a:pt x="12949" y="7655"/>
                    <a:pt x="12370" y="8418"/>
                  </a:cubicBezTo>
                  <a:cubicBezTo>
                    <a:pt x="11790" y="9185"/>
                    <a:pt x="10968" y="9774"/>
                    <a:pt x="10166" y="10361"/>
                  </a:cubicBezTo>
                  <a:cubicBezTo>
                    <a:pt x="7659" y="12196"/>
                    <a:pt x="5147" y="14218"/>
                    <a:pt x="3951" y="16896"/>
                  </a:cubicBezTo>
                  <a:cubicBezTo>
                    <a:pt x="3425" y="18075"/>
                    <a:pt x="3177" y="19350"/>
                    <a:pt x="3225" y="20616"/>
                  </a:cubicBezTo>
                  <a:cubicBezTo>
                    <a:pt x="4902" y="21250"/>
                    <a:pt x="6749" y="21600"/>
                    <a:pt x="8687" y="21600"/>
                  </a:cubicBezTo>
                  <a:cubicBezTo>
                    <a:pt x="14281" y="21600"/>
                    <a:pt x="19107" y="18685"/>
                    <a:pt x="21332" y="14478"/>
                  </a:cubicBezTo>
                  <a:cubicBezTo>
                    <a:pt x="21128" y="14040"/>
                    <a:pt x="20854" y="13629"/>
                    <a:pt x="20513" y="13264"/>
                  </a:cubicBezTo>
                  <a:cubicBezTo>
                    <a:pt x="19543" y="12223"/>
                    <a:pt x="17972" y="11629"/>
                    <a:pt x="16440" y="11629"/>
                  </a:cubicBezTo>
                  <a:cubicBezTo>
                    <a:pt x="16282" y="11629"/>
                    <a:pt x="16124" y="11635"/>
                    <a:pt x="15967" y="11648"/>
                  </a:cubicBezTo>
                  <a:cubicBezTo>
                    <a:pt x="16472" y="10696"/>
                    <a:pt x="16965" y="9730"/>
                    <a:pt x="17260" y="8712"/>
                  </a:cubicBezTo>
                  <a:cubicBezTo>
                    <a:pt x="17557" y="7692"/>
                    <a:pt x="17652" y="6607"/>
                    <a:pt x="17358" y="5588"/>
                  </a:cubicBezTo>
                  <a:cubicBezTo>
                    <a:pt x="17048" y="4516"/>
                    <a:pt x="16323" y="3565"/>
                    <a:pt x="15443" y="2782"/>
                  </a:cubicBezTo>
                  <a:cubicBezTo>
                    <a:pt x="14562" y="1998"/>
                    <a:pt x="13488" y="1309"/>
                    <a:pt x="12411" y="752"/>
                  </a:cubicBezTo>
                  <a:cubicBezTo>
                    <a:pt x="11451" y="255"/>
                    <a:pt x="10340" y="0"/>
                    <a:pt x="922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2" name="Google Shape;1736;p49"/>
            <p:cNvSpPr/>
            <p:nvPr/>
          </p:nvSpPr>
          <p:spPr>
            <a:xfrm flipH="1">
              <a:off x="1760192" y="1090094"/>
              <a:ext cx="521318" cy="977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1" h="21600" fill="norm" stroke="1" extrusionOk="0">
                  <a:moveTo>
                    <a:pt x="15894" y="0"/>
                  </a:moveTo>
                  <a:cubicBezTo>
                    <a:pt x="12842" y="832"/>
                    <a:pt x="9439" y="1266"/>
                    <a:pt x="6032" y="1266"/>
                  </a:cubicBezTo>
                  <a:cubicBezTo>
                    <a:pt x="5883" y="1266"/>
                    <a:pt x="5733" y="1265"/>
                    <a:pt x="5583" y="1264"/>
                  </a:cubicBezTo>
                  <a:cubicBezTo>
                    <a:pt x="5057" y="1887"/>
                    <a:pt x="4544" y="2513"/>
                    <a:pt x="4044" y="3139"/>
                  </a:cubicBezTo>
                  <a:cubicBezTo>
                    <a:pt x="2703" y="4801"/>
                    <a:pt x="1384" y="6525"/>
                    <a:pt x="412" y="8263"/>
                  </a:cubicBezTo>
                  <a:cubicBezTo>
                    <a:pt x="-719" y="10282"/>
                    <a:pt x="626" y="12381"/>
                    <a:pt x="2646" y="14249"/>
                  </a:cubicBezTo>
                  <a:cubicBezTo>
                    <a:pt x="3230" y="14785"/>
                    <a:pt x="3870" y="15304"/>
                    <a:pt x="4514" y="15795"/>
                  </a:cubicBezTo>
                  <a:cubicBezTo>
                    <a:pt x="6907" y="17600"/>
                    <a:pt x="9542" y="19310"/>
                    <a:pt x="12396" y="20898"/>
                  </a:cubicBezTo>
                  <a:cubicBezTo>
                    <a:pt x="13015" y="21246"/>
                    <a:pt x="13892" y="21600"/>
                    <a:pt x="14693" y="21600"/>
                  </a:cubicBezTo>
                  <a:cubicBezTo>
                    <a:pt x="14971" y="21600"/>
                    <a:pt x="15240" y="21557"/>
                    <a:pt x="15485" y="21457"/>
                  </a:cubicBezTo>
                  <a:cubicBezTo>
                    <a:pt x="16104" y="21203"/>
                    <a:pt x="16175" y="20715"/>
                    <a:pt x="16150" y="20292"/>
                  </a:cubicBezTo>
                  <a:cubicBezTo>
                    <a:pt x="16027" y="18269"/>
                    <a:pt x="14989" y="16226"/>
                    <a:pt x="14886" y="14232"/>
                  </a:cubicBezTo>
                  <a:cubicBezTo>
                    <a:pt x="14841" y="13406"/>
                    <a:pt x="14963" y="12588"/>
                    <a:pt x="15377" y="11777"/>
                  </a:cubicBezTo>
                  <a:cubicBezTo>
                    <a:pt x="15874" y="10799"/>
                    <a:pt x="16784" y="9902"/>
                    <a:pt x="17802" y="9052"/>
                  </a:cubicBezTo>
                  <a:cubicBezTo>
                    <a:pt x="18744" y="8263"/>
                    <a:pt x="19776" y="7518"/>
                    <a:pt x="20881" y="6805"/>
                  </a:cubicBezTo>
                  <a:cubicBezTo>
                    <a:pt x="20355" y="6426"/>
                    <a:pt x="19684" y="6102"/>
                    <a:pt x="19106" y="5744"/>
                  </a:cubicBezTo>
                  <a:cubicBezTo>
                    <a:pt x="16570" y="4169"/>
                    <a:pt x="15720" y="2104"/>
                    <a:pt x="1589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3" name="Google Shape;1737;p49"/>
            <p:cNvSpPr/>
            <p:nvPr/>
          </p:nvSpPr>
          <p:spPr>
            <a:xfrm flipH="1">
              <a:off x="1774104" y="958663"/>
              <a:ext cx="117483" cy="117489"/>
            </a:xfrm>
            <a:prstGeom prst="ellipse">
              <a:avLst/>
            </a:pr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4" name="Google Shape;1738;p49"/>
            <p:cNvSpPr/>
            <p:nvPr/>
          </p:nvSpPr>
          <p:spPr>
            <a:xfrm flipH="1">
              <a:off x="1878197" y="1379320"/>
              <a:ext cx="337237" cy="688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6" h="21600" fill="norm" stroke="1" extrusionOk="0">
                  <a:moveTo>
                    <a:pt x="14186" y="0"/>
                  </a:moveTo>
                  <a:cubicBezTo>
                    <a:pt x="10535" y="2264"/>
                    <a:pt x="8027" y="4859"/>
                    <a:pt x="6689" y="7672"/>
                  </a:cubicBezTo>
                  <a:cubicBezTo>
                    <a:pt x="6092" y="8910"/>
                    <a:pt x="5748" y="10212"/>
                    <a:pt x="6362" y="11449"/>
                  </a:cubicBezTo>
                  <a:cubicBezTo>
                    <a:pt x="6371" y="11454"/>
                    <a:pt x="6371" y="11462"/>
                    <a:pt x="6378" y="11470"/>
                  </a:cubicBezTo>
                  <a:cubicBezTo>
                    <a:pt x="5399" y="11037"/>
                    <a:pt x="4566" y="10480"/>
                    <a:pt x="3284" y="10312"/>
                  </a:cubicBezTo>
                  <a:cubicBezTo>
                    <a:pt x="2969" y="10271"/>
                    <a:pt x="2678" y="10252"/>
                    <a:pt x="2411" y="10252"/>
                  </a:cubicBezTo>
                  <a:cubicBezTo>
                    <a:pt x="1214" y="10252"/>
                    <a:pt x="469" y="10635"/>
                    <a:pt x="0" y="11161"/>
                  </a:cubicBezTo>
                  <a:cubicBezTo>
                    <a:pt x="932" y="11923"/>
                    <a:pt x="1953" y="12660"/>
                    <a:pt x="2982" y="13357"/>
                  </a:cubicBezTo>
                  <a:cubicBezTo>
                    <a:pt x="6803" y="15920"/>
                    <a:pt x="11010" y="18348"/>
                    <a:pt x="15566" y="20603"/>
                  </a:cubicBezTo>
                  <a:cubicBezTo>
                    <a:pt x="16555" y="21097"/>
                    <a:pt x="17955" y="21600"/>
                    <a:pt x="19233" y="21600"/>
                  </a:cubicBezTo>
                  <a:cubicBezTo>
                    <a:pt x="19678" y="21600"/>
                    <a:pt x="20106" y="21539"/>
                    <a:pt x="20498" y="21397"/>
                  </a:cubicBezTo>
                  <a:cubicBezTo>
                    <a:pt x="21486" y="21036"/>
                    <a:pt x="21600" y="20343"/>
                    <a:pt x="21560" y="19742"/>
                  </a:cubicBezTo>
                  <a:cubicBezTo>
                    <a:pt x="21364" y="16870"/>
                    <a:pt x="19705" y="13969"/>
                    <a:pt x="19542" y="11137"/>
                  </a:cubicBezTo>
                  <a:cubicBezTo>
                    <a:pt x="17175" y="11185"/>
                    <a:pt x="15043" y="12002"/>
                    <a:pt x="12668" y="12255"/>
                  </a:cubicBezTo>
                  <a:cubicBezTo>
                    <a:pt x="12185" y="12305"/>
                    <a:pt x="11692" y="12329"/>
                    <a:pt x="11202" y="12329"/>
                  </a:cubicBezTo>
                  <a:cubicBezTo>
                    <a:pt x="10473" y="12329"/>
                    <a:pt x="9745" y="12276"/>
                    <a:pt x="9042" y="12175"/>
                  </a:cubicBezTo>
                  <a:cubicBezTo>
                    <a:pt x="7588" y="10171"/>
                    <a:pt x="7603" y="7957"/>
                    <a:pt x="8624" y="5889"/>
                  </a:cubicBezTo>
                  <a:cubicBezTo>
                    <a:pt x="9679" y="3774"/>
                    <a:pt x="11736" y="1810"/>
                    <a:pt x="1418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5" name="Google Shape;1739;p49"/>
            <p:cNvSpPr/>
            <p:nvPr/>
          </p:nvSpPr>
          <p:spPr>
            <a:xfrm flipH="1">
              <a:off x="205737" y="1774185"/>
              <a:ext cx="1039393" cy="924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600" fill="norm" stroke="1" extrusionOk="0">
                  <a:moveTo>
                    <a:pt x="12144" y="0"/>
                  </a:moveTo>
                  <a:cubicBezTo>
                    <a:pt x="11382" y="0"/>
                    <a:pt x="10609" y="99"/>
                    <a:pt x="9836" y="304"/>
                  </a:cubicBezTo>
                  <a:cubicBezTo>
                    <a:pt x="4703" y="1662"/>
                    <a:pt x="1344" y="6727"/>
                    <a:pt x="845" y="13848"/>
                  </a:cubicBezTo>
                  <a:cubicBezTo>
                    <a:pt x="776" y="14853"/>
                    <a:pt x="787" y="15864"/>
                    <a:pt x="797" y="16839"/>
                  </a:cubicBezTo>
                  <a:cubicBezTo>
                    <a:pt x="800" y="17293"/>
                    <a:pt x="805" y="17746"/>
                    <a:pt x="803" y="18202"/>
                  </a:cubicBezTo>
                  <a:lnTo>
                    <a:pt x="803" y="18406"/>
                  </a:lnTo>
                  <a:cubicBezTo>
                    <a:pt x="800" y="19390"/>
                    <a:pt x="797" y="20869"/>
                    <a:pt x="44" y="21401"/>
                  </a:cubicBezTo>
                  <a:cubicBezTo>
                    <a:pt x="2" y="21431"/>
                    <a:pt x="-14" y="21499"/>
                    <a:pt x="15" y="21549"/>
                  </a:cubicBezTo>
                  <a:cubicBezTo>
                    <a:pt x="31" y="21583"/>
                    <a:pt x="66" y="21600"/>
                    <a:pt x="97" y="21600"/>
                  </a:cubicBezTo>
                  <a:cubicBezTo>
                    <a:pt x="116" y="21600"/>
                    <a:pt x="132" y="21597"/>
                    <a:pt x="148" y="21585"/>
                  </a:cubicBezTo>
                  <a:cubicBezTo>
                    <a:pt x="991" y="20991"/>
                    <a:pt x="994" y="19437"/>
                    <a:pt x="996" y="18406"/>
                  </a:cubicBezTo>
                  <a:lnTo>
                    <a:pt x="996" y="18202"/>
                  </a:lnTo>
                  <a:cubicBezTo>
                    <a:pt x="998" y="17746"/>
                    <a:pt x="994" y="17293"/>
                    <a:pt x="991" y="16839"/>
                  </a:cubicBezTo>
                  <a:cubicBezTo>
                    <a:pt x="980" y="15867"/>
                    <a:pt x="969" y="14862"/>
                    <a:pt x="1039" y="13865"/>
                  </a:cubicBezTo>
                  <a:cubicBezTo>
                    <a:pt x="1529" y="6844"/>
                    <a:pt x="4836" y="1853"/>
                    <a:pt x="9877" y="516"/>
                  </a:cubicBezTo>
                  <a:cubicBezTo>
                    <a:pt x="10635" y="316"/>
                    <a:pt x="11391" y="219"/>
                    <a:pt x="12137" y="219"/>
                  </a:cubicBezTo>
                  <a:cubicBezTo>
                    <a:pt x="16073" y="219"/>
                    <a:pt x="19703" y="2922"/>
                    <a:pt x="21477" y="7383"/>
                  </a:cubicBezTo>
                  <a:cubicBezTo>
                    <a:pt x="21493" y="7350"/>
                    <a:pt x="21506" y="7318"/>
                    <a:pt x="21520" y="7288"/>
                  </a:cubicBezTo>
                  <a:cubicBezTo>
                    <a:pt x="21541" y="7231"/>
                    <a:pt x="21565" y="7177"/>
                    <a:pt x="21586" y="7120"/>
                  </a:cubicBezTo>
                  <a:cubicBezTo>
                    <a:pt x="19756" y="2680"/>
                    <a:pt x="16102" y="0"/>
                    <a:pt x="1214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6" name="Google Shape;1740;p49"/>
            <p:cNvSpPr/>
            <p:nvPr/>
          </p:nvSpPr>
          <p:spPr>
            <a:xfrm flipH="1">
              <a:off x="435375" y="2169508"/>
              <a:ext cx="692604" cy="224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600" fill="norm" stroke="1" extrusionOk="0">
                  <a:moveTo>
                    <a:pt x="21428" y="0"/>
                  </a:moveTo>
                  <a:cubicBezTo>
                    <a:pt x="21366" y="0"/>
                    <a:pt x="21310" y="124"/>
                    <a:pt x="21291" y="314"/>
                  </a:cubicBezTo>
                  <a:cubicBezTo>
                    <a:pt x="20925" y="4023"/>
                    <a:pt x="19800" y="6920"/>
                    <a:pt x="18555" y="7363"/>
                  </a:cubicBezTo>
                  <a:cubicBezTo>
                    <a:pt x="18441" y="7405"/>
                    <a:pt x="18327" y="7424"/>
                    <a:pt x="18212" y="7424"/>
                  </a:cubicBezTo>
                  <a:cubicBezTo>
                    <a:pt x="17072" y="7424"/>
                    <a:pt x="15940" y="5461"/>
                    <a:pt x="15371" y="2401"/>
                  </a:cubicBezTo>
                  <a:cubicBezTo>
                    <a:pt x="15347" y="2255"/>
                    <a:pt x="15300" y="2173"/>
                    <a:pt x="15251" y="2173"/>
                  </a:cubicBezTo>
                  <a:cubicBezTo>
                    <a:pt x="15237" y="2173"/>
                    <a:pt x="15223" y="2178"/>
                    <a:pt x="15209" y="2192"/>
                  </a:cubicBezTo>
                  <a:cubicBezTo>
                    <a:pt x="15146" y="2242"/>
                    <a:pt x="15101" y="2426"/>
                    <a:pt x="15101" y="2635"/>
                  </a:cubicBezTo>
                  <a:cubicBezTo>
                    <a:pt x="15125" y="6000"/>
                    <a:pt x="15149" y="9489"/>
                    <a:pt x="14839" y="12755"/>
                  </a:cubicBezTo>
                  <a:cubicBezTo>
                    <a:pt x="14501" y="16321"/>
                    <a:pt x="13761" y="19083"/>
                    <a:pt x="12862" y="20141"/>
                  </a:cubicBezTo>
                  <a:cubicBezTo>
                    <a:pt x="12548" y="20518"/>
                    <a:pt x="12203" y="20705"/>
                    <a:pt x="11844" y="20705"/>
                  </a:cubicBezTo>
                  <a:cubicBezTo>
                    <a:pt x="11456" y="20705"/>
                    <a:pt x="11052" y="20488"/>
                    <a:pt x="10654" y="20052"/>
                  </a:cubicBezTo>
                  <a:cubicBezTo>
                    <a:pt x="9656" y="18973"/>
                    <a:pt x="8741" y="16616"/>
                    <a:pt x="8077" y="13408"/>
                  </a:cubicBezTo>
                  <a:cubicBezTo>
                    <a:pt x="7495" y="10618"/>
                    <a:pt x="7085" y="7449"/>
                    <a:pt x="6832" y="3717"/>
                  </a:cubicBezTo>
                  <a:cubicBezTo>
                    <a:pt x="6815" y="3508"/>
                    <a:pt x="6764" y="3371"/>
                    <a:pt x="6684" y="3360"/>
                  </a:cubicBezTo>
                  <a:cubicBezTo>
                    <a:pt x="6617" y="3371"/>
                    <a:pt x="6556" y="3530"/>
                    <a:pt x="6546" y="3740"/>
                  </a:cubicBezTo>
                  <a:cubicBezTo>
                    <a:pt x="6365" y="7449"/>
                    <a:pt x="5864" y="10582"/>
                    <a:pt x="5132" y="12584"/>
                  </a:cubicBezTo>
                  <a:cubicBezTo>
                    <a:pt x="4563" y="14146"/>
                    <a:pt x="3841" y="14980"/>
                    <a:pt x="3152" y="14980"/>
                  </a:cubicBezTo>
                  <a:cubicBezTo>
                    <a:pt x="2809" y="14980"/>
                    <a:pt x="2476" y="14776"/>
                    <a:pt x="2172" y="14352"/>
                  </a:cubicBezTo>
                  <a:cubicBezTo>
                    <a:pt x="1580" y="13518"/>
                    <a:pt x="1079" y="11860"/>
                    <a:pt x="761" y="9660"/>
                  </a:cubicBezTo>
                  <a:cubicBezTo>
                    <a:pt x="439" y="7449"/>
                    <a:pt x="340" y="5017"/>
                    <a:pt x="292" y="3150"/>
                  </a:cubicBezTo>
                  <a:cubicBezTo>
                    <a:pt x="283" y="2894"/>
                    <a:pt x="215" y="2732"/>
                    <a:pt x="137" y="2732"/>
                  </a:cubicBezTo>
                  <a:cubicBezTo>
                    <a:pt x="53" y="2759"/>
                    <a:pt x="-7" y="2968"/>
                    <a:pt x="1" y="3214"/>
                  </a:cubicBezTo>
                  <a:cubicBezTo>
                    <a:pt x="53" y="5152"/>
                    <a:pt x="153" y="7686"/>
                    <a:pt x="494" y="10029"/>
                  </a:cubicBezTo>
                  <a:cubicBezTo>
                    <a:pt x="841" y="12425"/>
                    <a:pt x="1394" y="14245"/>
                    <a:pt x="2053" y="15165"/>
                  </a:cubicBezTo>
                  <a:cubicBezTo>
                    <a:pt x="2395" y="15647"/>
                    <a:pt x="2771" y="15881"/>
                    <a:pt x="3154" y="15881"/>
                  </a:cubicBezTo>
                  <a:cubicBezTo>
                    <a:pt x="3913" y="15881"/>
                    <a:pt x="4704" y="14966"/>
                    <a:pt x="5327" y="13259"/>
                  </a:cubicBezTo>
                  <a:cubicBezTo>
                    <a:pt x="5972" y="11491"/>
                    <a:pt x="6445" y="8922"/>
                    <a:pt x="6700" y="5876"/>
                  </a:cubicBezTo>
                  <a:cubicBezTo>
                    <a:pt x="6962" y="8875"/>
                    <a:pt x="7337" y="11519"/>
                    <a:pt x="7829" y="13901"/>
                  </a:cubicBezTo>
                  <a:cubicBezTo>
                    <a:pt x="8530" y="17266"/>
                    <a:pt x="9496" y="19747"/>
                    <a:pt x="10558" y="20901"/>
                  </a:cubicBezTo>
                  <a:cubicBezTo>
                    <a:pt x="10988" y="21366"/>
                    <a:pt x="11425" y="21600"/>
                    <a:pt x="11843" y="21600"/>
                  </a:cubicBezTo>
                  <a:cubicBezTo>
                    <a:pt x="12237" y="21600"/>
                    <a:pt x="12619" y="21393"/>
                    <a:pt x="12965" y="20986"/>
                  </a:cubicBezTo>
                  <a:cubicBezTo>
                    <a:pt x="13952" y="19818"/>
                    <a:pt x="14756" y="16836"/>
                    <a:pt x="15117" y="13014"/>
                  </a:cubicBezTo>
                  <a:cubicBezTo>
                    <a:pt x="15392" y="10103"/>
                    <a:pt x="15415" y="7080"/>
                    <a:pt x="15400" y="4120"/>
                  </a:cubicBezTo>
                  <a:cubicBezTo>
                    <a:pt x="16071" y="6711"/>
                    <a:pt x="17143" y="8324"/>
                    <a:pt x="18219" y="8324"/>
                  </a:cubicBezTo>
                  <a:cubicBezTo>
                    <a:pt x="18341" y="8324"/>
                    <a:pt x="18464" y="8302"/>
                    <a:pt x="18586" y="8261"/>
                  </a:cubicBezTo>
                  <a:cubicBezTo>
                    <a:pt x="19947" y="7782"/>
                    <a:pt x="21171" y="4623"/>
                    <a:pt x="21570" y="584"/>
                  </a:cubicBezTo>
                  <a:cubicBezTo>
                    <a:pt x="21593" y="339"/>
                    <a:pt x="21549" y="94"/>
                    <a:pt x="21470" y="19"/>
                  </a:cubicBezTo>
                  <a:cubicBezTo>
                    <a:pt x="21456" y="6"/>
                    <a:pt x="21441" y="0"/>
                    <a:pt x="2142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7" name="Google Shape;1741;p49"/>
            <p:cNvSpPr/>
            <p:nvPr/>
          </p:nvSpPr>
          <p:spPr>
            <a:xfrm flipH="1">
              <a:off x="744481" y="2469901"/>
              <a:ext cx="368558" cy="215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8" h="21600" fill="norm" stroke="1" extrusionOk="0">
                  <a:moveTo>
                    <a:pt x="648" y="0"/>
                  </a:moveTo>
                  <a:cubicBezTo>
                    <a:pt x="540" y="0"/>
                    <a:pt x="439" y="117"/>
                    <a:pt x="405" y="298"/>
                  </a:cubicBezTo>
                  <a:cubicBezTo>
                    <a:pt x="-722" y="5881"/>
                    <a:pt x="579" y="12450"/>
                    <a:pt x="3356" y="15223"/>
                  </a:cubicBezTo>
                  <a:cubicBezTo>
                    <a:pt x="4226" y="16097"/>
                    <a:pt x="5229" y="16541"/>
                    <a:pt x="6262" y="16541"/>
                  </a:cubicBezTo>
                  <a:cubicBezTo>
                    <a:pt x="6924" y="16541"/>
                    <a:pt x="7597" y="16360"/>
                    <a:pt x="8255" y="15991"/>
                  </a:cubicBezTo>
                  <a:cubicBezTo>
                    <a:pt x="9643" y="15223"/>
                    <a:pt x="10795" y="13679"/>
                    <a:pt x="11489" y="11697"/>
                  </a:cubicBezTo>
                  <a:cubicBezTo>
                    <a:pt x="13226" y="17228"/>
                    <a:pt x="16537" y="20950"/>
                    <a:pt x="20067" y="21600"/>
                  </a:cubicBezTo>
                  <a:cubicBezTo>
                    <a:pt x="20335" y="21305"/>
                    <a:pt x="20610" y="21039"/>
                    <a:pt x="20878" y="20743"/>
                  </a:cubicBezTo>
                  <a:cubicBezTo>
                    <a:pt x="17116" y="20514"/>
                    <a:pt x="13389" y="16475"/>
                    <a:pt x="11727" y="10508"/>
                  </a:cubicBezTo>
                  <a:cubicBezTo>
                    <a:pt x="11683" y="10342"/>
                    <a:pt x="11589" y="10239"/>
                    <a:pt x="11495" y="10239"/>
                  </a:cubicBezTo>
                  <a:lnTo>
                    <a:pt x="11489" y="10239"/>
                  </a:lnTo>
                  <a:cubicBezTo>
                    <a:pt x="11387" y="10239"/>
                    <a:pt x="11299" y="10342"/>
                    <a:pt x="11257" y="10508"/>
                  </a:cubicBezTo>
                  <a:cubicBezTo>
                    <a:pt x="10678" y="12628"/>
                    <a:pt x="9527" y="14315"/>
                    <a:pt x="8095" y="15109"/>
                  </a:cubicBezTo>
                  <a:cubicBezTo>
                    <a:pt x="7501" y="15435"/>
                    <a:pt x="6885" y="15598"/>
                    <a:pt x="6279" y="15598"/>
                  </a:cubicBezTo>
                  <a:cubicBezTo>
                    <a:pt x="5328" y="15598"/>
                    <a:pt x="4401" y="15197"/>
                    <a:pt x="3617" y="14418"/>
                  </a:cubicBezTo>
                  <a:cubicBezTo>
                    <a:pt x="1093" y="11886"/>
                    <a:pt x="-122" y="5704"/>
                    <a:pt x="906" y="616"/>
                  </a:cubicBezTo>
                  <a:cubicBezTo>
                    <a:pt x="956" y="372"/>
                    <a:pt x="877" y="106"/>
                    <a:pt x="739" y="29"/>
                  </a:cubicBezTo>
                  <a:cubicBezTo>
                    <a:pt x="708" y="11"/>
                    <a:pt x="677" y="0"/>
                    <a:pt x="648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8" name="Google Shape;1742;p49"/>
            <p:cNvSpPr/>
            <p:nvPr/>
          </p:nvSpPr>
          <p:spPr>
            <a:xfrm flipH="1">
              <a:off x="447198" y="2405087"/>
              <a:ext cx="80440" cy="111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92" y="0"/>
                  </a:moveTo>
                  <a:cubicBezTo>
                    <a:pt x="11400" y="0"/>
                    <a:pt x="11300" y="6"/>
                    <a:pt x="11207" y="22"/>
                  </a:cubicBezTo>
                  <a:cubicBezTo>
                    <a:pt x="10792" y="89"/>
                    <a:pt x="10423" y="338"/>
                    <a:pt x="10285" y="659"/>
                  </a:cubicBezTo>
                  <a:cubicBezTo>
                    <a:pt x="7195" y="8910"/>
                    <a:pt x="3874" y="15723"/>
                    <a:pt x="0" y="21600"/>
                  </a:cubicBezTo>
                  <a:cubicBezTo>
                    <a:pt x="1576" y="20609"/>
                    <a:pt x="3113" y="19574"/>
                    <a:pt x="4620" y="18534"/>
                  </a:cubicBezTo>
                  <a:cubicBezTo>
                    <a:pt x="7333" y="13896"/>
                    <a:pt x="9762" y="8683"/>
                    <a:pt x="12099" y="2734"/>
                  </a:cubicBezTo>
                  <a:cubicBezTo>
                    <a:pt x="14497" y="4588"/>
                    <a:pt x="17103" y="6215"/>
                    <a:pt x="19886" y="7648"/>
                  </a:cubicBezTo>
                  <a:cubicBezTo>
                    <a:pt x="20462" y="7200"/>
                    <a:pt x="21047" y="6757"/>
                    <a:pt x="21600" y="6315"/>
                  </a:cubicBezTo>
                  <a:cubicBezTo>
                    <a:pt x="18272" y="4638"/>
                    <a:pt x="15189" y="2640"/>
                    <a:pt x="12437" y="315"/>
                  </a:cubicBezTo>
                  <a:cubicBezTo>
                    <a:pt x="12222" y="116"/>
                    <a:pt x="11868" y="0"/>
                    <a:pt x="1149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69" name="Google Shape;1743;p49"/>
            <p:cNvSpPr/>
            <p:nvPr/>
          </p:nvSpPr>
          <p:spPr>
            <a:xfrm flipH="1">
              <a:off x="591244" y="1051216"/>
              <a:ext cx="473548" cy="300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5" h="21600" fill="norm" stroke="1" extrusionOk="0">
                  <a:moveTo>
                    <a:pt x="7037" y="0"/>
                  </a:moveTo>
                  <a:cubicBezTo>
                    <a:pt x="6496" y="0"/>
                    <a:pt x="5990" y="247"/>
                    <a:pt x="5610" y="878"/>
                  </a:cubicBezTo>
                  <a:cubicBezTo>
                    <a:pt x="5141" y="1667"/>
                    <a:pt x="5026" y="2834"/>
                    <a:pt x="5021" y="3920"/>
                  </a:cubicBezTo>
                  <a:cubicBezTo>
                    <a:pt x="5013" y="5804"/>
                    <a:pt x="5273" y="7680"/>
                    <a:pt x="5782" y="9382"/>
                  </a:cubicBezTo>
                  <a:cubicBezTo>
                    <a:pt x="5645" y="9363"/>
                    <a:pt x="5506" y="9353"/>
                    <a:pt x="5368" y="9353"/>
                  </a:cubicBezTo>
                  <a:cubicBezTo>
                    <a:pt x="3851" y="9353"/>
                    <a:pt x="2263" y="10429"/>
                    <a:pt x="1146" y="12039"/>
                  </a:cubicBezTo>
                  <a:cubicBezTo>
                    <a:pt x="425" y="13077"/>
                    <a:pt x="-165" y="14605"/>
                    <a:pt x="42" y="16120"/>
                  </a:cubicBezTo>
                  <a:cubicBezTo>
                    <a:pt x="314" y="18051"/>
                    <a:pt x="1691" y="18980"/>
                    <a:pt x="2905" y="19374"/>
                  </a:cubicBezTo>
                  <a:cubicBezTo>
                    <a:pt x="4554" y="19912"/>
                    <a:pt x="6232" y="20021"/>
                    <a:pt x="7918" y="20021"/>
                  </a:cubicBezTo>
                  <a:cubicBezTo>
                    <a:pt x="9097" y="20021"/>
                    <a:pt x="10280" y="19968"/>
                    <a:pt x="11459" y="19968"/>
                  </a:cubicBezTo>
                  <a:cubicBezTo>
                    <a:pt x="11657" y="19968"/>
                    <a:pt x="11856" y="19970"/>
                    <a:pt x="12054" y="19974"/>
                  </a:cubicBezTo>
                  <a:cubicBezTo>
                    <a:pt x="15164" y="20027"/>
                    <a:pt x="18394" y="20543"/>
                    <a:pt x="21435" y="21600"/>
                  </a:cubicBezTo>
                  <a:cubicBezTo>
                    <a:pt x="16446" y="16194"/>
                    <a:pt x="14365" y="5427"/>
                    <a:pt x="9049" y="903"/>
                  </a:cubicBezTo>
                  <a:cubicBezTo>
                    <a:pt x="8444" y="387"/>
                    <a:pt x="7713" y="0"/>
                    <a:pt x="703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0" name="Google Shape;1744;p49"/>
            <p:cNvSpPr/>
            <p:nvPr/>
          </p:nvSpPr>
          <p:spPr>
            <a:xfrm flipH="1">
              <a:off x="131165" y="1181330"/>
              <a:ext cx="758756" cy="706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1" h="21600" fill="norm" stroke="1" extrusionOk="0">
                  <a:moveTo>
                    <a:pt x="135" y="0"/>
                  </a:moveTo>
                  <a:cubicBezTo>
                    <a:pt x="82" y="0"/>
                    <a:pt x="31" y="34"/>
                    <a:pt x="11" y="92"/>
                  </a:cubicBezTo>
                  <a:cubicBezTo>
                    <a:pt x="-19" y="162"/>
                    <a:pt x="14" y="248"/>
                    <a:pt x="84" y="275"/>
                  </a:cubicBezTo>
                  <a:cubicBezTo>
                    <a:pt x="2807" y="1445"/>
                    <a:pt x="5437" y="3049"/>
                    <a:pt x="7965" y="5079"/>
                  </a:cubicBezTo>
                  <a:cubicBezTo>
                    <a:pt x="10536" y="7134"/>
                    <a:pt x="12999" y="9632"/>
                    <a:pt x="15345" y="12555"/>
                  </a:cubicBezTo>
                  <a:cubicBezTo>
                    <a:pt x="15407" y="12622"/>
                    <a:pt x="15457" y="12695"/>
                    <a:pt x="15516" y="12762"/>
                  </a:cubicBezTo>
                  <a:cubicBezTo>
                    <a:pt x="15919" y="13269"/>
                    <a:pt x="16315" y="13783"/>
                    <a:pt x="16715" y="14314"/>
                  </a:cubicBezTo>
                  <a:cubicBezTo>
                    <a:pt x="16917" y="14588"/>
                    <a:pt x="17118" y="14865"/>
                    <a:pt x="17321" y="15146"/>
                  </a:cubicBezTo>
                  <a:cubicBezTo>
                    <a:pt x="18258" y="16445"/>
                    <a:pt x="19177" y="17815"/>
                    <a:pt x="20071" y="19255"/>
                  </a:cubicBezTo>
                  <a:cubicBezTo>
                    <a:pt x="20549" y="20027"/>
                    <a:pt x="21018" y="20807"/>
                    <a:pt x="21483" y="21600"/>
                  </a:cubicBezTo>
                  <a:cubicBezTo>
                    <a:pt x="21520" y="21479"/>
                    <a:pt x="21553" y="21358"/>
                    <a:pt x="21581" y="21237"/>
                  </a:cubicBezTo>
                  <a:cubicBezTo>
                    <a:pt x="21160" y="20519"/>
                    <a:pt x="20731" y="19801"/>
                    <a:pt x="20292" y="19098"/>
                  </a:cubicBezTo>
                  <a:cubicBezTo>
                    <a:pt x="18774" y="16659"/>
                    <a:pt x="17201" y="14420"/>
                    <a:pt x="15566" y="12391"/>
                  </a:cubicBezTo>
                  <a:cubicBezTo>
                    <a:pt x="15356" y="12126"/>
                    <a:pt x="15146" y="11864"/>
                    <a:pt x="14931" y="11611"/>
                  </a:cubicBezTo>
                  <a:cubicBezTo>
                    <a:pt x="12595" y="8802"/>
                    <a:pt x="10151" y="6408"/>
                    <a:pt x="7605" y="4435"/>
                  </a:cubicBezTo>
                  <a:cubicBezTo>
                    <a:pt x="5215" y="2588"/>
                    <a:pt x="2742" y="1110"/>
                    <a:pt x="181" y="10"/>
                  </a:cubicBezTo>
                  <a:cubicBezTo>
                    <a:pt x="166" y="3"/>
                    <a:pt x="150" y="0"/>
                    <a:pt x="13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1" name="Google Shape;1745;p49"/>
            <p:cNvSpPr/>
            <p:nvPr/>
          </p:nvSpPr>
          <p:spPr>
            <a:xfrm flipH="1">
              <a:off x="155811" y="1671497"/>
              <a:ext cx="531510" cy="341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2" h="21600" fill="norm" stroke="1" extrusionOk="0">
                  <a:moveTo>
                    <a:pt x="10758" y="0"/>
                  </a:moveTo>
                  <a:cubicBezTo>
                    <a:pt x="10055" y="0"/>
                    <a:pt x="9344" y="375"/>
                    <a:pt x="8863" y="1181"/>
                  </a:cubicBezTo>
                  <a:cubicBezTo>
                    <a:pt x="8255" y="2215"/>
                    <a:pt x="8117" y="3726"/>
                    <a:pt x="8050" y="5131"/>
                  </a:cubicBezTo>
                  <a:cubicBezTo>
                    <a:pt x="6851" y="4628"/>
                    <a:pt x="5616" y="4126"/>
                    <a:pt x="4384" y="4126"/>
                  </a:cubicBezTo>
                  <a:cubicBezTo>
                    <a:pt x="4054" y="4126"/>
                    <a:pt x="3724" y="4162"/>
                    <a:pt x="3395" y="4244"/>
                  </a:cubicBezTo>
                  <a:cubicBezTo>
                    <a:pt x="1842" y="4632"/>
                    <a:pt x="300" y="6336"/>
                    <a:pt x="39" y="8776"/>
                  </a:cubicBezTo>
                  <a:cubicBezTo>
                    <a:pt x="-208" y="11094"/>
                    <a:pt x="768" y="13391"/>
                    <a:pt x="2037" y="14626"/>
                  </a:cubicBezTo>
                  <a:cubicBezTo>
                    <a:pt x="3303" y="15871"/>
                    <a:pt x="4818" y="16282"/>
                    <a:pt x="6288" y="16704"/>
                  </a:cubicBezTo>
                  <a:cubicBezTo>
                    <a:pt x="10106" y="17785"/>
                    <a:pt x="13904" y="19015"/>
                    <a:pt x="17687" y="20403"/>
                  </a:cubicBezTo>
                  <a:cubicBezTo>
                    <a:pt x="18031" y="20533"/>
                    <a:pt x="19322" y="21138"/>
                    <a:pt x="20529" y="21600"/>
                  </a:cubicBezTo>
                  <a:cubicBezTo>
                    <a:pt x="20648" y="21122"/>
                    <a:pt x="20776" y="20631"/>
                    <a:pt x="20889" y="20138"/>
                  </a:cubicBezTo>
                  <a:cubicBezTo>
                    <a:pt x="20935" y="19944"/>
                    <a:pt x="20982" y="19758"/>
                    <a:pt x="21022" y="19571"/>
                  </a:cubicBezTo>
                  <a:cubicBezTo>
                    <a:pt x="21150" y="19030"/>
                    <a:pt x="21273" y="18497"/>
                    <a:pt x="21392" y="17956"/>
                  </a:cubicBezTo>
                  <a:cubicBezTo>
                    <a:pt x="20960" y="16872"/>
                    <a:pt x="20519" y="15789"/>
                    <a:pt x="20072" y="14715"/>
                  </a:cubicBezTo>
                  <a:cubicBezTo>
                    <a:pt x="18937" y="11967"/>
                    <a:pt x="17754" y="9261"/>
                    <a:pt x="16490" y="6653"/>
                  </a:cubicBezTo>
                  <a:cubicBezTo>
                    <a:pt x="15554" y="4729"/>
                    <a:pt x="14552" y="2838"/>
                    <a:pt x="13287" y="1454"/>
                  </a:cubicBezTo>
                  <a:cubicBezTo>
                    <a:pt x="12624" y="737"/>
                    <a:pt x="11880" y="163"/>
                    <a:pt x="11078" y="25"/>
                  </a:cubicBezTo>
                  <a:cubicBezTo>
                    <a:pt x="10972" y="9"/>
                    <a:pt x="10865" y="0"/>
                    <a:pt x="1075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2" name="Google Shape;1746;p49"/>
            <p:cNvSpPr/>
            <p:nvPr/>
          </p:nvSpPr>
          <p:spPr>
            <a:xfrm flipH="1">
              <a:off x="165001" y="1783662"/>
              <a:ext cx="308962" cy="206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600" fill="norm" stroke="1" extrusionOk="0">
                  <a:moveTo>
                    <a:pt x="321" y="0"/>
                  </a:moveTo>
                  <a:cubicBezTo>
                    <a:pt x="212" y="0"/>
                    <a:pt x="102" y="84"/>
                    <a:pt x="50" y="228"/>
                  </a:cubicBezTo>
                  <a:cubicBezTo>
                    <a:pt x="-48" y="468"/>
                    <a:pt x="4" y="762"/>
                    <a:pt x="156" y="909"/>
                  </a:cubicBezTo>
                  <a:cubicBezTo>
                    <a:pt x="7380" y="7332"/>
                    <a:pt x="14463" y="14250"/>
                    <a:pt x="21320" y="21600"/>
                  </a:cubicBezTo>
                  <a:cubicBezTo>
                    <a:pt x="21400" y="21279"/>
                    <a:pt x="21482" y="20970"/>
                    <a:pt x="21552" y="20661"/>
                  </a:cubicBezTo>
                  <a:cubicBezTo>
                    <a:pt x="14719" y="13341"/>
                    <a:pt x="7676" y="6462"/>
                    <a:pt x="485" y="66"/>
                  </a:cubicBezTo>
                  <a:cubicBezTo>
                    <a:pt x="435" y="21"/>
                    <a:pt x="377" y="0"/>
                    <a:pt x="32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3" name="Google Shape;1747;p49"/>
            <p:cNvSpPr/>
            <p:nvPr/>
          </p:nvSpPr>
          <p:spPr>
            <a:xfrm flipH="1">
              <a:off x="81356" y="1413788"/>
              <a:ext cx="192374" cy="448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7" h="21600" fill="norm" stroke="1" extrusionOk="0">
                  <a:moveTo>
                    <a:pt x="9407" y="0"/>
                  </a:moveTo>
                  <a:cubicBezTo>
                    <a:pt x="5613" y="0"/>
                    <a:pt x="2160" y="1350"/>
                    <a:pt x="843" y="2945"/>
                  </a:cubicBezTo>
                  <a:cubicBezTo>
                    <a:pt x="-563" y="4652"/>
                    <a:pt x="-9" y="6551"/>
                    <a:pt x="1040" y="8309"/>
                  </a:cubicBezTo>
                  <a:cubicBezTo>
                    <a:pt x="3904" y="13108"/>
                    <a:pt x="10118" y="17348"/>
                    <a:pt x="16010" y="21600"/>
                  </a:cubicBezTo>
                  <a:cubicBezTo>
                    <a:pt x="19293" y="16211"/>
                    <a:pt x="21037" y="10539"/>
                    <a:pt x="21037" y="4696"/>
                  </a:cubicBezTo>
                  <a:cubicBezTo>
                    <a:pt x="21037" y="4431"/>
                    <a:pt x="21037" y="4167"/>
                    <a:pt x="21021" y="3909"/>
                  </a:cubicBezTo>
                  <a:cubicBezTo>
                    <a:pt x="19487" y="2785"/>
                    <a:pt x="17587" y="1771"/>
                    <a:pt x="15186" y="990"/>
                  </a:cubicBezTo>
                  <a:cubicBezTo>
                    <a:pt x="13721" y="506"/>
                    <a:pt x="12031" y="106"/>
                    <a:pt x="10215" y="21"/>
                  </a:cubicBezTo>
                  <a:cubicBezTo>
                    <a:pt x="9943" y="7"/>
                    <a:pt x="9674" y="0"/>
                    <a:pt x="940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4" name="Google Shape;1748;p49"/>
            <p:cNvSpPr/>
            <p:nvPr/>
          </p:nvSpPr>
          <p:spPr>
            <a:xfrm flipH="1">
              <a:off x="327738" y="1088777"/>
              <a:ext cx="254275" cy="497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58" h="21600" fill="norm" stroke="1" extrusionOk="0">
                  <a:moveTo>
                    <a:pt x="3104" y="0"/>
                  </a:moveTo>
                  <a:cubicBezTo>
                    <a:pt x="2826" y="0"/>
                    <a:pt x="2547" y="26"/>
                    <a:pt x="2265" y="83"/>
                  </a:cubicBezTo>
                  <a:cubicBezTo>
                    <a:pt x="-1879" y="931"/>
                    <a:pt x="732" y="5685"/>
                    <a:pt x="1765" y="7225"/>
                  </a:cubicBezTo>
                  <a:cubicBezTo>
                    <a:pt x="5310" y="12521"/>
                    <a:pt x="12726" y="17035"/>
                    <a:pt x="18492" y="21600"/>
                  </a:cubicBezTo>
                  <a:cubicBezTo>
                    <a:pt x="17735" y="19811"/>
                    <a:pt x="18072" y="19417"/>
                    <a:pt x="18012" y="18497"/>
                  </a:cubicBezTo>
                  <a:cubicBezTo>
                    <a:pt x="17931" y="17290"/>
                    <a:pt x="18098" y="16083"/>
                    <a:pt x="18345" y="14887"/>
                  </a:cubicBezTo>
                  <a:cubicBezTo>
                    <a:pt x="18856" y="12398"/>
                    <a:pt x="19721" y="9917"/>
                    <a:pt x="19532" y="7419"/>
                  </a:cubicBezTo>
                  <a:cubicBezTo>
                    <a:pt x="19435" y="6133"/>
                    <a:pt x="19001" y="4793"/>
                    <a:pt x="17598" y="3780"/>
                  </a:cubicBezTo>
                  <a:cubicBezTo>
                    <a:pt x="17207" y="3497"/>
                    <a:pt x="16724" y="3236"/>
                    <a:pt x="16114" y="3121"/>
                  </a:cubicBezTo>
                  <a:cubicBezTo>
                    <a:pt x="15872" y="3071"/>
                    <a:pt x="15621" y="3049"/>
                    <a:pt x="15370" y="3049"/>
                  </a:cubicBezTo>
                  <a:cubicBezTo>
                    <a:pt x="14500" y="3049"/>
                    <a:pt x="13622" y="3316"/>
                    <a:pt x="13021" y="3686"/>
                  </a:cubicBezTo>
                  <a:cubicBezTo>
                    <a:pt x="12246" y="4166"/>
                    <a:pt x="11834" y="4792"/>
                    <a:pt x="11440" y="5407"/>
                  </a:cubicBezTo>
                  <a:cubicBezTo>
                    <a:pt x="11691" y="5012"/>
                    <a:pt x="10359" y="3840"/>
                    <a:pt x="10015" y="3502"/>
                  </a:cubicBezTo>
                  <a:cubicBezTo>
                    <a:pt x="9377" y="2865"/>
                    <a:pt x="8593" y="2273"/>
                    <a:pt x="7699" y="1746"/>
                  </a:cubicBezTo>
                  <a:cubicBezTo>
                    <a:pt x="6583" y="1094"/>
                    <a:pt x="4900" y="0"/>
                    <a:pt x="310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5" name="Google Shape;1749;p49"/>
            <p:cNvSpPr/>
            <p:nvPr/>
          </p:nvSpPr>
          <p:spPr>
            <a:xfrm flipH="1">
              <a:off x="339437" y="1235036"/>
              <a:ext cx="108042" cy="363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5" h="21600" fill="norm" stroke="1" extrusionOk="0">
                  <a:moveTo>
                    <a:pt x="840" y="0"/>
                  </a:moveTo>
                  <a:cubicBezTo>
                    <a:pt x="334" y="7"/>
                    <a:pt x="-46" y="143"/>
                    <a:pt x="5" y="294"/>
                  </a:cubicBezTo>
                  <a:cubicBezTo>
                    <a:pt x="1856" y="7595"/>
                    <a:pt x="8668" y="14909"/>
                    <a:pt x="19681" y="21447"/>
                  </a:cubicBezTo>
                  <a:cubicBezTo>
                    <a:pt x="19834" y="21547"/>
                    <a:pt x="20158" y="21600"/>
                    <a:pt x="20487" y="21600"/>
                  </a:cubicBezTo>
                  <a:cubicBezTo>
                    <a:pt x="20640" y="21600"/>
                    <a:pt x="20765" y="21593"/>
                    <a:pt x="20918" y="21569"/>
                  </a:cubicBezTo>
                  <a:cubicBezTo>
                    <a:pt x="21378" y="21503"/>
                    <a:pt x="21554" y="21335"/>
                    <a:pt x="21327" y="21199"/>
                  </a:cubicBezTo>
                  <a:cubicBezTo>
                    <a:pt x="10411" y="14727"/>
                    <a:pt x="3678" y="7479"/>
                    <a:pt x="1856" y="250"/>
                  </a:cubicBezTo>
                  <a:cubicBezTo>
                    <a:pt x="1799" y="99"/>
                    <a:pt x="1373" y="0"/>
                    <a:pt x="84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6" name="Google Shape;1750;p49"/>
            <p:cNvSpPr/>
            <p:nvPr/>
          </p:nvSpPr>
          <p:spPr>
            <a:xfrm flipH="1">
              <a:off x="475588" y="1405229"/>
              <a:ext cx="456052" cy="190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2" h="21600" fill="norm" stroke="1" extrusionOk="0">
                  <a:moveTo>
                    <a:pt x="7674" y="0"/>
                  </a:moveTo>
                  <a:cubicBezTo>
                    <a:pt x="7513" y="0"/>
                    <a:pt x="7354" y="29"/>
                    <a:pt x="7194" y="91"/>
                  </a:cubicBezTo>
                  <a:cubicBezTo>
                    <a:pt x="6566" y="324"/>
                    <a:pt x="5944" y="1161"/>
                    <a:pt x="5662" y="2579"/>
                  </a:cubicBezTo>
                  <a:cubicBezTo>
                    <a:pt x="5392" y="3896"/>
                    <a:pt x="5469" y="5514"/>
                    <a:pt x="5715" y="6877"/>
                  </a:cubicBezTo>
                  <a:cubicBezTo>
                    <a:pt x="5962" y="8223"/>
                    <a:pt x="6366" y="9352"/>
                    <a:pt x="6761" y="10464"/>
                  </a:cubicBezTo>
                  <a:cubicBezTo>
                    <a:pt x="6457" y="10390"/>
                    <a:pt x="6151" y="10354"/>
                    <a:pt x="5845" y="10354"/>
                  </a:cubicBezTo>
                  <a:cubicBezTo>
                    <a:pt x="4774" y="10354"/>
                    <a:pt x="3700" y="10802"/>
                    <a:pt x="2686" y="11677"/>
                  </a:cubicBezTo>
                  <a:cubicBezTo>
                    <a:pt x="1605" y="12621"/>
                    <a:pt x="526" y="14256"/>
                    <a:pt x="121" y="16906"/>
                  </a:cubicBezTo>
                  <a:cubicBezTo>
                    <a:pt x="-31" y="17915"/>
                    <a:pt x="-67" y="19119"/>
                    <a:pt x="175" y="20014"/>
                  </a:cubicBezTo>
                  <a:cubicBezTo>
                    <a:pt x="515" y="21334"/>
                    <a:pt x="1247" y="21522"/>
                    <a:pt x="1882" y="21561"/>
                  </a:cubicBezTo>
                  <a:cubicBezTo>
                    <a:pt x="2282" y="21587"/>
                    <a:pt x="2682" y="21600"/>
                    <a:pt x="3080" y="21600"/>
                  </a:cubicBezTo>
                  <a:cubicBezTo>
                    <a:pt x="7583" y="21600"/>
                    <a:pt x="12066" y="20053"/>
                    <a:pt x="16562" y="19307"/>
                  </a:cubicBezTo>
                  <a:cubicBezTo>
                    <a:pt x="17524" y="19164"/>
                    <a:pt x="21533" y="18538"/>
                    <a:pt x="20894" y="16686"/>
                  </a:cubicBezTo>
                  <a:cubicBezTo>
                    <a:pt x="19655" y="13085"/>
                    <a:pt x="17396" y="9741"/>
                    <a:pt x="15776" y="7357"/>
                  </a:cubicBezTo>
                  <a:cubicBezTo>
                    <a:pt x="13691" y="4298"/>
                    <a:pt x="11450" y="1885"/>
                    <a:pt x="9090" y="509"/>
                  </a:cubicBezTo>
                  <a:cubicBezTo>
                    <a:pt x="8624" y="240"/>
                    <a:pt x="8149" y="0"/>
                    <a:pt x="767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7" name="Google Shape;1751;p49"/>
            <p:cNvSpPr/>
            <p:nvPr/>
          </p:nvSpPr>
          <p:spPr>
            <a:xfrm flipH="1">
              <a:off x="275415" y="1481264"/>
              <a:ext cx="473634" cy="195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600" fill="norm" stroke="1" extrusionOk="0">
                  <a:moveTo>
                    <a:pt x="213" y="0"/>
                  </a:moveTo>
                  <a:cubicBezTo>
                    <a:pt x="113" y="0"/>
                    <a:pt x="26" y="174"/>
                    <a:pt x="5" y="420"/>
                  </a:cubicBezTo>
                  <a:cubicBezTo>
                    <a:pt x="-20" y="688"/>
                    <a:pt x="57" y="969"/>
                    <a:pt x="168" y="1010"/>
                  </a:cubicBezTo>
                  <a:cubicBezTo>
                    <a:pt x="3670" y="2702"/>
                    <a:pt x="7634" y="4603"/>
                    <a:pt x="11306" y="7814"/>
                  </a:cubicBezTo>
                  <a:cubicBezTo>
                    <a:pt x="14624" y="10715"/>
                    <a:pt x="17866" y="15179"/>
                    <a:pt x="21213" y="21486"/>
                  </a:cubicBezTo>
                  <a:cubicBezTo>
                    <a:pt x="21248" y="21559"/>
                    <a:pt x="21296" y="21600"/>
                    <a:pt x="21342" y="21600"/>
                  </a:cubicBezTo>
                  <a:cubicBezTo>
                    <a:pt x="21405" y="21600"/>
                    <a:pt x="21469" y="21531"/>
                    <a:pt x="21510" y="21401"/>
                  </a:cubicBezTo>
                  <a:cubicBezTo>
                    <a:pt x="21580" y="21180"/>
                    <a:pt x="21562" y="20855"/>
                    <a:pt x="21469" y="20672"/>
                  </a:cubicBezTo>
                  <a:cubicBezTo>
                    <a:pt x="18093" y="14304"/>
                    <a:pt x="14810" y="9787"/>
                    <a:pt x="11451" y="6841"/>
                  </a:cubicBezTo>
                  <a:cubicBezTo>
                    <a:pt x="7750" y="3602"/>
                    <a:pt x="3764" y="1702"/>
                    <a:pt x="254" y="9"/>
                  </a:cubicBezTo>
                  <a:cubicBezTo>
                    <a:pt x="241" y="3"/>
                    <a:pt x="226" y="0"/>
                    <a:pt x="21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8" name="Google Shape;1752;p49"/>
            <p:cNvSpPr/>
            <p:nvPr/>
          </p:nvSpPr>
          <p:spPr>
            <a:xfrm flipH="1">
              <a:off x="184266" y="163838"/>
              <a:ext cx="1107014" cy="849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600" fill="norm" stroke="1" extrusionOk="0">
                  <a:moveTo>
                    <a:pt x="144" y="0"/>
                  </a:moveTo>
                  <a:cubicBezTo>
                    <a:pt x="-24" y="747"/>
                    <a:pt x="-54" y="1578"/>
                    <a:pt x="105" y="2478"/>
                  </a:cubicBezTo>
                  <a:cubicBezTo>
                    <a:pt x="398" y="4144"/>
                    <a:pt x="1524" y="5368"/>
                    <a:pt x="2729" y="6030"/>
                  </a:cubicBezTo>
                  <a:cubicBezTo>
                    <a:pt x="4161" y="6817"/>
                    <a:pt x="5726" y="6975"/>
                    <a:pt x="7291" y="6975"/>
                  </a:cubicBezTo>
                  <a:cubicBezTo>
                    <a:pt x="7780" y="6975"/>
                    <a:pt x="8269" y="6960"/>
                    <a:pt x="8753" y="6943"/>
                  </a:cubicBezTo>
                  <a:cubicBezTo>
                    <a:pt x="7941" y="8337"/>
                    <a:pt x="7143" y="9775"/>
                    <a:pt x="6644" y="11405"/>
                  </a:cubicBezTo>
                  <a:cubicBezTo>
                    <a:pt x="6144" y="13036"/>
                    <a:pt x="5965" y="14890"/>
                    <a:pt x="6415" y="16547"/>
                  </a:cubicBezTo>
                  <a:cubicBezTo>
                    <a:pt x="6860" y="18197"/>
                    <a:pt x="8018" y="19577"/>
                    <a:pt x="9358" y="19684"/>
                  </a:cubicBezTo>
                  <a:cubicBezTo>
                    <a:pt x="9416" y="19689"/>
                    <a:pt x="9475" y="19691"/>
                    <a:pt x="9533" y="19691"/>
                  </a:cubicBezTo>
                  <a:cubicBezTo>
                    <a:pt x="10425" y="19691"/>
                    <a:pt x="11284" y="19165"/>
                    <a:pt x="12007" y="18476"/>
                  </a:cubicBezTo>
                  <a:cubicBezTo>
                    <a:pt x="13036" y="17498"/>
                    <a:pt x="13869" y="16170"/>
                    <a:pt x="14398" y="14657"/>
                  </a:cubicBezTo>
                  <a:cubicBezTo>
                    <a:pt x="14664" y="17992"/>
                    <a:pt x="16610" y="21213"/>
                    <a:pt x="19165" y="21568"/>
                  </a:cubicBezTo>
                  <a:cubicBezTo>
                    <a:pt x="19320" y="21590"/>
                    <a:pt x="19476" y="21600"/>
                    <a:pt x="19631" y="21600"/>
                  </a:cubicBezTo>
                  <a:cubicBezTo>
                    <a:pt x="20289" y="21600"/>
                    <a:pt x="20938" y="21411"/>
                    <a:pt x="21546" y="21074"/>
                  </a:cubicBezTo>
                  <a:cubicBezTo>
                    <a:pt x="17947" y="9724"/>
                    <a:pt x="9842" y="1429"/>
                    <a:pt x="14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79" name="Google Shape;1753;p49"/>
            <p:cNvSpPr/>
            <p:nvPr/>
          </p:nvSpPr>
          <p:spPr>
            <a:xfrm flipH="1">
              <a:off x="1291085" y="1251498"/>
              <a:ext cx="222752" cy="297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8" h="21600" fill="norm" stroke="1" extrusionOk="0">
                  <a:moveTo>
                    <a:pt x="0" y="0"/>
                  </a:moveTo>
                  <a:lnTo>
                    <a:pt x="0" y="252"/>
                  </a:lnTo>
                  <a:cubicBezTo>
                    <a:pt x="85" y="2700"/>
                    <a:pt x="327" y="5150"/>
                    <a:pt x="709" y="7579"/>
                  </a:cubicBezTo>
                  <a:cubicBezTo>
                    <a:pt x="797" y="8101"/>
                    <a:pt x="883" y="8619"/>
                    <a:pt x="990" y="9139"/>
                  </a:cubicBezTo>
                  <a:cubicBezTo>
                    <a:pt x="1004" y="9260"/>
                    <a:pt x="1042" y="9372"/>
                    <a:pt x="1053" y="9493"/>
                  </a:cubicBezTo>
                  <a:cubicBezTo>
                    <a:pt x="1460" y="11394"/>
                    <a:pt x="2084" y="13257"/>
                    <a:pt x="3248" y="14957"/>
                  </a:cubicBezTo>
                  <a:cubicBezTo>
                    <a:pt x="4133" y="16228"/>
                    <a:pt x="5359" y="17415"/>
                    <a:pt x="6866" y="18289"/>
                  </a:cubicBezTo>
                  <a:cubicBezTo>
                    <a:pt x="7026" y="18391"/>
                    <a:pt x="7199" y="18491"/>
                    <a:pt x="7383" y="18576"/>
                  </a:cubicBezTo>
                  <a:cubicBezTo>
                    <a:pt x="8412" y="19114"/>
                    <a:pt x="9556" y="19503"/>
                    <a:pt x="10779" y="19707"/>
                  </a:cubicBezTo>
                  <a:cubicBezTo>
                    <a:pt x="12438" y="19967"/>
                    <a:pt x="14153" y="19874"/>
                    <a:pt x="15834" y="20013"/>
                  </a:cubicBezTo>
                  <a:cubicBezTo>
                    <a:pt x="17170" y="20117"/>
                    <a:pt x="18545" y="20404"/>
                    <a:pt x="19576" y="21026"/>
                  </a:cubicBezTo>
                  <a:cubicBezTo>
                    <a:pt x="19843" y="21192"/>
                    <a:pt x="20104" y="21386"/>
                    <a:pt x="20313" y="21600"/>
                  </a:cubicBezTo>
                  <a:cubicBezTo>
                    <a:pt x="20313" y="21525"/>
                    <a:pt x="20324" y="21442"/>
                    <a:pt x="20324" y="21367"/>
                  </a:cubicBezTo>
                  <a:cubicBezTo>
                    <a:pt x="20495" y="19420"/>
                    <a:pt x="21157" y="17852"/>
                    <a:pt x="21303" y="15886"/>
                  </a:cubicBezTo>
                  <a:cubicBezTo>
                    <a:pt x="21479" y="13137"/>
                    <a:pt x="21600" y="10196"/>
                    <a:pt x="19832" y="7814"/>
                  </a:cubicBezTo>
                  <a:cubicBezTo>
                    <a:pt x="19758" y="7702"/>
                    <a:pt x="19672" y="7600"/>
                    <a:pt x="19587" y="7488"/>
                  </a:cubicBezTo>
                  <a:cubicBezTo>
                    <a:pt x="19549" y="7450"/>
                    <a:pt x="19516" y="7405"/>
                    <a:pt x="19477" y="7367"/>
                  </a:cubicBezTo>
                  <a:cubicBezTo>
                    <a:pt x="18127" y="5828"/>
                    <a:pt x="16089" y="4769"/>
                    <a:pt x="13848" y="3981"/>
                  </a:cubicBezTo>
                  <a:cubicBezTo>
                    <a:pt x="13711" y="3925"/>
                    <a:pt x="13554" y="3879"/>
                    <a:pt x="13405" y="3823"/>
                  </a:cubicBezTo>
                  <a:cubicBezTo>
                    <a:pt x="12449" y="3507"/>
                    <a:pt x="11453" y="3228"/>
                    <a:pt x="10474" y="2989"/>
                  </a:cubicBezTo>
                  <a:cubicBezTo>
                    <a:pt x="7125" y="2161"/>
                    <a:pt x="3446" y="1689"/>
                    <a:pt x="514" y="268"/>
                  </a:cubicBezTo>
                  <a:cubicBezTo>
                    <a:pt x="327" y="175"/>
                    <a:pt x="157" y="102"/>
                    <a:pt x="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0" name="Google Shape;1754;p49"/>
            <p:cNvSpPr/>
            <p:nvPr/>
          </p:nvSpPr>
          <p:spPr>
            <a:xfrm flipH="1">
              <a:off x="1302260" y="1251498"/>
              <a:ext cx="211577" cy="297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52"/>
                  </a:lnTo>
                  <a:cubicBezTo>
                    <a:pt x="1628" y="3082"/>
                    <a:pt x="3726" y="5734"/>
                    <a:pt x="6295" y="8137"/>
                  </a:cubicBezTo>
                  <a:cubicBezTo>
                    <a:pt x="6774" y="8592"/>
                    <a:pt x="7274" y="9037"/>
                    <a:pt x="7809" y="9472"/>
                  </a:cubicBezTo>
                  <a:cubicBezTo>
                    <a:pt x="7949" y="9584"/>
                    <a:pt x="8081" y="9695"/>
                    <a:pt x="8224" y="9807"/>
                  </a:cubicBezTo>
                  <a:cubicBezTo>
                    <a:pt x="9253" y="10653"/>
                    <a:pt x="10325" y="11458"/>
                    <a:pt x="11365" y="12247"/>
                  </a:cubicBezTo>
                  <a:cubicBezTo>
                    <a:pt x="11667" y="12469"/>
                    <a:pt x="11968" y="12692"/>
                    <a:pt x="12280" y="12925"/>
                  </a:cubicBezTo>
                  <a:cubicBezTo>
                    <a:pt x="12345" y="12979"/>
                    <a:pt x="12409" y="13027"/>
                    <a:pt x="12485" y="13083"/>
                  </a:cubicBezTo>
                  <a:cubicBezTo>
                    <a:pt x="13400" y="13779"/>
                    <a:pt x="14314" y="14493"/>
                    <a:pt x="15185" y="15235"/>
                  </a:cubicBezTo>
                  <a:cubicBezTo>
                    <a:pt x="15708" y="15681"/>
                    <a:pt x="16202" y="16126"/>
                    <a:pt x="16684" y="16562"/>
                  </a:cubicBezTo>
                  <a:cubicBezTo>
                    <a:pt x="16787" y="16654"/>
                    <a:pt x="16883" y="16748"/>
                    <a:pt x="16974" y="16833"/>
                  </a:cubicBezTo>
                  <a:cubicBezTo>
                    <a:pt x="18485" y="18251"/>
                    <a:pt x="19759" y="19632"/>
                    <a:pt x="20805" y="21026"/>
                  </a:cubicBezTo>
                  <a:cubicBezTo>
                    <a:pt x="21089" y="21192"/>
                    <a:pt x="21366" y="21386"/>
                    <a:pt x="21588" y="21600"/>
                  </a:cubicBezTo>
                  <a:cubicBezTo>
                    <a:pt x="21588" y="21525"/>
                    <a:pt x="21600" y="21442"/>
                    <a:pt x="21600" y="21367"/>
                  </a:cubicBezTo>
                  <a:cubicBezTo>
                    <a:pt x="20481" y="19782"/>
                    <a:pt x="19043" y="18195"/>
                    <a:pt x="17310" y="16571"/>
                  </a:cubicBezTo>
                  <a:cubicBezTo>
                    <a:pt x="17208" y="16469"/>
                    <a:pt x="17099" y="16367"/>
                    <a:pt x="16997" y="16275"/>
                  </a:cubicBezTo>
                  <a:cubicBezTo>
                    <a:pt x="16530" y="15857"/>
                    <a:pt x="16059" y="15439"/>
                    <a:pt x="15565" y="15013"/>
                  </a:cubicBezTo>
                  <a:cubicBezTo>
                    <a:pt x="14677" y="14260"/>
                    <a:pt x="13739" y="13528"/>
                    <a:pt x="12786" y="12812"/>
                  </a:cubicBezTo>
                  <a:cubicBezTo>
                    <a:pt x="12657" y="12721"/>
                    <a:pt x="12526" y="12619"/>
                    <a:pt x="12394" y="12517"/>
                  </a:cubicBezTo>
                  <a:lnTo>
                    <a:pt x="12383" y="12517"/>
                  </a:lnTo>
                  <a:cubicBezTo>
                    <a:pt x="12172" y="12340"/>
                    <a:pt x="11938" y="12174"/>
                    <a:pt x="11719" y="12007"/>
                  </a:cubicBezTo>
                  <a:cubicBezTo>
                    <a:pt x="9998" y="10707"/>
                    <a:pt x="8212" y="9380"/>
                    <a:pt x="6684" y="7933"/>
                  </a:cubicBezTo>
                  <a:cubicBezTo>
                    <a:pt x="4194" y="5605"/>
                    <a:pt x="2122" y="3026"/>
                    <a:pt x="547" y="268"/>
                  </a:cubicBezTo>
                  <a:cubicBezTo>
                    <a:pt x="348" y="175"/>
                    <a:pt x="167" y="102"/>
                    <a:pt x="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1" name="Google Shape;1755;p49"/>
            <p:cNvSpPr/>
            <p:nvPr/>
          </p:nvSpPr>
          <p:spPr>
            <a:xfrm flipH="1">
              <a:off x="1430106" y="1375605"/>
              <a:ext cx="7342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42" y="3843"/>
                    <a:pt x="160" y="7421"/>
                    <a:pt x="194" y="11264"/>
                  </a:cubicBezTo>
                  <a:cubicBezTo>
                    <a:pt x="6400" y="18022"/>
                    <a:pt x="12707" y="21335"/>
                    <a:pt x="18989" y="21335"/>
                  </a:cubicBezTo>
                  <a:cubicBezTo>
                    <a:pt x="19554" y="21335"/>
                    <a:pt x="20109" y="21335"/>
                    <a:pt x="20665" y="21269"/>
                  </a:cubicBezTo>
                  <a:cubicBezTo>
                    <a:pt x="20741" y="21600"/>
                    <a:pt x="20817" y="21600"/>
                    <a:pt x="20893" y="21600"/>
                  </a:cubicBezTo>
                  <a:cubicBezTo>
                    <a:pt x="21120" y="21600"/>
                    <a:pt x="21305" y="20672"/>
                    <a:pt x="21448" y="19480"/>
                  </a:cubicBezTo>
                  <a:cubicBezTo>
                    <a:pt x="21533" y="18618"/>
                    <a:pt x="21600" y="17426"/>
                    <a:pt x="21600" y="15902"/>
                  </a:cubicBezTo>
                  <a:cubicBezTo>
                    <a:pt x="21566" y="13053"/>
                    <a:pt x="21272" y="10601"/>
                    <a:pt x="20893" y="10601"/>
                  </a:cubicBezTo>
                  <a:lnTo>
                    <a:pt x="19469" y="10601"/>
                  </a:lnTo>
                  <a:cubicBezTo>
                    <a:pt x="12968" y="10601"/>
                    <a:pt x="6434" y="7090"/>
                    <a:pt x="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2" name="Google Shape;1756;p49"/>
            <p:cNvSpPr/>
            <p:nvPr/>
          </p:nvSpPr>
          <p:spPr>
            <a:xfrm flipH="1">
              <a:off x="1369674" y="1304115"/>
              <a:ext cx="23939" cy="127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fill="norm" stroke="1" extrusionOk="0">
                  <a:moveTo>
                    <a:pt x="17383" y="0"/>
                  </a:moveTo>
                  <a:cubicBezTo>
                    <a:pt x="14628" y="6817"/>
                    <a:pt x="9119" y="13614"/>
                    <a:pt x="958" y="20280"/>
                  </a:cubicBezTo>
                  <a:lnTo>
                    <a:pt x="1061" y="20280"/>
                  </a:lnTo>
                  <a:cubicBezTo>
                    <a:pt x="726" y="20562"/>
                    <a:pt x="366" y="20819"/>
                    <a:pt x="57" y="21100"/>
                  </a:cubicBezTo>
                  <a:cubicBezTo>
                    <a:pt x="57" y="21149"/>
                    <a:pt x="-72" y="21168"/>
                    <a:pt x="57" y="21231"/>
                  </a:cubicBezTo>
                  <a:cubicBezTo>
                    <a:pt x="57" y="21387"/>
                    <a:pt x="726" y="21537"/>
                    <a:pt x="1653" y="21600"/>
                  </a:cubicBezTo>
                  <a:cubicBezTo>
                    <a:pt x="1730" y="21600"/>
                    <a:pt x="1756" y="21590"/>
                    <a:pt x="1782" y="21590"/>
                  </a:cubicBezTo>
                  <a:cubicBezTo>
                    <a:pt x="1807" y="21590"/>
                    <a:pt x="1833" y="21590"/>
                    <a:pt x="1859" y="21600"/>
                  </a:cubicBezTo>
                  <a:cubicBezTo>
                    <a:pt x="2554" y="21600"/>
                    <a:pt x="3378" y="21556"/>
                    <a:pt x="3815" y="21450"/>
                  </a:cubicBezTo>
                  <a:cubicBezTo>
                    <a:pt x="4073" y="21406"/>
                    <a:pt x="4176" y="21338"/>
                    <a:pt x="4176" y="21299"/>
                  </a:cubicBezTo>
                  <a:cubicBezTo>
                    <a:pt x="4305" y="21188"/>
                    <a:pt x="4408" y="21081"/>
                    <a:pt x="4511" y="20969"/>
                  </a:cubicBezTo>
                  <a:cubicBezTo>
                    <a:pt x="12903" y="14216"/>
                    <a:pt x="18542" y="7292"/>
                    <a:pt x="21528" y="369"/>
                  </a:cubicBezTo>
                  <a:cubicBezTo>
                    <a:pt x="20241" y="238"/>
                    <a:pt x="18773" y="131"/>
                    <a:pt x="17383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3" name="Google Shape;1757;p49"/>
            <p:cNvSpPr/>
            <p:nvPr/>
          </p:nvSpPr>
          <p:spPr>
            <a:xfrm flipH="1">
              <a:off x="1307383" y="1352898"/>
              <a:ext cx="134973" cy="1542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09" y="0"/>
                  </a:moveTo>
                  <a:cubicBezTo>
                    <a:pt x="19864" y="5828"/>
                    <a:pt x="17944" y="11515"/>
                    <a:pt x="15287" y="16971"/>
                  </a:cubicBezTo>
                  <a:cubicBezTo>
                    <a:pt x="15269" y="17023"/>
                    <a:pt x="15223" y="17095"/>
                    <a:pt x="15205" y="17167"/>
                  </a:cubicBezTo>
                  <a:cubicBezTo>
                    <a:pt x="15122" y="17327"/>
                    <a:pt x="14999" y="17488"/>
                    <a:pt x="14875" y="17596"/>
                  </a:cubicBezTo>
                  <a:cubicBezTo>
                    <a:pt x="14838" y="17648"/>
                    <a:pt x="14779" y="17680"/>
                    <a:pt x="14715" y="17720"/>
                  </a:cubicBezTo>
                  <a:cubicBezTo>
                    <a:pt x="14531" y="17828"/>
                    <a:pt x="14307" y="17896"/>
                    <a:pt x="14018" y="17985"/>
                  </a:cubicBezTo>
                  <a:cubicBezTo>
                    <a:pt x="9460" y="19379"/>
                    <a:pt x="4764" y="20402"/>
                    <a:pt x="0" y="21047"/>
                  </a:cubicBezTo>
                  <a:cubicBezTo>
                    <a:pt x="266" y="21243"/>
                    <a:pt x="554" y="21436"/>
                    <a:pt x="861" y="21600"/>
                  </a:cubicBezTo>
                  <a:cubicBezTo>
                    <a:pt x="5415" y="20939"/>
                    <a:pt x="9895" y="19933"/>
                    <a:pt x="14266" y="18614"/>
                  </a:cubicBezTo>
                  <a:cubicBezTo>
                    <a:pt x="14554" y="18522"/>
                    <a:pt x="14875" y="18414"/>
                    <a:pt x="15168" y="18241"/>
                  </a:cubicBezTo>
                  <a:cubicBezTo>
                    <a:pt x="15269" y="18201"/>
                    <a:pt x="15347" y="18133"/>
                    <a:pt x="15411" y="18077"/>
                  </a:cubicBezTo>
                  <a:lnTo>
                    <a:pt x="15535" y="17953"/>
                  </a:lnTo>
                  <a:cubicBezTo>
                    <a:pt x="15594" y="17880"/>
                    <a:pt x="15658" y="17808"/>
                    <a:pt x="15695" y="17736"/>
                  </a:cubicBezTo>
                  <a:cubicBezTo>
                    <a:pt x="15819" y="17576"/>
                    <a:pt x="15919" y="17399"/>
                    <a:pt x="16006" y="17235"/>
                  </a:cubicBezTo>
                  <a:cubicBezTo>
                    <a:pt x="18554" y="11960"/>
                    <a:pt x="20436" y="6489"/>
                    <a:pt x="21600" y="862"/>
                  </a:cubicBezTo>
                  <a:cubicBezTo>
                    <a:pt x="21476" y="645"/>
                    <a:pt x="21334" y="449"/>
                    <a:pt x="21192" y="232"/>
                  </a:cubicBezTo>
                  <a:cubicBezTo>
                    <a:pt x="21128" y="160"/>
                    <a:pt x="21073" y="72"/>
                    <a:pt x="21009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4" name="Google Shape;1758;p49"/>
            <p:cNvSpPr/>
            <p:nvPr/>
          </p:nvSpPr>
          <p:spPr>
            <a:xfrm flipH="1">
              <a:off x="1906012" y="2342077"/>
              <a:ext cx="354107" cy="203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63" y="0"/>
                  </a:moveTo>
                  <a:cubicBezTo>
                    <a:pt x="8537" y="0"/>
                    <a:pt x="8413" y="6"/>
                    <a:pt x="8287" y="18"/>
                  </a:cubicBezTo>
                  <a:cubicBezTo>
                    <a:pt x="8155" y="30"/>
                    <a:pt x="8022" y="42"/>
                    <a:pt x="7891" y="70"/>
                  </a:cubicBezTo>
                  <a:cubicBezTo>
                    <a:pt x="7096" y="218"/>
                    <a:pt x="6332" y="613"/>
                    <a:pt x="5624" y="1274"/>
                  </a:cubicBezTo>
                  <a:cubicBezTo>
                    <a:pt x="4681" y="2166"/>
                    <a:pt x="3910" y="3510"/>
                    <a:pt x="3021" y="4562"/>
                  </a:cubicBezTo>
                  <a:cubicBezTo>
                    <a:pt x="2321" y="5402"/>
                    <a:pt x="1503" y="6076"/>
                    <a:pt x="671" y="6118"/>
                  </a:cubicBezTo>
                  <a:cubicBezTo>
                    <a:pt x="634" y="6121"/>
                    <a:pt x="599" y="6121"/>
                    <a:pt x="562" y="6121"/>
                  </a:cubicBezTo>
                  <a:cubicBezTo>
                    <a:pt x="372" y="6121"/>
                    <a:pt x="183" y="6091"/>
                    <a:pt x="0" y="6012"/>
                  </a:cubicBezTo>
                  <a:cubicBezTo>
                    <a:pt x="40" y="6094"/>
                    <a:pt x="87" y="6200"/>
                    <a:pt x="117" y="6282"/>
                  </a:cubicBezTo>
                  <a:cubicBezTo>
                    <a:pt x="1105" y="8554"/>
                    <a:pt x="1636" y="10771"/>
                    <a:pt x="2647" y="13058"/>
                  </a:cubicBezTo>
                  <a:cubicBezTo>
                    <a:pt x="4067" y="16213"/>
                    <a:pt x="5609" y="19553"/>
                    <a:pt x="7767" y="20921"/>
                  </a:cubicBezTo>
                  <a:cubicBezTo>
                    <a:pt x="7866" y="20990"/>
                    <a:pt x="7961" y="21057"/>
                    <a:pt x="8062" y="21112"/>
                  </a:cubicBezTo>
                  <a:cubicBezTo>
                    <a:pt x="8100" y="21127"/>
                    <a:pt x="8148" y="21151"/>
                    <a:pt x="8186" y="21178"/>
                  </a:cubicBezTo>
                  <a:cubicBezTo>
                    <a:pt x="8785" y="21470"/>
                    <a:pt x="9393" y="21600"/>
                    <a:pt x="10005" y="21600"/>
                  </a:cubicBezTo>
                  <a:cubicBezTo>
                    <a:pt x="10919" y="21600"/>
                    <a:pt x="11842" y="21315"/>
                    <a:pt x="12752" y="20869"/>
                  </a:cubicBezTo>
                  <a:cubicBezTo>
                    <a:pt x="12845" y="20839"/>
                    <a:pt x="12946" y="20787"/>
                    <a:pt x="13040" y="20732"/>
                  </a:cubicBezTo>
                  <a:cubicBezTo>
                    <a:pt x="13678" y="20396"/>
                    <a:pt x="14310" y="19989"/>
                    <a:pt x="14917" y="19553"/>
                  </a:cubicBezTo>
                  <a:cubicBezTo>
                    <a:pt x="16981" y="18066"/>
                    <a:pt x="19014" y="15943"/>
                    <a:pt x="21202" y="15400"/>
                  </a:cubicBezTo>
                  <a:cubicBezTo>
                    <a:pt x="21335" y="15376"/>
                    <a:pt x="21467" y="15348"/>
                    <a:pt x="21600" y="15318"/>
                  </a:cubicBezTo>
                  <a:cubicBezTo>
                    <a:pt x="21553" y="15239"/>
                    <a:pt x="21507" y="15157"/>
                    <a:pt x="21467" y="15063"/>
                  </a:cubicBezTo>
                  <a:lnTo>
                    <a:pt x="21460" y="15063"/>
                  </a:lnTo>
                  <a:cubicBezTo>
                    <a:pt x="20072" y="12409"/>
                    <a:pt x="18625" y="9867"/>
                    <a:pt x="17114" y="7444"/>
                  </a:cubicBezTo>
                  <a:cubicBezTo>
                    <a:pt x="16786" y="6931"/>
                    <a:pt x="16459" y="6431"/>
                    <a:pt x="16124" y="5930"/>
                  </a:cubicBezTo>
                  <a:cubicBezTo>
                    <a:pt x="16045" y="5809"/>
                    <a:pt x="15977" y="5700"/>
                    <a:pt x="15899" y="5575"/>
                  </a:cubicBezTo>
                  <a:cubicBezTo>
                    <a:pt x="14659" y="3776"/>
                    <a:pt x="13342" y="2154"/>
                    <a:pt x="11855" y="1110"/>
                  </a:cubicBezTo>
                  <a:cubicBezTo>
                    <a:pt x="10849" y="422"/>
                    <a:pt x="9751" y="0"/>
                    <a:pt x="866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5" name="Google Shape;1759;p49"/>
            <p:cNvSpPr/>
            <p:nvPr/>
          </p:nvSpPr>
          <p:spPr>
            <a:xfrm flipH="1">
              <a:off x="1906012" y="2398818"/>
              <a:ext cx="354107" cy="88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40" y="188"/>
                    <a:pt x="87" y="433"/>
                    <a:pt x="117" y="621"/>
                  </a:cubicBezTo>
                  <a:cubicBezTo>
                    <a:pt x="1496" y="2924"/>
                    <a:pt x="3014" y="4732"/>
                    <a:pt x="4688" y="6162"/>
                  </a:cubicBezTo>
                  <a:cubicBezTo>
                    <a:pt x="4790" y="6253"/>
                    <a:pt x="4891" y="6351"/>
                    <a:pt x="4994" y="6442"/>
                  </a:cubicBezTo>
                  <a:cubicBezTo>
                    <a:pt x="5429" y="6784"/>
                    <a:pt x="5872" y="7126"/>
                    <a:pt x="6332" y="7433"/>
                  </a:cubicBezTo>
                  <a:cubicBezTo>
                    <a:pt x="7151" y="7963"/>
                    <a:pt x="7968" y="8340"/>
                    <a:pt x="8787" y="8710"/>
                  </a:cubicBezTo>
                  <a:cubicBezTo>
                    <a:pt x="8904" y="8745"/>
                    <a:pt x="9014" y="8807"/>
                    <a:pt x="9129" y="8835"/>
                  </a:cubicBezTo>
                  <a:lnTo>
                    <a:pt x="9136" y="8835"/>
                  </a:lnTo>
                  <a:cubicBezTo>
                    <a:pt x="9331" y="8926"/>
                    <a:pt x="9527" y="8996"/>
                    <a:pt x="9721" y="9087"/>
                  </a:cubicBezTo>
                  <a:cubicBezTo>
                    <a:pt x="11210" y="9715"/>
                    <a:pt x="12743" y="10336"/>
                    <a:pt x="14231" y="11641"/>
                  </a:cubicBezTo>
                  <a:cubicBezTo>
                    <a:pt x="16630" y="13693"/>
                    <a:pt x="18983" y="17057"/>
                    <a:pt x="21202" y="21600"/>
                  </a:cubicBezTo>
                  <a:cubicBezTo>
                    <a:pt x="21335" y="21544"/>
                    <a:pt x="21467" y="21481"/>
                    <a:pt x="21600" y="21412"/>
                  </a:cubicBezTo>
                  <a:cubicBezTo>
                    <a:pt x="21553" y="21230"/>
                    <a:pt x="21507" y="21042"/>
                    <a:pt x="21467" y="20825"/>
                  </a:cubicBezTo>
                  <a:lnTo>
                    <a:pt x="21460" y="20825"/>
                  </a:lnTo>
                  <a:cubicBezTo>
                    <a:pt x="19178" y="16121"/>
                    <a:pt x="16772" y="12632"/>
                    <a:pt x="14294" y="10489"/>
                  </a:cubicBezTo>
                  <a:cubicBezTo>
                    <a:pt x="13826" y="10120"/>
                    <a:pt x="13360" y="9743"/>
                    <a:pt x="12883" y="9457"/>
                  </a:cubicBezTo>
                  <a:cubicBezTo>
                    <a:pt x="12752" y="9401"/>
                    <a:pt x="12633" y="9303"/>
                    <a:pt x="12501" y="9240"/>
                  </a:cubicBezTo>
                  <a:cubicBezTo>
                    <a:pt x="11584" y="8710"/>
                    <a:pt x="10648" y="8305"/>
                    <a:pt x="9744" y="7935"/>
                  </a:cubicBezTo>
                  <a:cubicBezTo>
                    <a:pt x="9489" y="7844"/>
                    <a:pt x="9230" y="7747"/>
                    <a:pt x="8967" y="7621"/>
                  </a:cubicBezTo>
                  <a:cubicBezTo>
                    <a:pt x="8904" y="7593"/>
                    <a:pt x="8848" y="7558"/>
                    <a:pt x="8787" y="7558"/>
                  </a:cubicBezTo>
                  <a:cubicBezTo>
                    <a:pt x="7992" y="7216"/>
                    <a:pt x="7180" y="6784"/>
                    <a:pt x="6386" y="6253"/>
                  </a:cubicBezTo>
                  <a:cubicBezTo>
                    <a:pt x="5904" y="5939"/>
                    <a:pt x="5429" y="5604"/>
                    <a:pt x="4977" y="5192"/>
                  </a:cubicBezTo>
                  <a:cubicBezTo>
                    <a:pt x="4875" y="5164"/>
                    <a:pt x="4783" y="5074"/>
                    <a:pt x="4697" y="4976"/>
                  </a:cubicBezTo>
                  <a:cubicBezTo>
                    <a:pt x="3241" y="3734"/>
                    <a:pt x="1900" y="2177"/>
                    <a:pt x="671" y="244"/>
                  </a:cubicBezTo>
                  <a:cubicBezTo>
                    <a:pt x="634" y="251"/>
                    <a:pt x="599" y="251"/>
                    <a:pt x="562" y="251"/>
                  </a:cubicBezTo>
                  <a:cubicBezTo>
                    <a:pt x="372" y="251"/>
                    <a:pt x="183" y="181"/>
                    <a:pt x="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6" name="Google Shape;1760;p49"/>
            <p:cNvSpPr/>
            <p:nvPr/>
          </p:nvSpPr>
          <p:spPr>
            <a:xfrm flipH="1">
              <a:off x="1995785" y="2394696"/>
              <a:ext cx="60803" cy="46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88" y="0"/>
                  </a:moveTo>
                  <a:cubicBezTo>
                    <a:pt x="13342" y="5867"/>
                    <a:pt x="6722" y="12356"/>
                    <a:pt x="498" y="19441"/>
                  </a:cubicBezTo>
                  <a:cubicBezTo>
                    <a:pt x="458" y="19508"/>
                    <a:pt x="376" y="19561"/>
                    <a:pt x="275" y="19680"/>
                  </a:cubicBezTo>
                  <a:cubicBezTo>
                    <a:pt x="102" y="19918"/>
                    <a:pt x="0" y="20209"/>
                    <a:pt x="0" y="20514"/>
                  </a:cubicBezTo>
                  <a:cubicBezTo>
                    <a:pt x="0" y="20805"/>
                    <a:pt x="61" y="20978"/>
                    <a:pt x="183" y="21216"/>
                  </a:cubicBezTo>
                  <a:cubicBezTo>
                    <a:pt x="366" y="21454"/>
                    <a:pt x="610" y="21600"/>
                    <a:pt x="844" y="21600"/>
                  </a:cubicBezTo>
                  <a:cubicBezTo>
                    <a:pt x="1027" y="21600"/>
                    <a:pt x="1210" y="21507"/>
                    <a:pt x="1363" y="21335"/>
                  </a:cubicBezTo>
                  <a:cubicBezTo>
                    <a:pt x="1820" y="20805"/>
                    <a:pt x="2237" y="20342"/>
                    <a:pt x="2725" y="19852"/>
                  </a:cubicBezTo>
                  <a:cubicBezTo>
                    <a:pt x="8664" y="13177"/>
                    <a:pt x="14969" y="7045"/>
                    <a:pt x="21600" y="1549"/>
                  </a:cubicBezTo>
                  <a:cubicBezTo>
                    <a:pt x="21142" y="1020"/>
                    <a:pt x="20746" y="543"/>
                    <a:pt x="20288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7" name="Google Shape;1761;p49"/>
            <p:cNvSpPr/>
            <p:nvPr/>
          </p:nvSpPr>
          <p:spPr>
            <a:xfrm flipH="1">
              <a:off x="2046339" y="2429449"/>
              <a:ext cx="70907" cy="109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1" y="0"/>
                  </a:moveTo>
                  <a:cubicBezTo>
                    <a:pt x="628" y="0"/>
                    <a:pt x="506" y="11"/>
                    <a:pt x="392" y="51"/>
                  </a:cubicBezTo>
                  <a:cubicBezTo>
                    <a:pt x="358" y="51"/>
                    <a:pt x="358" y="73"/>
                    <a:pt x="358" y="73"/>
                  </a:cubicBezTo>
                  <a:cubicBezTo>
                    <a:pt x="122" y="152"/>
                    <a:pt x="0" y="305"/>
                    <a:pt x="0" y="457"/>
                  </a:cubicBezTo>
                  <a:cubicBezTo>
                    <a:pt x="0" y="530"/>
                    <a:pt x="44" y="609"/>
                    <a:pt x="87" y="677"/>
                  </a:cubicBezTo>
                  <a:cubicBezTo>
                    <a:pt x="201" y="784"/>
                    <a:pt x="279" y="880"/>
                    <a:pt x="358" y="1004"/>
                  </a:cubicBezTo>
                  <a:cubicBezTo>
                    <a:pt x="6156" y="8159"/>
                    <a:pt x="12801" y="15077"/>
                    <a:pt x="20161" y="21600"/>
                  </a:cubicBezTo>
                  <a:cubicBezTo>
                    <a:pt x="20623" y="21544"/>
                    <a:pt x="21129" y="21448"/>
                    <a:pt x="21600" y="21346"/>
                  </a:cubicBezTo>
                  <a:cubicBezTo>
                    <a:pt x="14362" y="14925"/>
                    <a:pt x="7831" y="8159"/>
                    <a:pt x="2102" y="1106"/>
                  </a:cubicBezTo>
                  <a:lnTo>
                    <a:pt x="2067" y="1106"/>
                  </a:lnTo>
                  <a:cubicBezTo>
                    <a:pt x="1831" y="807"/>
                    <a:pt x="1639" y="530"/>
                    <a:pt x="1369" y="226"/>
                  </a:cubicBezTo>
                  <a:cubicBezTo>
                    <a:pt x="1369" y="203"/>
                    <a:pt x="1325" y="152"/>
                    <a:pt x="1256" y="124"/>
                  </a:cubicBezTo>
                  <a:cubicBezTo>
                    <a:pt x="1134" y="45"/>
                    <a:pt x="942" y="0"/>
                    <a:pt x="741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8" name="Google Shape;1762;p49"/>
            <p:cNvSpPr/>
            <p:nvPr/>
          </p:nvSpPr>
          <p:spPr>
            <a:xfrm flipH="1">
              <a:off x="2124260" y="2342250"/>
              <a:ext cx="59228" cy="199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807" y="12"/>
                    <a:pt x="20013" y="25"/>
                    <a:pt x="19230" y="53"/>
                  </a:cubicBezTo>
                  <a:cubicBezTo>
                    <a:pt x="12423" y="2443"/>
                    <a:pt x="6379" y="5010"/>
                    <a:pt x="1075" y="7719"/>
                  </a:cubicBezTo>
                  <a:cubicBezTo>
                    <a:pt x="731" y="7886"/>
                    <a:pt x="324" y="8091"/>
                    <a:pt x="136" y="8326"/>
                  </a:cubicBezTo>
                  <a:cubicBezTo>
                    <a:pt x="42" y="8394"/>
                    <a:pt x="42" y="8465"/>
                    <a:pt x="0" y="8533"/>
                  </a:cubicBezTo>
                  <a:lnTo>
                    <a:pt x="0" y="8657"/>
                  </a:lnTo>
                  <a:cubicBezTo>
                    <a:pt x="0" y="8729"/>
                    <a:pt x="42" y="8797"/>
                    <a:pt x="84" y="8852"/>
                  </a:cubicBezTo>
                  <a:cubicBezTo>
                    <a:pt x="136" y="9001"/>
                    <a:pt x="282" y="9140"/>
                    <a:pt x="407" y="9280"/>
                  </a:cubicBezTo>
                  <a:cubicBezTo>
                    <a:pt x="4886" y="13506"/>
                    <a:pt x="10941" y="17538"/>
                    <a:pt x="18489" y="21337"/>
                  </a:cubicBezTo>
                  <a:cubicBezTo>
                    <a:pt x="19084" y="21408"/>
                    <a:pt x="19648" y="21476"/>
                    <a:pt x="20253" y="21532"/>
                  </a:cubicBezTo>
                  <a:cubicBezTo>
                    <a:pt x="20483" y="21547"/>
                    <a:pt x="20765" y="21572"/>
                    <a:pt x="20994" y="21600"/>
                  </a:cubicBezTo>
                  <a:cubicBezTo>
                    <a:pt x="13081" y="17677"/>
                    <a:pt x="6744" y="13494"/>
                    <a:pt x="2088" y="9128"/>
                  </a:cubicBezTo>
                  <a:cubicBezTo>
                    <a:pt x="2046" y="9072"/>
                    <a:pt x="1952" y="9020"/>
                    <a:pt x="1910" y="8976"/>
                  </a:cubicBezTo>
                  <a:cubicBezTo>
                    <a:pt x="1764" y="8837"/>
                    <a:pt x="1723" y="8701"/>
                    <a:pt x="1723" y="8574"/>
                  </a:cubicBezTo>
                  <a:cubicBezTo>
                    <a:pt x="1723" y="8521"/>
                    <a:pt x="1764" y="8478"/>
                    <a:pt x="1806" y="8422"/>
                  </a:cubicBezTo>
                  <a:cubicBezTo>
                    <a:pt x="1952" y="8286"/>
                    <a:pt x="2234" y="8134"/>
                    <a:pt x="2558" y="7967"/>
                  </a:cubicBezTo>
                  <a:cubicBezTo>
                    <a:pt x="8060" y="5149"/>
                    <a:pt x="14480" y="2486"/>
                    <a:pt x="2160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89" name="Google Shape;1763;p49"/>
            <p:cNvSpPr/>
            <p:nvPr/>
          </p:nvSpPr>
          <p:spPr>
            <a:xfrm flipH="1">
              <a:off x="590987" y="2275776"/>
              <a:ext cx="362665" cy="1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505" y="0"/>
                  </a:moveTo>
                  <a:cubicBezTo>
                    <a:pt x="11491" y="0"/>
                    <a:pt x="11476" y="0"/>
                    <a:pt x="11461" y="6"/>
                  </a:cubicBezTo>
                  <a:cubicBezTo>
                    <a:pt x="9962" y="75"/>
                    <a:pt x="8555" y="1189"/>
                    <a:pt x="7278" y="2733"/>
                  </a:cubicBezTo>
                  <a:cubicBezTo>
                    <a:pt x="7195" y="2817"/>
                    <a:pt x="7111" y="2914"/>
                    <a:pt x="7035" y="3023"/>
                  </a:cubicBezTo>
                  <a:cubicBezTo>
                    <a:pt x="6494" y="3694"/>
                    <a:pt x="5978" y="4430"/>
                    <a:pt x="5490" y="5182"/>
                  </a:cubicBezTo>
                  <a:cubicBezTo>
                    <a:pt x="3826" y="7731"/>
                    <a:pt x="2297" y="10889"/>
                    <a:pt x="358" y="12589"/>
                  </a:cubicBezTo>
                  <a:cubicBezTo>
                    <a:pt x="235" y="12670"/>
                    <a:pt x="123" y="12783"/>
                    <a:pt x="0" y="12864"/>
                  </a:cubicBezTo>
                  <a:cubicBezTo>
                    <a:pt x="60" y="12923"/>
                    <a:pt x="113" y="12976"/>
                    <a:pt x="169" y="13045"/>
                  </a:cubicBezTo>
                  <a:cubicBezTo>
                    <a:pt x="169" y="13051"/>
                    <a:pt x="169" y="13054"/>
                    <a:pt x="169" y="13054"/>
                  </a:cubicBezTo>
                  <a:cubicBezTo>
                    <a:pt x="170" y="13054"/>
                    <a:pt x="172" y="13051"/>
                    <a:pt x="176" y="13045"/>
                  </a:cubicBezTo>
                  <a:cubicBezTo>
                    <a:pt x="1903" y="14895"/>
                    <a:pt x="3672" y="16611"/>
                    <a:pt x="5483" y="18171"/>
                  </a:cubicBezTo>
                  <a:cubicBezTo>
                    <a:pt x="5872" y="18505"/>
                    <a:pt x="6259" y="18820"/>
                    <a:pt x="6656" y="19129"/>
                  </a:cubicBezTo>
                  <a:cubicBezTo>
                    <a:pt x="6746" y="19213"/>
                    <a:pt x="6839" y="19269"/>
                    <a:pt x="6922" y="19338"/>
                  </a:cubicBezTo>
                  <a:cubicBezTo>
                    <a:pt x="8373" y="20452"/>
                    <a:pt x="9865" y="21344"/>
                    <a:pt x="11423" y="21550"/>
                  </a:cubicBezTo>
                  <a:cubicBezTo>
                    <a:pt x="11658" y="21584"/>
                    <a:pt x="11895" y="21600"/>
                    <a:pt x="12134" y="21600"/>
                  </a:cubicBezTo>
                  <a:cubicBezTo>
                    <a:pt x="13080" y="21600"/>
                    <a:pt x="14033" y="21329"/>
                    <a:pt x="14915" y="20730"/>
                  </a:cubicBezTo>
                  <a:cubicBezTo>
                    <a:pt x="15036" y="20645"/>
                    <a:pt x="15157" y="20561"/>
                    <a:pt x="15280" y="20452"/>
                  </a:cubicBezTo>
                  <a:cubicBezTo>
                    <a:pt x="15986" y="19893"/>
                    <a:pt x="16632" y="19101"/>
                    <a:pt x="17172" y="18087"/>
                  </a:cubicBezTo>
                  <a:cubicBezTo>
                    <a:pt x="17895" y="16708"/>
                    <a:pt x="18390" y="14995"/>
                    <a:pt x="19036" y="13475"/>
                  </a:cubicBezTo>
                  <a:cubicBezTo>
                    <a:pt x="19546" y="12280"/>
                    <a:pt x="20192" y="11195"/>
                    <a:pt x="20954" y="10708"/>
                  </a:cubicBezTo>
                  <a:cubicBezTo>
                    <a:pt x="21167" y="10571"/>
                    <a:pt x="21378" y="10486"/>
                    <a:pt x="21600" y="10458"/>
                  </a:cubicBezTo>
                  <a:cubicBezTo>
                    <a:pt x="21547" y="10387"/>
                    <a:pt x="21493" y="10321"/>
                    <a:pt x="21440" y="10249"/>
                  </a:cubicBezTo>
                  <a:cubicBezTo>
                    <a:pt x="20146" y="8549"/>
                    <a:pt x="19280" y="6674"/>
                    <a:pt x="17957" y="4989"/>
                  </a:cubicBezTo>
                  <a:cubicBezTo>
                    <a:pt x="16115" y="2652"/>
                    <a:pt x="14122" y="215"/>
                    <a:pt x="11895" y="19"/>
                  </a:cubicBezTo>
                  <a:cubicBezTo>
                    <a:pt x="11788" y="6"/>
                    <a:pt x="11689" y="6"/>
                    <a:pt x="11590" y="6"/>
                  </a:cubicBezTo>
                  <a:cubicBezTo>
                    <a:pt x="11561" y="6"/>
                    <a:pt x="11534" y="0"/>
                    <a:pt x="11505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0" name="Google Shape;1764;p49"/>
            <p:cNvSpPr/>
            <p:nvPr/>
          </p:nvSpPr>
          <p:spPr>
            <a:xfrm flipH="1">
              <a:off x="590987" y="2368358"/>
              <a:ext cx="362665" cy="34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40" y="0"/>
                  </a:moveTo>
                  <a:cubicBezTo>
                    <a:pt x="18592" y="0"/>
                    <a:pt x="17714" y="470"/>
                    <a:pt x="16801" y="1409"/>
                  </a:cubicBezTo>
                  <a:cubicBezTo>
                    <a:pt x="16695" y="1481"/>
                    <a:pt x="16596" y="1553"/>
                    <a:pt x="16495" y="1716"/>
                  </a:cubicBezTo>
                  <a:cubicBezTo>
                    <a:pt x="16062" y="2203"/>
                    <a:pt x="15629" y="2691"/>
                    <a:pt x="15181" y="3413"/>
                  </a:cubicBezTo>
                  <a:cubicBezTo>
                    <a:pt x="14390" y="4623"/>
                    <a:pt x="13599" y="6159"/>
                    <a:pt x="12809" y="7838"/>
                  </a:cubicBezTo>
                  <a:cubicBezTo>
                    <a:pt x="12700" y="8091"/>
                    <a:pt x="12594" y="8254"/>
                    <a:pt x="12480" y="8579"/>
                  </a:cubicBezTo>
                  <a:cubicBezTo>
                    <a:pt x="12289" y="8886"/>
                    <a:pt x="12107" y="9373"/>
                    <a:pt x="11918" y="9771"/>
                  </a:cubicBezTo>
                  <a:cubicBezTo>
                    <a:pt x="10496" y="12841"/>
                    <a:pt x="9021" y="15983"/>
                    <a:pt x="7551" y="17428"/>
                  </a:cubicBezTo>
                  <a:cubicBezTo>
                    <a:pt x="6721" y="18223"/>
                    <a:pt x="5885" y="18620"/>
                    <a:pt x="5047" y="18620"/>
                  </a:cubicBezTo>
                  <a:cubicBezTo>
                    <a:pt x="3483" y="18620"/>
                    <a:pt x="1913" y="17247"/>
                    <a:pt x="358" y="14466"/>
                  </a:cubicBezTo>
                  <a:cubicBezTo>
                    <a:pt x="235" y="14936"/>
                    <a:pt x="123" y="15586"/>
                    <a:pt x="0" y="16056"/>
                  </a:cubicBezTo>
                  <a:cubicBezTo>
                    <a:pt x="60" y="16399"/>
                    <a:pt x="113" y="16706"/>
                    <a:pt x="169" y="17103"/>
                  </a:cubicBezTo>
                  <a:cubicBezTo>
                    <a:pt x="169" y="17139"/>
                    <a:pt x="169" y="17157"/>
                    <a:pt x="169" y="17157"/>
                  </a:cubicBezTo>
                  <a:cubicBezTo>
                    <a:pt x="170" y="17157"/>
                    <a:pt x="172" y="17139"/>
                    <a:pt x="176" y="17103"/>
                  </a:cubicBezTo>
                  <a:cubicBezTo>
                    <a:pt x="1799" y="20101"/>
                    <a:pt x="3437" y="21600"/>
                    <a:pt x="5069" y="21600"/>
                  </a:cubicBezTo>
                  <a:cubicBezTo>
                    <a:pt x="5906" y="21600"/>
                    <a:pt x="6743" y="21203"/>
                    <a:pt x="7575" y="20408"/>
                  </a:cubicBezTo>
                  <a:cubicBezTo>
                    <a:pt x="8032" y="19938"/>
                    <a:pt x="8496" y="19379"/>
                    <a:pt x="8960" y="18566"/>
                  </a:cubicBezTo>
                  <a:cubicBezTo>
                    <a:pt x="9081" y="18403"/>
                    <a:pt x="9203" y="18151"/>
                    <a:pt x="9324" y="17916"/>
                  </a:cubicBezTo>
                  <a:cubicBezTo>
                    <a:pt x="10221" y="16399"/>
                    <a:pt x="11111" y="14538"/>
                    <a:pt x="11977" y="12606"/>
                  </a:cubicBezTo>
                  <a:cubicBezTo>
                    <a:pt x="12230" y="12118"/>
                    <a:pt x="12473" y="11559"/>
                    <a:pt x="12724" y="10999"/>
                  </a:cubicBezTo>
                  <a:cubicBezTo>
                    <a:pt x="12785" y="10908"/>
                    <a:pt x="12838" y="10818"/>
                    <a:pt x="12900" y="10674"/>
                  </a:cubicBezTo>
                  <a:cubicBezTo>
                    <a:pt x="13658" y="9066"/>
                    <a:pt x="14443" y="7513"/>
                    <a:pt x="15218" y="6393"/>
                  </a:cubicBezTo>
                  <a:cubicBezTo>
                    <a:pt x="15691" y="5761"/>
                    <a:pt x="16154" y="5093"/>
                    <a:pt x="16603" y="4623"/>
                  </a:cubicBezTo>
                  <a:cubicBezTo>
                    <a:pt x="16695" y="4461"/>
                    <a:pt x="16785" y="4389"/>
                    <a:pt x="16877" y="4389"/>
                  </a:cubicBezTo>
                  <a:cubicBezTo>
                    <a:pt x="17767" y="3486"/>
                    <a:pt x="18625" y="3016"/>
                    <a:pt x="19450" y="3016"/>
                  </a:cubicBezTo>
                  <a:cubicBezTo>
                    <a:pt x="19963" y="3016"/>
                    <a:pt x="20465" y="3197"/>
                    <a:pt x="20954" y="3576"/>
                  </a:cubicBezTo>
                  <a:cubicBezTo>
                    <a:pt x="21167" y="2781"/>
                    <a:pt x="21378" y="2294"/>
                    <a:pt x="21600" y="2131"/>
                  </a:cubicBezTo>
                  <a:cubicBezTo>
                    <a:pt x="21547" y="1716"/>
                    <a:pt x="21493" y="1336"/>
                    <a:pt x="21440" y="921"/>
                  </a:cubicBezTo>
                  <a:cubicBezTo>
                    <a:pt x="20792" y="307"/>
                    <a:pt x="20127" y="0"/>
                    <a:pt x="1944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1" name="Google Shape;1765;p49"/>
            <p:cNvSpPr/>
            <p:nvPr/>
          </p:nvSpPr>
          <p:spPr>
            <a:xfrm flipH="1">
              <a:off x="796254" y="2392576"/>
              <a:ext cx="45641" cy="60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600" fill="norm" stroke="1" extrusionOk="0">
                  <a:moveTo>
                    <a:pt x="20450" y="0"/>
                  </a:moveTo>
                  <a:cubicBezTo>
                    <a:pt x="20084" y="0"/>
                    <a:pt x="19732" y="133"/>
                    <a:pt x="19502" y="398"/>
                  </a:cubicBezTo>
                  <a:cubicBezTo>
                    <a:pt x="19137" y="897"/>
                    <a:pt x="18704" y="1407"/>
                    <a:pt x="18284" y="1856"/>
                  </a:cubicBezTo>
                  <a:cubicBezTo>
                    <a:pt x="12789" y="8505"/>
                    <a:pt x="6686" y="14910"/>
                    <a:pt x="0" y="20917"/>
                  </a:cubicBezTo>
                  <a:cubicBezTo>
                    <a:pt x="717" y="21192"/>
                    <a:pt x="1448" y="21376"/>
                    <a:pt x="2111" y="21600"/>
                  </a:cubicBezTo>
                  <a:cubicBezTo>
                    <a:pt x="9108" y="15267"/>
                    <a:pt x="15510" y="8546"/>
                    <a:pt x="21180" y="1489"/>
                  </a:cubicBezTo>
                  <a:cubicBezTo>
                    <a:pt x="21235" y="1448"/>
                    <a:pt x="21370" y="1346"/>
                    <a:pt x="21424" y="1265"/>
                  </a:cubicBezTo>
                  <a:cubicBezTo>
                    <a:pt x="21600" y="1030"/>
                    <a:pt x="21600" y="806"/>
                    <a:pt x="21546" y="581"/>
                  </a:cubicBezTo>
                  <a:cubicBezTo>
                    <a:pt x="21424" y="357"/>
                    <a:pt x="21302" y="214"/>
                    <a:pt x="21059" y="122"/>
                  </a:cubicBezTo>
                  <a:cubicBezTo>
                    <a:pt x="20869" y="41"/>
                    <a:pt x="20653" y="0"/>
                    <a:pt x="2045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2" name="Google Shape;1766;p49"/>
            <p:cNvSpPr/>
            <p:nvPr/>
          </p:nvSpPr>
          <p:spPr>
            <a:xfrm flipH="1">
              <a:off x="736539" y="2300853"/>
              <a:ext cx="99002" cy="85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fill="norm" stroke="1" extrusionOk="0">
                  <a:moveTo>
                    <a:pt x="892" y="0"/>
                  </a:moveTo>
                  <a:cubicBezTo>
                    <a:pt x="587" y="196"/>
                    <a:pt x="281" y="421"/>
                    <a:pt x="0" y="675"/>
                  </a:cubicBezTo>
                  <a:cubicBezTo>
                    <a:pt x="7015" y="6697"/>
                    <a:pt x="13724" y="13372"/>
                    <a:pt x="19934" y="20555"/>
                  </a:cubicBezTo>
                  <a:cubicBezTo>
                    <a:pt x="20215" y="20845"/>
                    <a:pt x="20433" y="21136"/>
                    <a:pt x="20714" y="21426"/>
                  </a:cubicBezTo>
                  <a:cubicBezTo>
                    <a:pt x="20739" y="21455"/>
                    <a:pt x="20770" y="21527"/>
                    <a:pt x="20826" y="21527"/>
                  </a:cubicBezTo>
                  <a:cubicBezTo>
                    <a:pt x="20895" y="21578"/>
                    <a:pt x="20976" y="21600"/>
                    <a:pt x="21057" y="21600"/>
                  </a:cubicBezTo>
                  <a:cubicBezTo>
                    <a:pt x="21182" y="21600"/>
                    <a:pt x="21319" y="21542"/>
                    <a:pt x="21438" y="21426"/>
                  </a:cubicBezTo>
                  <a:cubicBezTo>
                    <a:pt x="21469" y="21426"/>
                    <a:pt x="21438" y="21397"/>
                    <a:pt x="21469" y="21397"/>
                  </a:cubicBezTo>
                  <a:cubicBezTo>
                    <a:pt x="21575" y="21230"/>
                    <a:pt x="21600" y="21005"/>
                    <a:pt x="21575" y="20809"/>
                  </a:cubicBezTo>
                  <a:cubicBezTo>
                    <a:pt x="21550" y="20715"/>
                    <a:pt x="21494" y="20650"/>
                    <a:pt x="21438" y="20584"/>
                  </a:cubicBezTo>
                  <a:cubicBezTo>
                    <a:pt x="21332" y="20483"/>
                    <a:pt x="21244" y="20359"/>
                    <a:pt x="21138" y="20258"/>
                  </a:cubicBezTo>
                  <a:cubicBezTo>
                    <a:pt x="14866" y="12944"/>
                    <a:pt x="8045" y="6146"/>
                    <a:pt x="892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3" name="Google Shape;1767;p49"/>
            <p:cNvSpPr/>
            <p:nvPr/>
          </p:nvSpPr>
          <p:spPr>
            <a:xfrm flipH="1">
              <a:off x="670233" y="2275776"/>
              <a:ext cx="90993" cy="190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fill="norm" stroke="1" extrusionOk="0">
                  <a:moveTo>
                    <a:pt x="177" y="0"/>
                  </a:moveTo>
                  <a:cubicBezTo>
                    <a:pt x="122" y="0"/>
                    <a:pt x="61" y="0"/>
                    <a:pt x="0" y="7"/>
                  </a:cubicBezTo>
                  <a:cubicBezTo>
                    <a:pt x="7456" y="3183"/>
                    <a:pt x="14124" y="6765"/>
                    <a:pt x="19841" y="10680"/>
                  </a:cubicBezTo>
                  <a:cubicBezTo>
                    <a:pt x="19909" y="10722"/>
                    <a:pt x="19997" y="10767"/>
                    <a:pt x="20052" y="10823"/>
                  </a:cubicBezTo>
                  <a:cubicBezTo>
                    <a:pt x="20235" y="10940"/>
                    <a:pt x="20357" y="11070"/>
                    <a:pt x="20418" y="11203"/>
                  </a:cubicBezTo>
                  <a:cubicBezTo>
                    <a:pt x="20480" y="11245"/>
                    <a:pt x="20452" y="11304"/>
                    <a:pt x="20480" y="11346"/>
                  </a:cubicBezTo>
                  <a:cubicBezTo>
                    <a:pt x="20480" y="11505"/>
                    <a:pt x="20418" y="11678"/>
                    <a:pt x="20330" y="11866"/>
                  </a:cubicBezTo>
                  <a:cubicBezTo>
                    <a:pt x="18755" y="15205"/>
                    <a:pt x="16541" y="18453"/>
                    <a:pt x="13757" y="21600"/>
                  </a:cubicBezTo>
                  <a:cubicBezTo>
                    <a:pt x="14239" y="21512"/>
                    <a:pt x="14721" y="21424"/>
                    <a:pt x="15210" y="21311"/>
                  </a:cubicBezTo>
                  <a:cubicBezTo>
                    <a:pt x="17811" y="18307"/>
                    <a:pt x="19909" y="15192"/>
                    <a:pt x="21389" y="12000"/>
                  </a:cubicBezTo>
                  <a:cubicBezTo>
                    <a:pt x="21505" y="11798"/>
                    <a:pt x="21600" y="11551"/>
                    <a:pt x="21573" y="11304"/>
                  </a:cubicBezTo>
                  <a:cubicBezTo>
                    <a:pt x="21600" y="11229"/>
                    <a:pt x="21573" y="11158"/>
                    <a:pt x="21546" y="11070"/>
                  </a:cubicBezTo>
                  <a:lnTo>
                    <a:pt x="21451" y="10956"/>
                  </a:lnTo>
                  <a:cubicBezTo>
                    <a:pt x="21389" y="10881"/>
                    <a:pt x="21328" y="10823"/>
                    <a:pt x="21267" y="10767"/>
                  </a:cubicBezTo>
                  <a:cubicBezTo>
                    <a:pt x="21145" y="10621"/>
                    <a:pt x="20935" y="10491"/>
                    <a:pt x="20778" y="10374"/>
                  </a:cubicBezTo>
                  <a:cubicBezTo>
                    <a:pt x="15237" y="6577"/>
                    <a:pt x="8882" y="3124"/>
                    <a:pt x="1732" y="20"/>
                  </a:cubicBezTo>
                  <a:cubicBezTo>
                    <a:pt x="1304" y="7"/>
                    <a:pt x="910" y="7"/>
                    <a:pt x="516" y="7"/>
                  </a:cubicBezTo>
                  <a:cubicBezTo>
                    <a:pt x="401" y="7"/>
                    <a:pt x="292" y="0"/>
                    <a:pt x="177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4" name="Google Shape;1768;p49"/>
            <p:cNvSpPr/>
            <p:nvPr/>
          </p:nvSpPr>
          <p:spPr>
            <a:xfrm flipH="1">
              <a:off x="2339041" y="1071829"/>
              <a:ext cx="216352" cy="266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fill="norm" stroke="1" extrusionOk="0">
                  <a:moveTo>
                    <a:pt x="21542" y="0"/>
                  </a:moveTo>
                  <a:cubicBezTo>
                    <a:pt x="21439" y="30"/>
                    <a:pt x="21351" y="51"/>
                    <a:pt x="21251" y="72"/>
                  </a:cubicBezTo>
                  <a:lnTo>
                    <a:pt x="21237" y="72"/>
                  </a:lnTo>
                  <a:cubicBezTo>
                    <a:pt x="18236" y="837"/>
                    <a:pt x="15260" y="1716"/>
                    <a:pt x="12350" y="2688"/>
                  </a:cubicBezTo>
                  <a:cubicBezTo>
                    <a:pt x="11740" y="2908"/>
                    <a:pt x="11115" y="3112"/>
                    <a:pt x="10505" y="3351"/>
                  </a:cubicBezTo>
                  <a:cubicBezTo>
                    <a:pt x="10354" y="3404"/>
                    <a:pt x="10226" y="3453"/>
                    <a:pt x="10072" y="3506"/>
                  </a:cubicBezTo>
                  <a:cubicBezTo>
                    <a:pt x="7835" y="4355"/>
                    <a:pt x="5688" y="5348"/>
                    <a:pt x="3893" y="6723"/>
                  </a:cubicBezTo>
                  <a:cubicBezTo>
                    <a:pt x="2559" y="7760"/>
                    <a:pt x="1416" y="9031"/>
                    <a:pt x="729" y="10417"/>
                  </a:cubicBezTo>
                  <a:cubicBezTo>
                    <a:pt x="640" y="10573"/>
                    <a:pt x="563" y="10737"/>
                    <a:pt x="512" y="10893"/>
                  </a:cubicBezTo>
                  <a:cubicBezTo>
                    <a:pt x="119" y="11832"/>
                    <a:pt x="-58" y="12815"/>
                    <a:pt x="16" y="13810"/>
                  </a:cubicBezTo>
                  <a:cubicBezTo>
                    <a:pt x="119" y="15146"/>
                    <a:pt x="689" y="16426"/>
                    <a:pt x="968" y="17741"/>
                  </a:cubicBezTo>
                  <a:cubicBezTo>
                    <a:pt x="1185" y="18785"/>
                    <a:pt x="1199" y="19926"/>
                    <a:pt x="689" y="20876"/>
                  </a:cubicBezTo>
                  <a:cubicBezTo>
                    <a:pt x="563" y="21134"/>
                    <a:pt x="384" y="21382"/>
                    <a:pt x="170" y="21600"/>
                  </a:cubicBezTo>
                  <a:cubicBezTo>
                    <a:pt x="270" y="21579"/>
                    <a:pt x="372" y="21558"/>
                    <a:pt x="475" y="21549"/>
                  </a:cubicBezTo>
                  <a:cubicBezTo>
                    <a:pt x="2929" y="21125"/>
                    <a:pt x="5038" y="21185"/>
                    <a:pt x="7518" y="20733"/>
                  </a:cubicBezTo>
                  <a:cubicBezTo>
                    <a:pt x="10950" y="20088"/>
                    <a:pt x="14624" y="19344"/>
                    <a:pt x="17107" y="17328"/>
                  </a:cubicBezTo>
                  <a:lnTo>
                    <a:pt x="17449" y="17048"/>
                  </a:lnTo>
                  <a:cubicBezTo>
                    <a:pt x="17489" y="17008"/>
                    <a:pt x="17537" y="16964"/>
                    <a:pt x="17577" y="16922"/>
                  </a:cubicBezTo>
                  <a:cubicBezTo>
                    <a:pt x="19128" y="15466"/>
                    <a:pt x="19889" y="13613"/>
                    <a:pt x="20271" y="11679"/>
                  </a:cubicBezTo>
                  <a:cubicBezTo>
                    <a:pt x="20311" y="11556"/>
                    <a:pt x="20336" y="11431"/>
                    <a:pt x="20348" y="11306"/>
                  </a:cubicBezTo>
                  <a:cubicBezTo>
                    <a:pt x="20487" y="10480"/>
                    <a:pt x="20576" y="9640"/>
                    <a:pt x="20616" y="8824"/>
                  </a:cubicBezTo>
                  <a:cubicBezTo>
                    <a:pt x="20752" y="6051"/>
                    <a:pt x="20371" y="3112"/>
                    <a:pt x="21351" y="464"/>
                  </a:cubicBezTo>
                  <a:cubicBezTo>
                    <a:pt x="21417" y="311"/>
                    <a:pt x="21468" y="153"/>
                    <a:pt x="2154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5" name="Google Shape;1769;p49"/>
            <p:cNvSpPr/>
            <p:nvPr/>
          </p:nvSpPr>
          <p:spPr>
            <a:xfrm flipH="1">
              <a:off x="2339041" y="1071829"/>
              <a:ext cx="214640" cy="266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496" y="30"/>
                    <a:pt x="21407" y="51"/>
                    <a:pt x="21306" y="72"/>
                  </a:cubicBezTo>
                  <a:lnTo>
                    <a:pt x="21292" y="72"/>
                  </a:lnTo>
                  <a:cubicBezTo>
                    <a:pt x="18157" y="2038"/>
                    <a:pt x="15369" y="4302"/>
                    <a:pt x="13004" y="6818"/>
                  </a:cubicBezTo>
                  <a:cubicBezTo>
                    <a:pt x="12569" y="7291"/>
                    <a:pt x="12131" y="7778"/>
                    <a:pt x="11719" y="8286"/>
                  </a:cubicBezTo>
                  <a:cubicBezTo>
                    <a:pt x="11615" y="8418"/>
                    <a:pt x="11500" y="8544"/>
                    <a:pt x="11396" y="8680"/>
                  </a:cubicBezTo>
                  <a:cubicBezTo>
                    <a:pt x="10601" y="9650"/>
                    <a:pt x="9855" y="10654"/>
                    <a:pt x="9146" y="11628"/>
                  </a:cubicBezTo>
                  <a:cubicBezTo>
                    <a:pt x="8928" y="11909"/>
                    <a:pt x="8737" y="12184"/>
                    <a:pt x="8518" y="12465"/>
                  </a:cubicBezTo>
                  <a:cubicBezTo>
                    <a:pt x="8467" y="12528"/>
                    <a:pt x="8429" y="12590"/>
                    <a:pt x="8377" y="12662"/>
                  </a:cubicBezTo>
                  <a:cubicBezTo>
                    <a:pt x="7735" y="13520"/>
                    <a:pt x="7067" y="14378"/>
                    <a:pt x="6361" y="15206"/>
                  </a:cubicBezTo>
                  <a:cubicBezTo>
                    <a:pt x="5937" y="15705"/>
                    <a:pt x="5499" y="16190"/>
                    <a:pt x="5073" y="16656"/>
                  </a:cubicBezTo>
                  <a:cubicBezTo>
                    <a:pt x="4984" y="16760"/>
                    <a:pt x="4894" y="16851"/>
                    <a:pt x="4817" y="16946"/>
                  </a:cubicBezTo>
                  <a:cubicBezTo>
                    <a:pt x="3417" y="18425"/>
                    <a:pt x="2005" y="19738"/>
                    <a:pt x="524" y="20876"/>
                  </a:cubicBezTo>
                  <a:cubicBezTo>
                    <a:pt x="398" y="21134"/>
                    <a:pt x="216" y="21382"/>
                    <a:pt x="0" y="21600"/>
                  </a:cubicBezTo>
                  <a:cubicBezTo>
                    <a:pt x="101" y="21579"/>
                    <a:pt x="205" y="21558"/>
                    <a:pt x="308" y="21549"/>
                  </a:cubicBezTo>
                  <a:cubicBezTo>
                    <a:pt x="2005" y="20287"/>
                    <a:pt x="3636" y="18817"/>
                    <a:pt x="5214" y="17108"/>
                  </a:cubicBezTo>
                  <a:cubicBezTo>
                    <a:pt x="5332" y="17008"/>
                    <a:pt x="5422" y="16904"/>
                    <a:pt x="5522" y="16799"/>
                  </a:cubicBezTo>
                  <a:cubicBezTo>
                    <a:pt x="5923" y="16354"/>
                    <a:pt x="6335" y="15890"/>
                    <a:pt x="6732" y="15413"/>
                  </a:cubicBezTo>
                  <a:cubicBezTo>
                    <a:pt x="7453" y="14564"/>
                    <a:pt x="8121" y="13685"/>
                    <a:pt x="8789" y="12806"/>
                  </a:cubicBezTo>
                  <a:cubicBezTo>
                    <a:pt x="8879" y="12683"/>
                    <a:pt x="8968" y="12567"/>
                    <a:pt x="9057" y="12435"/>
                  </a:cubicBezTo>
                  <a:cubicBezTo>
                    <a:pt x="9224" y="12229"/>
                    <a:pt x="9380" y="12008"/>
                    <a:pt x="9521" y="11804"/>
                  </a:cubicBezTo>
                  <a:cubicBezTo>
                    <a:pt x="10716" y="10199"/>
                    <a:pt x="11935" y="8544"/>
                    <a:pt x="13364" y="7043"/>
                  </a:cubicBezTo>
                  <a:cubicBezTo>
                    <a:pt x="15651" y="4603"/>
                    <a:pt x="18362" y="2389"/>
                    <a:pt x="21407" y="464"/>
                  </a:cubicBezTo>
                  <a:cubicBezTo>
                    <a:pt x="21473" y="311"/>
                    <a:pt x="21525" y="153"/>
                    <a:pt x="2160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6" name="Google Shape;1770;p49"/>
            <p:cNvSpPr/>
            <p:nvPr/>
          </p:nvSpPr>
          <p:spPr>
            <a:xfrm flipH="1">
              <a:off x="2435903" y="1113197"/>
              <a:ext cx="18331" cy="68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600" fill="norm" stroke="1" extrusionOk="0">
                  <a:moveTo>
                    <a:pt x="5067" y="0"/>
                  </a:moveTo>
                  <a:cubicBezTo>
                    <a:pt x="3300" y="209"/>
                    <a:pt x="1800" y="399"/>
                    <a:pt x="0" y="608"/>
                  </a:cubicBezTo>
                  <a:cubicBezTo>
                    <a:pt x="3567" y="7403"/>
                    <a:pt x="8933" y="14197"/>
                    <a:pt x="16067" y="20847"/>
                  </a:cubicBezTo>
                  <a:cubicBezTo>
                    <a:pt x="16067" y="20920"/>
                    <a:pt x="16233" y="21001"/>
                    <a:pt x="16233" y="21092"/>
                  </a:cubicBezTo>
                  <a:cubicBezTo>
                    <a:pt x="16533" y="21282"/>
                    <a:pt x="16967" y="21446"/>
                    <a:pt x="17700" y="21527"/>
                  </a:cubicBezTo>
                  <a:cubicBezTo>
                    <a:pt x="18067" y="21582"/>
                    <a:pt x="18433" y="21600"/>
                    <a:pt x="18800" y="21600"/>
                  </a:cubicBezTo>
                  <a:cubicBezTo>
                    <a:pt x="19033" y="21600"/>
                    <a:pt x="19267" y="21591"/>
                    <a:pt x="19500" y="21573"/>
                  </a:cubicBezTo>
                  <a:cubicBezTo>
                    <a:pt x="20833" y="21446"/>
                    <a:pt x="21600" y="21092"/>
                    <a:pt x="21267" y="20684"/>
                  </a:cubicBezTo>
                  <a:cubicBezTo>
                    <a:pt x="20700" y="20230"/>
                    <a:pt x="20233" y="19749"/>
                    <a:pt x="19800" y="19305"/>
                  </a:cubicBezTo>
                  <a:cubicBezTo>
                    <a:pt x="13233" y="12945"/>
                    <a:pt x="8200" y="6523"/>
                    <a:pt x="5067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7" name="Google Shape;1771;p49"/>
            <p:cNvSpPr/>
            <p:nvPr/>
          </p:nvSpPr>
          <p:spPr>
            <a:xfrm flipH="1">
              <a:off x="2351036" y="1211390"/>
              <a:ext cx="119400" cy="1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4904" y="8627"/>
                    <a:pt x="8058" y="13935"/>
                    <a:pt x="1222" y="16159"/>
                  </a:cubicBezTo>
                  <a:cubicBezTo>
                    <a:pt x="927" y="16291"/>
                    <a:pt x="668" y="16291"/>
                    <a:pt x="368" y="16424"/>
                  </a:cubicBezTo>
                  <a:cubicBezTo>
                    <a:pt x="347" y="16424"/>
                    <a:pt x="300" y="16424"/>
                    <a:pt x="254" y="16590"/>
                  </a:cubicBezTo>
                  <a:cubicBezTo>
                    <a:pt x="114" y="16888"/>
                    <a:pt x="0" y="17917"/>
                    <a:pt x="0" y="19277"/>
                  </a:cubicBezTo>
                  <a:lnTo>
                    <a:pt x="0" y="19410"/>
                  </a:lnTo>
                  <a:cubicBezTo>
                    <a:pt x="21" y="20306"/>
                    <a:pt x="114" y="21036"/>
                    <a:pt x="233" y="21467"/>
                  </a:cubicBezTo>
                  <a:cubicBezTo>
                    <a:pt x="300" y="21600"/>
                    <a:pt x="347" y="21600"/>
                    <a:pt x="414" y="21600"/>
                  </a:cubicBezTo>
                  <a:cubicBezTo>
                    <a:pt x="533" y="21600"/>
                    <a:pt x="627" y="21467"/>
                    <a:pt x="741" y="21467"/>
                  </a:cubicBezTo>
                  <a:cubicBezTo>
                    <a:pt x="7670" y="19410"/>
                    <a:pt x="14645" y="13935"/>
                    <a:pt x="21460" y="5342"/>
                  </a:cubicBezTo>
                  <a:cubicBezTo>
                    <a:pt x="21533" y="3583"/>
                    <a:pt x="21579" y="1792"/>
                    <a:pt x="21600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8" name="Google Shape;1772;p49"/>
            <p:cNvSpPr/>
            <p:nvPr/>
          </p:nvSpPr>
          <p:spPr>
            <a:xfrm flipH="1">
              <a:off x="2378860" y="1200426"/>
              <a:ext cx="171386" cy="87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74" y="0"/>
                  </a:moveTo>
                  <a:cubicBezTo>
                    <a:pt x="162" y="473"/>
                    <a:pt x="65" y="973"/>
                    <a:pt x="0" y="1446"/>
                  </a:cubicBezTo>
                  <a:cubicBezTo>
                    <a:pt x="1432" y="7485"/>
                    <a:pt x="3157" y="13276"/>
                    <a:pt x="5116" y="18757"/>
                  </a:cubicBezTo>
                  <a:cubicBezTo>
                    <a:pt x="5228" y="19103"/>
                    <a:pt x="5390" y="19540"/>
                    <a:pt x="5599" y="19858"/>
                  </a:cubicBezTo>
                  <a:cubicBezTo>
                    <a:pt x="5650" y="19949"/>
                    <a:pt x="5711" y="20048"/>
                    <a:pt x="5780" y="20133"/>
                  </a:cubicBezTo>
                  <a:lnTo>
                    <a:pt x="5906" y="20231"/>
                  </a:lnTo>
                  <a:cubicBezTo>
                    <a:pt x="5971" y="20295"/>
                    <a:pt x="6036" y="20323"/>
                    <a:pt x="6097" y="20351"/>
                  </a:cubicBezTo>
                  <a:cubicBezTo>
                    <a:pt x="6260" y="20485"/>
                    <a:pt x="6422" y="20514"/>
                    <a:pt x="6581" y="20542"/>
                  </a:cubicBezTo>
                  <a:cubicBezTo>
                    <a:pt x="9333" y="21247"/>
                    <a:pt x="12097" y="21600"/>
                    <a:pt x="14861" y="21600"/>
                  </a:cubicBezTo>
                  <a:cubicBezTo>
                    <a:pt x="16910" y="21600"/>
                    <a:pt x="18959" y="21410"/>
                    <a:pt x="21005" y="21022"/>
                  </a:cubicBezTo>
                  <a:lnTo>
                    <a:pt x="21438" y="20168"/>
                  </a:lnTo>
                  <a:cubicBezTo>
                    <a:pt x="21488" y="20048"/>
                    <a:pt x="21549" y="19914"/>
                    <a:pt x="21600" y="19787"/>
                  </a:cubicBezTo>
                  <a:cubicBezTo>
                    <a:pt x="19363" y="20260"/>
                    <a:pt x="17126" y="20485"/>
                    <a:pt x="14882" y="20485"/>
                  </a:cubicBezTo>
                  <a:cubicBezTo>
                    <a:pt x="12137" y="20485"/>
                    <a:pt x="9388" y="20140"/>
                    <a:pt x="6646" y="19448"/>
                  </a:cubicBezTo>
                  <a:cubicBezTo>
                    <a:pt x="6595" y="19448"/>
                    <a:pt x="6534" y="19413"/>
                    <a:pt x="6483" y="19413"/>
                  </a:cubicBezTo>
                  <a:cubicBezTo>
                    <a:pt x="6328" y="19378"/>
                    <a:pt x="6180" y="19293"/>
                    <a:pt x="6054" y="19159"/>
                  </a:cubicBezTo>
                  <a:cubicBezTo>
                    <a:pt x="6003" y="19131"/>
                    <a:pt x="5971" y="19032"/>
                    <a:pt x="5920" y="18976"/>
                  </a:cubicBezTo>
                  <a:cubicBezTo>
                    <a:pt x="5794" y="18785"/>
                    <a:pt x="5697" y="18503"/>
                    <a:pt x="5570" y="18158"/>
                  </a:cubicBezTo>
                  <a:cubicBezTo>
                    <a:pt x="3525" y="12422"/>
                    <a:pt x="1753" y="6356"/>
                    <a:pt x="274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99" name="Google Shape;1773;p49"/>
            <p:cNvSpPr/>
            <p:nvPr/>
          </p:nvSpPr>
          <p:spPr>
            <a:xfrm flipH="1">
              <a:off x="1443277" y="1950304"/>
              <a:ext cx="12701" cy="215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49" y="0"/>
                  </a:moveTo>
                  <a:cubicBezTo>
                    <a:pt x="4882" y="0"/>
                    <a:pt x="0" y="269"/>
                    <a:pt x="0" y="613"/>
                  </a:cubicBezTo>
                  <a:lnTo>
                    <a:pt x="0" y="20972"/>
                  </a:lnTo>
                  <a:cubicBezTo>
                    <a:pt x="0" y="21316"/>
                    <a:pt x="4882" y="21600"/>
                    <a:pt x="10849" y="21600"/>
                  </a:cubicBezTo>
                  <a:cubicBezTo>
                    <a:pt x="16718" y="21600"/>
                    <a:pt x="21600" y="21316"/>
                    <a:pt x="21600" y="20972"/>
                  </a:cubicBezTo>
                  <a:lnTo>
                    <a:pt x="21600" y="613"/>
                  </a:lnTo>
                  <a:cubicBezTo>
                    <a:pt x="21600" y="269"/>
                    <a:pt x="16718" y="0"/>
                    <a:pt x="1084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0" name="Google Shape;1774;p49"/>
            <p:cNvSpPr/>
            <p:nvPr/>
          </p:nvSpPr>
          <p:spPr>
            <a:xfrm flipH="1">
              <a:off x="1341849" y="2051738"/>
              <a:ext cx="21567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5" y="0"/>
                  </a:moveTo>
                  <a:cubicBezTo>
                    <a:pt x="278" y="0"/>
                    <a:pt x="0" y="4806"/>
                    <a:pt x="0" y="10800"/>
                  </a:cubicBezTo>
                  <a:cubicBezTo>
                    <a:pt x="0" y="16745"/>
                    <a:pt x="278" y="21600"/>
                    <a:pt x="625" y="21600"/>
                  </a:cubicBezTo>
                  <a:lnTo>
                    <a:pt x="20986" y="21600"/>
                  </a:lnTo>
                  <a:cubicBezTo>
                    <a:pt x="21333" y="21600"/>
                    <a:pt x="21600" y="16745"/>
                    <a:pt x="21600" y="10800"/>
                  </a:cubicBezTo>
                  <a:cubicBezTo>
                    <a:pt x="21600" y="4806"/>
                    <a:pt x="21333" y="0"/>
                    <a:pt x="2098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1" name="Google Shape;1775;p49"/>
            <p:cNvSpPr/>
            <p:nvPr/>
          </p:nvSpPr>
          <p:spPr>
            <a:xfrm flipH="1">
              <a:off x="1390205" y="1998399"/>
              <a:ext cx="114121" cy="127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1600" fill="norm" stroke="1" extrusionOk="0">
                  <a:moveTo>
                    <a:pt x="1171" y="0"/>
                  </a:moveTo>
                  <a:cubicBezTo>
                    <a:pt x="898" y="0"/>
                    <a:pt x="619" y="87"/>
                    <a:pt x="389" y="266"/>
                  </a:cubicBezTo>
                  <a:cubicBezTo>
                    <a:pt x="-87" y="654"/>
                    <a:pt x="-135" y="1327"/>
                    <a:pt x="293" y="1758"/>
                  </a:cubicBezTo>
                  <a:lnTo>
                    <a:pt x="19293" y="21232"/>
                  </a:lnTo>
                  <a:cubicBezTo>
                    <a:pt x="19533" y="21469"/>
                    <a:pt x="19844" y="21600"/>
                    <a:pt x="20154" y="21600"/>
                  </a:cubicBezTo>
                  <a:cubicBezTo>
                    <a:pt x="20438" y="21600"/>
                    <a:pt x="20705" y="21508"/>
                    <a:pt x="20941" y="21338"/>
                  </a:cubicBezTo>
                  <a:cubicBezTo>
                    <a:pt x="21417" y="20951"/>
                    <a:pt x="21465" y="20278"/>
                    <a:pt x="21037" y="19846"/>
                  </a:cubicBezTo>
                  <a:lnTo>
                    <a:pt x="2037" y="354"/>
                  </a:lnTo>
                  <a:cubicBezTo>
                    <a:pt x="1802" y="121"/>
                    <a:pt x="1486" y="0"/>
                    <a:pt x="117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2" name="Google Shape;1776;p49"/>
            <p:cNvSpPr/>
            <p:nvPr/>
          </p:nvSpPr>
          <p:spPr>
            <a:xfrm flipH="1">
              <a:off x="1383428" y="2005184"/>
              <a:ext cx="127659" cy="11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3" h="21600" fill="norm" stroke="1" extrusionOk="0">
                  <a:moveTo>
                    <a:pt x="20307" y="0"/>
                  </a:moveTo>
                  <a:cubicBezTo>
                    <a:pt x="20058" y="0"/>
                    <a:pt x="19809" y="98"/>
                    <a:pt x="19612" y="298"/>
                  </a:cubicBezTo>
                  <a:lnTo>
                    <a:pt x="368" y="19546"/>
                  </a:lnTo>
                  <a:cubicBezTo>
                    <a:pt x="-77" y="19952"/>
                    <a:pt x="-125" y="20706"/>
                    <a:pt x="258" y="21188"/>
                  </a:cubicBezTo>
                  <a:cubicBezTo>
                    <a:pt x="474" y="21454"/>
                    <a:pt x="751" y="21600"/>
                    <a:pt x="1053" y="21600"/>
                  </a:cubicBezTo>
                  <a:cubicBezTo>
                    <a:pt x="1288" y="21600"/>
                    <a:pt x="1541" y="21502"/>
                    <a:pt x="1738" y="21307"/>
                  </a:cubicBezTo>
                  <a:lnTo>
                    <a:pt x="21001" y="2060"/>
                  </a:lnTo>
                  <a:cubicBezTo>
                    <a:pt x="21432" y="1626"/>
                    <a:pt x="21475" y="878"/>
                    <a:pt x="21087" y="396"/>
                  </a:cubicBezTo>
                  <a:cubicBezTo>
                    <a:pt x="20881" y="130"/>
                    <a:pt x="20594" y="0"/>
                    <a:pt x="203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3" name="Google Shape;1777;p49"/>
            <p:cNvSpPr/>
            <p:nvPr/>
          </p:nvSpPr>
          <p:spPr>
            <a:xfrm flipH="1">
              <a:off x="1466063" y="229338"/>
              <a:ext cx="12701" cy="215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00" y="0"/>
                  </a:moveTo>
                  <a:cubicBezTo>
                    <a:pt x="4850" y="0"/>
                    <a:pt x="0" y="284"/>
                    <a:pt x="0" y="625"/>
                  </a:cubicBezTo>
                  <a:lnTo>
                    <a:pt x="0" y="20987"/>
                  </a:lnTo>
                  <a:cubicBezTo>
                    <a:pt x="0" y="21331"/>
                    <a:pt x="4850" y="21600"/>
                    <a:pt x="10900" y="21600"/>
                  </a:cubicBezTo>
                  <a:cubicBezTo>
                    <a:pt x="16900" y="21600"/>
                    <a:pt x="21600" y="21331"/>
                    <a:pt x="21600" y="20987"/>
                  </a:cubicBezTo>
                  <a:lnTo>
                    <a:pt x="21600" y="625"/>
                  </a:lnTo>
                  <a:cubicBezTo>
                    <a:pt x="21600" y="284"/>
                    <a:pt x="16900" y="0"/>
                    <a:pt x="109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4" name="Google Shape;1778;p49"/>
            <p:cNvSpPr/>
            <p:nvPr/>
          </p:nvSpPr>
          <p:spPr>
            <a:xfrm flipH="1">
              <a:off x="1364579" y="330901"/>
              <a:ext cx="21567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5" y="0"/>
                  </a:moveTo>
                  <a:cubicBezTo>
                    <a:pt x="281" y="0"/>
                    <a:pt x="0" y="4893"/>
                    <a:pt x="0" y="10825"/>
                  </a:cubicBezTo>
                  <a:cubicBezTo>
                    <a:pt x="0" y="16805"/>
                    <a:pt x="281" y="21600"/>
                    <a:pt x="625" y="21600"/>
                  </a:cubicBezTo>
                  <a:lnTo>
                    <a:pt x="20972" y="21600"/>
                  </a:lnTo>
                  <a:cubicBezTo>
                    <a:pt x="21319" y="21600"/>
                    <a:pt x="21600" y="16805"/>
                    <a:pt x="21600" y="10825"/>
                  </a:cubicBezTo>
                  <a:cubicBezTo>
                    <a:pt x="21600" y="4893"/>
                    <a:pt x="21319" y="0"/>
                    <a:pt x="2097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5" name="Google Shape;1779;p49"/>
            <p:cNvSpPr/>
            <p:nvPr/>
          </p:nvSpPr>
          <p:spPr>
            <a:xfrm flipH="1">
              <a:off x="1412939" y="277577"/>
              <a:ext cx="114112" cy="127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8" h="21600" fill="norm" stroke="1" extrusionOk="0">
                  <a:moveTo>
                    <a:pt x="1159" y="0"/>
                  </a:moveTo>
                  <a:cubicBezTo>
                    <a:pt x="886" y="0"/>
                    <a:pt x="608" y="87"/>
                    <a:pt x="388" y="267"/>
                  </a:cubicBezTo>
                  <a:cubicBezTo>
                    <a:pt x="-88" y="655"/>
                    <a:pt x="-136" y="1305"/>
                    <a:pt x="297" y="1741"/>
                  </a:cubicBezTo>
                  <a:lnTo>
                    <a:pt x="19292" y="21251"/>
                  </a:lnTo>
                  <a:cubicBezTo>
                    <a:pt x="19511" y="21488"/>
                    <a:pt x="19843" y="21600"/>
                    <a:pt x="20148" y="21600"/>
                  </a:cubicBezTo>
                  <a:cubicBezTo>
                    <a:pt x="20437" y="21600"/>
                    <a:pt x="20699" y="21513"/>
                    <a:pt x="20940" y="21338"/>
                  </a:cubicBezTo>
                  <a:cubicBezTo>
                    <a:pt x="21416" y="20950"/>
                    <a:pt x="21464" y="20300"/>
                    <a:pt x="21031" y="19864"/>
                  </a:cubicBezTo>
                  <a:lnTo>
                    <a:pt x="2036" y="354"/>
                  </a:lnTo>
                  <a:cubicBezTo>
                    <a:pt x="1806" y="121"/>
                    <a:pt x="1480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6" name="Google Shape;1780;p49"/>
            <p:cNvSpPr/>
            <p:nvPr/>
          </p:nvSpPr>
          <p:spPr>
            <a:xfrm flipH="1">
              <a:off x="1406229" y="284333"/>
              <a:ext cx="127594" cy="114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600" fill="norm" stroke="1" extrusionOk="0">
                  <a:moveTo>
                    <a:pt x="20330" y="0"/>
                  </a:moveTo>
                  <a:cubicBezTo>
                    <a:pt x="20086" y="0"/>
                    <a:pt x="19841" y="98"/>
                    <a:pt x="19645" y="298"/>
                  </a:cubicBezTo>
                  <a:lnTo>
                    <a:pt x="346" y="19519"/>
                  </a:lnTo>
                  <a:cubicBezTo>
                    <a:pt x="-81" y="19958"/>
                    <a:pt x="-119" y="20706"/>
                    <a:pt x="265" y="21188"/>
                  </a:cubicBezTo>
                  <a:cubicBezTo>
                    <a:pt x="476" y="21454"/>
                    <a:pt x="758" y="21600"/>
                    <a:pt x="1056" y="21600"/>
                  </a:cubicBezTo>
                  <a:cubicBezTo>
                    <a:pt x="1291" y="21600"/>
                    <a:pt x="1530" y="21497"/>
                    <a:pt x="1737" y="21286"/>
                  </a:cubicBezTo>
                  <a:lnTo>
                    <a:pt x="21006" y="2065"/>
                  </a:lnTo>
                  <a:cubicBezTo>
                    <a:pt x="21462" y="1631"/>
                    <a:pt x="21481" y="878"/>
                    <a:pt x="21117" y="401"/>
                  </a:cubicBezTo>
                  <a:cubicBezTo>
                    <a:pt x="20910" y="135"/>
                    <a:pt x="20623" y="0"/>
                    <a:pt x="2033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7" name="Google Shape;1781;p49"/>
            <p:cNvSpPr/>
            <p:nvPr/>
          </p:nvSpPr>
          <p:spPr>
            <a:xfrm flipH="1">
              <a:off x="257668" y="1145631"/>
              <a:ext cx="12701" cy="215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00" y="0"/>
                  </a:moveTo>
                  <a:cubicBezTo>
                    <a:pt x="4900" y="0"/>
                    <a:pt x="0" y="281"/>
                    <a:pt x="0" y="625"/>
                  </a:cubicBezTo>
                  <a:lnTo>
                    <a:pt x="0" y="20987"/>
                  </a:lnTo>
                  <a:cubicBezTo>
                    <a:pt x="0" y="21331"/>
                    <a:pt x="4900" y="21600"/>
                    <a:pt x="10900" y="21600"/>
                  </a:cubicBezTo>
                  <a:cubicBezTo>
                    <a:pt x="16700" y="21600"/>
                    <a:pt x="21600" y="21331"/>
                    <a:pt x="21600" y="20987"/>
                  </a:cubicBezTo>
                  <a:lnTo>
                    <a:pt x="21600" y="625"/>
                  </a:lnTo>
                  <a:cubicBezTo>
                    <a:pt x="21600" y="281"/>
                    <a:pt x="16700" y="0"/>
                    <a:pt x="109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8" name="Google Shape;1782;p49"/>
            <p:cNvSpPr/>
            <p:nvPr/>
          </p:nvSpPr>
          <p:spPr>
            <a:xfrm flipH="1">
              <a:off x="156185" y="1247136"/>
              <a:ext cx="21569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8" y="0"/>
                  </a:moveTo>
                  <a:cubicBezTo>
                    <a:pt x="284" y="0"/>
                    <a:pt x="0" y="4889"/>
                    <a:pt x="0" y="10925"/>
                  </a:cubicBezTo>
                  <a:cubicBezTo>
                    <a:pt x="0" y="16861"/>
                    <a:pt x="284" y="21600"/>
                    <a:pt x="628" y="21600"/>
                  </a:cubicBezTo>
                  <a:lnTo>
                    <a:pt x="20975" y="21600"/>
                  </a:lnTo>
                  <a:cubicBezTo>
                    <a:pt x="21319" y="21600"/>
                    <a:pt x="21600" y="16861"/>
                    <a:pt x="21600" y="10925"/>
                  </a:cubicBezTo>
                  <a:cubicBezTo>
                    <a:pt x="21600" y="4889"/>
                    <a:pt x="21319" y="0"/>
                    <a:pt x="2097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09" name="Google Shape;1783;p49"/>
            <p:cNvSpPr/>
            <p:nvPr/>
          </p:nvSpPr>
          <p:spPr>
            <a:xfrm flipH="1">
              <a:off x="204539" y="1193870"/>
              <a:ext cx="114117" cy="127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4" h="21600" fill="norm" stroke="1" extrusionOk="0">
                  <a:moveTo>
                    <a:pt x="1159" y="0"/>
                  </a:moveTo>
                  <a:cubicBezTo>
                    <a:pt x="886" y="0"/>
                    <a:pt x="608" y="87"/>
                    <a:pt x="388" y="267"/>
                  </a:cubicBezTo>
                  <a:cubicBezTo>
                    <a:pt x="-88" y="635"/>
                    <a:pt x="-136" y="1305"/>
                    <a:pt x="297" y="1737"/>
                  </a:cubicBezTo>
                  <a:lnTo>
                    <a:pt x="19287" y="21256"/>
                  </a:lnTo>
                  <a:cubicBezTo>
                    <a:pt x="19501" y="21493"/>
                    <a:pt x="19838" y="21600"/>
                    <a:pt x="20143" y="21600"/>
                  </a:cubicBezTo>
                  <a:cubicBezTo>
                    <a:pt x="20432" y="21600"/>
                    <a:pt x="20694" y="21518"/>
                    <a:pt x="20913" y="21338"/>
                  </a:cubicBezTo>
                  <a:cubicBezTo>
                    <a:pt x="21411" y="20950"/>
                    <a:pt x="21464" y="20300"/>
                    <a:pt x="21031" y="19849"/>
                  </a:cubicBezTo>
                  <a:lnTo>
                    <a:pt x="2036" y="354"/>
                  </a:lnTo>
                  <a:cubicBezTo>
                    <a:pt x="1806" y="116"/>
                    <a:pt x="1485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10" name="Google Shape;1784;p49"/>
            <p:cNvSpPr/>
            <p:nvPr/>
          </p:nvSpPr>
          <p:spPr>
            <a:xfrm flipH="1">
              <a:off x="197881" y="1200568"/>
              <a:ext cx="127545" cy="114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3" h="21600" fill="norm" stroke="1" extrusionOk="0">
                  <a:moveTo>
                    <a:pt x="20330" y="0"/>
                  </a:moveTo>
                  <a:cubicBezTo>
                    <a:pt x="20086" y="0"/>
                    <a:pt x="19836" y="98"/>
                    <a:pt x="19645" y="287"/>
                  </a:cubicBezTo>
                  <a:lnTo>
                    <a:pt x="351" y="19520"/>
                  </a:lnTo>
                  <a:cubicBezTo>
                    <a:pt x="-81" y="19953"/>
                    <a:pt x="-119" y="20712"/>
                    <a:pt x="265" y="21188"/>
                  </a:cubicBezTo>
                  <a:cubicBezTo>
                    <a:pt x="480" y="21459"/>
                    <a:pt x="758" y="21600"/>
                    <a:pt x="1037" y="21600"/>
                  </a:cubicBezTo>
                  <a:cubicBezTo>
                    <a:pt x="1291" y="21600"/>
                    <a:pt x="1526" y="21481"/>
                    <a:pt x="1737" y="21291"/>
                  </a:cubicBezTo>
                  <a:lnTo>
                    <a:pt x="21011" y="2048"/>
                  </a:lnTo>
                  <a:cubicBezTo>
                    <a:pt x="21438" y="1636"/>
                    <a:pt x="21481" y="888"/>
                    <a:pt x="21117" y="406"/>
                  </a:cubicBezTo>
                  <a:cubicBezTo>
                    <a:pt x="20910" y="135"/>
                    <a:pt x="20618" y="0"/>
                    <a:pt x="2033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11" name="Google Shape;1785;p49"/>
            <p:cNvSpPr/>
            <p:nvPr/>
          </p:nvSpPr>
          <p:spPr>
            <a:xfrm flipH="1">
              <a:off x="2438350" y="1950304"/>
              <a:ext cx="12701" cy="215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00" y="0"/>
                  </a:moveTo>
                  <a:cubicBezTo>
                    <a:pt x="4650" y="0"/>
                    <a:pt x="0" y="269"/>
                    <a:pt x="0" y="613"/>
                  </a:cubicBezTo>
                  <a:lnTo>
                    <a:pt x="0" y="20972"/>
                  </a:lnTo>
                  <a:cubicBezTo>
                    <a:pt x="0" y="21316"/>
                    <a:pt x="4650" y="21600"/>
                    <a:pt x="10700" y="21600"/>
                  </a:cubicBezTo>
                  <a:cubicBezTo>
                    <a:pt x="16700" y="21600"/>
                    <a:pt x="21600" y="21316"/>
                    <a:pt x="21600" y="20972"/>
                  </a:cubicBezTo>
                  <a:lnTo>
                    <a:pt x="21600" y="613"/>
                  </a:lnTo>
                  <a:cubicBezTo>
                    <a:pt x="21600" y="269"/>
                    <a:pt x="16700" y="0"/>
                    <a:pt x="107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12" name="Google Shape;1786;p49"/>
            <p:cNvSpPr/>
            <p:nvPr/>
          </p:nvSpPr>
          <p:spPr>
            <a:xfrm flipH="1">
              <a:off x="2336837" y="2051738"/>
              <a:ext cx="21569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5" y="0"/>
                  </a:moveTo>
                  <a:cubicBezTo>
                    <a:pt x="281" y="0"/>
                    <a:pt x="0" y="4806"/>
                    <a:pt x="0" y="10800"/>
                  </a:cubicBezTo>
                  <a:cubicBezTo>
                    <a:pt x="0" y="16745"/>
                    <a:pt x="281" y="21600"/>
                    <a:pt x="625" y="21600"/>
                  </a:cubicBezTo>
                  <a:lnTo>
                    <a:pt x="20969" y="21600"/>
                  </a:lnTo>
                  <a:cubicBezTo>
                    <a:pt x="21316" y="21600"/>
                    <a:pt x="21600" y="16745"/>
                    <a:pt x="21600" y="10800"/>
                  </a:cubicBezTo>
                  <a:cubicBezTo>
                    <a:pt x="21600" y="4806"/>
                    <a:pt x="21316" y="0"/>
                    <a:pt x="2096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13" name="Google Shape;1787;p49"/>
            <p:cNvSpPr/>
            <p:nvPr/>
          </p:nvSpPr>
          <p:spPr>
            <a:xfrm flipH="1">
              <a:off x="2385333" y="1998399"/>
              <a:ext cx="113992" cy="127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600" fill="norm" stroke="1" extrusionOk="0">
                  <a:moveTo>
                    <a:pt x="1164" y="0"/>
                  </a:moveTo>
                  <a:cubicBezTo>
                    <a:pt x="885" y="0"/>
                    <a:pt x="606" y="87"/>
                    <a:pt x="387" y="266"/>
                  </a:cubicBezTo>
                  <a:cubicBezTo>
                    <a:pt x="-90" y="654"/>
                    <a:pt x="-133" y="1327"/>
                    <a:pt x="296" y="1758"/>
                  </a:cubicBezTo>
                  <a:lnTo>
                    <a:pt x="19297" y="21232"/>
                  </a:lnTo>
                  <a:cubicBezTo>
                    <a:pt x="19538" y="21469"/>
                    <a:pt x="19870" y="21600"/>
                    <a:pt x="20181" y="21600"/>
                  </a:cubicBezTo>
                  <a:cubicBezTo>
                    <a:pt x="20444" y="21600"/>
                    <a:pt x="20728" y="21508"/>
                    <a:pt x="20947" y="21338"/>
                  </a:cubicBezTo>
                  <a:cubicBezTo>
                    <a:pt x="21424" y="20951"/>
                    <a:pt x="21467" y="20278"/>
                    <a:pt x="21060" y="19846"/>
                  </a:cubicBezTo>
                  <a:lnTo>
                    <a:pt x="2037" y="354"/>
                  </a:lnTo>
                  <a:cubicBezTo>
                    <a:pt x="1807" y="121"/>
                    <a:pt x="1485" y="0"/>
                    <a:pt x="116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14" name="Google Shape;1788;p49"/>
            <p:cNvSpPr/>
            <p:nvPr/>
          </p:nvSpPr>
          <p:spPr>
            <a:xfrm flipH="1">
              <a:off x="2378580" y="2005184"/>
              <a:ext cx="127530" cy="11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1600" fill="norm" stroke="1" extrusionOk="0">
                  <a:moveTo>
                    <a:pt x="20330" y="0"/>
                  </a:moveTo>
                  <a:cubicBezTo>
                    <a:pt x="20086" y="0"/>
                    <a:pt x="19841" y="98"/>
                    <a:pt x="19645" y="298"/>
                  </a:cubicBezTo>
                  <a:lnTo>
                    <a:pt x="346" y="19546"/>
                  </a:lnTo>
                  <a:cubicBezTo>
                    <a:pt x="-81" y="19952"/>
                    <a:pt x="-119" y="20706"/>
                    <a:pt x="265" y="21188"/>
                  </a:cubicBezTo>
                  <a:cubicBezTo>
                    <a:pt x="456" y="21454"/>
                    <a:pt x="758" y="21600"/>
                    <a:pt x="1037" y="21600"/>
                  </a:cubicBezTo>
                  <a:cubicBezTo>
                    <a:pt x="1291" y="21600"/>
                    <a:pt x="1530" y="21502"/>
                    <a:pt x="1717" y="21307"/>
                  </a:cubicBezTo>
                  <a:lnTo>
                    <a:pt x="21011" y="2060"/>
                  </a:lnTo>
                  <a:cubicBezTo>
                    <a:pt x="21438" y="1626"/>
                    <a:pt x="21481" y="878"/>
                    <a:pt x="21097" y="396"/>
                  </a:cubicBezTo>
                  <a:cubicBezTo>
                    <a:pt x="20901" y="130"/>
                    <a:pt x="20618" y="0"/>
                    <a:pt x="2033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320" name="Google Shape;1789;p49"/>
          <p:cNvGrpSpPr/>
          <p:nvPr/>
        </p:nvGrpSpPr>
        <p:grpSpPr>
          <a:xfrm>
            <a:off x="4796389" y="3589039"/>
            <a:ext cx="447918" cy="447957"/>
            <a:chOff x="58" y="0"/>
            <a:chExt cx="447916" cy="447955"/>
          </a:xfrm>
        </p:grpSpPr>
        <p:sp>
          <p:nvSpPr>
            <p:cNvPr id="1316" name="Google Shape;1790;p49"/>
            <p:cNvSpPr/>
            <p:nvPr/>
          </p:nvSpPr>
          <p:spPr>
            <a:xfrm>
              <a:off x="211122" y="0"/>
              <a:ext cx="25849" cy="447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77"/>
                    <a:pt x="0" y="633"/>
                  </a:cubicBezTo>
                  <a:lnTo>
                    <a:pt x="0" y="20984"/>
                  </a:lnTo>
                  <a:cubicBezTo>
                    <a:pt x="0" y="21317"/>
                    <a:pt x="4898" y="21600"/>
                    <a:pt x="10678" y="21600"/>
                  </a:cubicBezTo>
                  <a:cubicBezTo>
                    <a:pt x="16751" y="21600"/>
                    <a:pt x="21600" y="21317"/>
                    <a:pt x="21600" y="20984"/>
                  </a:cubicBezTo>
                  <a:lnTo>
                    <a:pt x="21600" y="633"/>
                  </a:lnTo>
                  <a:cubicBezTo>
                    <a:pt x="21600" y="277"/>
                    <a:pt x="16751" y="0"/>
                    <a:pt x="1067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17" name="Google Shape;1791;p49"/>
            <p:cNvSpPr/>
            <p:nvPr/>
          </p:nvSpPr>
          <p:spPr>
            <a:xfrm>
              <a:off x="58" y="210995"/>
              <a:ext cx="447918" cy="25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3" y="0"/>
                  </a:moveTo>
                  <a:cubicBezTo>
                    <a:pt x="283" y="0"/>
                    <a:pt x="0" y="4898"/>
                    <a:pt x="0" y="10971"/>
                  </a:cubicBezTo>
                  <a:cubicBezTo>
                    <a:pt x="0" y="16702"/>
                    <a:pt x="283" y="21600"/>
                    <a:pt x="613" y="21600"/>
                  </a:cubicBezTo>
                  <a:lnTo>
                    <a:pt x="20970" y="21600"/>
                  </a:lnTo>
                  <a:cubicBezTo>
                    <a:pt x="21323" y="21600"/>
                    <a:pt x="21600" y="16702"/>
                    <a:pt x="21600" y="10971"/>
                  </a:cubicBezTo>
                  <a:cubicBezTo>
                    <a:pt x="21600" y="4898"/>
                    <a:pt x="21323" y="0"/>
                    <a:pt x="2097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18" name="Google Shape;1792;p49"/>
            <p:cNvSpPr/>
            <p:nvPr/>
          </p:nvSpPr>
          <p:spPr>
            <a:xfrm>
              <a:off x="110402" y="100164"/>
              <a:ext cx="236855" cy="26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600" fill="norm" stroke="1" extrusionOk="0">
                  <a:moveTo>
                    <a:pt x="1153" y="0"/>
                  </a:moveTo>
                  <a:cubicBezTo>
                    <a:pt x="884" y="0"/>
                    <a:pt x="610" y="81"/>
                    <a:pt x="388" y="258"/>
                  </a:cubicBezTo>
                  <a:cubicBezTo>
                    <a:pt x="-77" y="641"/>
                    <a:pt x="-140" y="1324"/>
                    <a:pt x="288" y="1740"/>
                  </a:cubicBezTo>
                  <a:lnTo>
                    <a:pt x="19296" y="21246"/>
                  </a:lnTo>
                  <a:cubicBezTo>
                    <a:pt x="19528" y="21480"/>
                    <a:pt x="19855" y="21600"/>
                    <a:pt x="20177" y="21600"/>
                  </a:cubicBezTo>
                  <a:cubicBezTo>
                    <a:pt x="20447" y="21600"/>
                    <a:pt x="20737" y="21509"/>
                    <a:pt x="20932" y="21332"/>
                  </a:cubicBezTo>
                  <a:cubicBezTo>
                    <a:pt x="21428" y="20945"/>
                    <a:pt x="21460" y="20290"/>
                    <a:pt x="21038" y="19850"/>
                  </a:cubicBezTo>
                  <a:lnTo>
                    <a:pt x="2024" y="344"/>
                  </a:lnTo>
                  <a:cubicBezTo>
                    <a:pt x="1792" y="120"/>
                    <a:pt x="1475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19" name="Google Shape;1793;p49"/>
            <p:cNvSpPr/>
            <p:nvPr/>
          </p:nvSpPr>
          <p:spPr>
            <a:xfrm>
              <a:off x="96487" y="114172"/>
              <a:ext cx="264830" cy="236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1600" fill="norm" stroke="1" extrusionOk="0">
                  <a:moveTo>
                    <a:pt x="20323" y="0"/>
                  </a:moveTo>
                  <a:cubicBezTo>
                    <a:pt x="20072" y="0"/>
                    <a:pt x="19827" y="102"/>
                    <a:pt x="19638" y="299"/>
                  </a:cubicBezTo>
                  <a:lnTo>
                    <a:pt x="349" y="19548"/>
                  </a:lnTo>
                  <a:cubicBezTo>
                    <a:pt x="-86" y="19975"/>
                    <a:pt x="-114" y="20708"/>
                    <a:pt x="264" y="21205"/>
                  </a:cubicBezTo>
                  <a:cubicBezTo>
                    <a:pt x="472" y="21472"/>
                    <a:pt x="737" y="21600"/>
                    <a:pt x="1025" y="21600"/>
                  </a:cubicBezTo>
                  <a:cubicBezTo>
                    <a:pt x="1295" y="21600"/>
                    <a:pt x="1526" y="21504"/>
                    <a:pt x="1730" y="21306"/>
                  </a:cubicBezTo>
                  <a:lnTo>
                    <a:pt x="21018" y="2063"/>
                  </a:lnTo>
                  <a:cubicBezTo>
                    <a:pt x="21429" y="1630"/>
                    <a:pt x="21486" y="898"/>
                    <a:pt x="21103" y="406"/>
                  </a:cubicBezTo>
                  <a:cubicBezTo>
                    <a:pt x="20900" y="134"/>
                    <a:pt x="20611" y="0"/>
                    <a:pt x="2032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Google Shape;1801;p50"/>
          <p:cNvSpPr txBox="1"/>
          <p:nvPr>
            <p:ph type="title"/>
          </p:nvPr>
        </p:nvSpPr>
        <p:spPr>
          <a:xfrm>
            <a:off x="719999" y="535188"/>
            <a:ext cx="7704002" cy="572701"/>
          </a:xfrm>
          <a:prstGeom prst="rect">
            <a:avLst/>
          </a:prstGeom>
        </p:spPr>
        <p:txBody>
          <a:bodyPr/>
          <a:lstStyle>
            <a:lvl1pPr defTabSz="621791">
              <a:defRPr sz="2176"/>
            </a:lvl1pPr>
          </a:lstStyle>
          <a:p>
            <a:pPr/>
            <a:r>
              <a:t>作品創意</a:t>
            </a:r>
          </a:p>
        </p:txBody>
      </p:sp>
      <p:grpSp>
        <p:nvGrpSpPr>
          <p:cNvPr id="1372" name="Google Shape;1802;p50"/>
          <p:cNvGrpSpPr/>
          <p:nvPr/>
        </p:nvGrpSpPr>
        <p:grpSpPr>
          <a:xfrm>
            <a:off x="7805163" y="1139268"/>
            <a:ext cx="1003209" cy="1003224"/>
            <a:chOff x="0" y="0"/>
            <a:chExt cx="1003207" cy="1003222"/>
          </a:xfrm>
        </p:grpSpPr>
        <p:sp>
          <p:nvSpPr>
            <p:cNvPr id="1323" name="Google Shape;1803;p50"/>
            <p:cNvSpPr/>
            <p:nvPr/>
          </p:nvSpPr>
          <p:spPr>
            <a:xfrm flipH="1">
              <a:off x="-1" y="0"/>
              <a:ext cx="1003209" cy="1003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5421" y="0"/>
                    <a:pt x="822" y="4013"/>
                    <a:pt x="98" y="9333"/>
                  </a:cubicBezTo>
                  <a:cubicBezTo>
                    <a:pt x="32" y="9816"/>
                    <a:pt x="0" y="10310"/>
                    <a:pt x="0" y="10801"/>
                  </a:cubicBezTo>
                  <a:cubicBezTo>
                    <a:pt x="0" y="11285"/>
                    <a:pt x="32" y="11768"/>
                    <a:pt x="94" y="12236"/>
                  </a:cubicBezTo>
                  <a:cubicBezTo>
                    <a:pt x="94" y="12243"/>
                    <a:pt x="124" y="12442"/>
                    <a:pt x="124" y="12442"/>
                  </a:cubicBezTo>
                  <a:cubicBezTo>
                    <a:pt x="154" y="12639"/>
                    <a:pt x="191" y="12844"/>
                    <a:pt x="235" y="13048"/>
                  </a:cubicBezTo>
                  <a:cubicBezTo>
                    <a:pt x="237" y="13062"/>
                    <a:pt x="241" y="13079"/>
                    <a:pt x="245" y="13094"/>
                  </a:cubicBezTo>
                  <a:cubicBezTo>
                    <a:pt x="255" y="13141"/>
                    <a:pt x="265" y="13189"/>
                    <a:pt x="277" y="13237"/>
                  </a:cubicBezTo>
                  <a:lnTo>
                    <a:pt x="281" y="13255"/>
                  </a:lnTo>
                  <a:cubicBezTo>
                    <a:pt x="287" y="13281"/>
                    <a:pt x="291" y="13305"/>
                    <a:pt x="299" y="13329"/>
                  </a:cubicBezTo>
                  <a:lnTo>
                    <a:pt x="301" y="13335"/>
                  </a:lnTo>
                  <a:cubicBezTo>
                    <a:pt x="307" y="13366"/>
                    <a:pt x="313" y="13393"/>
                    <a:pt x="321" y="13423"/>
                  </a:cubicBezTo>
                  <a:cubicBezTo>
                    <a:pt x="329" y="13456"/>
                    <a:pt x="337" y="13488"/>
                    <a:pt x="345" y="13522"/>
                  </a:cubicBezTo>
                  <a:cubicBezTo>
                    <a:pt x="347" y="13528"/>
                    <a:pt x="353" y="13546"/>
                    <a:pt x="353" y="13550"/>
                  </a:cubicBezTo>
                  <a:cubicBezTo>
                    <a:pt x="369" y="13610"/>
                    <a:pt x="385" y="13670"/>
                    <a:pt x="403" y="13734"/>
                  </a:cubicBezTo>
                  <a:lnTo>
                    <a:pt x="431" y="13833"/>
                  </a:lnTo>
                  <a:cubicBezTo>
                    <a:pt x="443" y="13879"/>
                    <a:pt x="457" y="13923"/>
                    <a:pt x="470" y="13959"/>
                  </a:cubicBezTo>
                  <a:cubicBezTo>
                    <a:pt x="544" y="14206"/>
                    <a:pt x="632" y="14458"/>
                    <a:pt x="728" y="14706"/>
                  </a:cubicBezTo>
                  <a:cubicBezTo>
                    <a:pt x="1214" y="15958"/>
                    <a:pt x="1922" y="17098"/>
                    <a:pt x="2839" y="18099"/>
                  </a:cubicBezTo>
                  <a:cubicBezTo>
                    <a:pt x="2853" y="18115"/>
                    <a:pt x="2869" y="18130"/>
                    <a:pt x="2885" y="18147"/>
                  </a:cubicBezTo>
                  <a:cubicBezTo>
                    <a:pt x="3166" y="18450"/>
                    <a:pt x="3469" y="18741"/>
                    <a:pt x="3792" y="19018"/>
                  </a:cubicBezTo>
                  <a:cubicBezTo>
                    <a:pt x="3792" y="19018"/>
                    <a:pt x="3792" y="19019"/>
                    <a:pt x="3790" y="19021"/>
                  </a:cubicBezTo>
                  <a:cubicBezTo>
                    <a:pt x="3688" y="19322"/>
                    <a:pt x="3734" y="19642"/>
                    <a:pt x="3917" y="19898"/>
                  </a:cubicBezTo>
                  <a:cubicBezTo>
                    <a:pt x="4101" y="20155"/>
                    <a:pt x="4396" y="20308"/>
                    <a:pt x="4709" y="20308"/>
                  </a:cubicBezTo>
                  <a:cubicBezTo>
                    <a:pt x="4896" y="20308"/>
                    <a:pt x="5078" y="20254"/>
                    <a:pt x="5239" y="20149"/>
                  </a:cubicBezTo>
                  <a:cubicBezTo>
                    <a:pt x="5263" y="20135"/>
                    <a:pt x="5287" y="20119"/>
                    <a:pt x="5311" y="20103"/>
                  </a:cubicBezTo>
                  <a:cubicBezTo>
                    <a:pt x="5471" y="20197"/>
                    <a:pt x="5638" y="20290"/>
                    <a:pt x="5803" y="20376"/>
                  </a:cubicBezTo>
                  <a:cubicBezTo>
                    <a:pt x="6095" y="20529"/>
                    <a:pt x="6391" y="20667"/>
                    <a:pt x="6680" y="20785"/>
                  </a:cubicBezTo>
                  <a:cubicBezTo>
                    <a:pt x="6689" y="20789"/>
                    <a:pt x="6698" y="20793"/>
                    <a:pt x="6708" y="20797"/>
                  </a:cubicBezTo>
                  <a:cubicBezTo>
                    <a:pt x="6914" y="20882"/>
                    <a:pt x="7109" y="20956"/>
                    <a:pt x="7298" y="21018"/>
                  </a:cubicBezTo>
                  <a:cubicBezTo>
                    <a:pt x="7416" y="21060"/>
                    <a:pt x="7537" y="21098"/>
                    <a:pt x="7667" y="21136"/>
                  </a:cubicBezTo>
                  <a:cubicBezTo>
                    <a:pt x="7687" y="21143"/>
                    <a:pt x="7707" y="21150"/>
                    <a:pt x="7733" y="21157"/>
                  </a:cubicBezTo>
                  <a:cubicBezTo>
                    <a:pt x="7737" y="21159"/>
                    <a:pt x="7741" y="21160"/>
                    <a:pt x="7745" y="21160"/>
                  </a:cubicBezTo>
                  <a:cubicBezTo>
                    <a:pt x="7861" y="21195"/>
                    <a:pt x="7978" y="21227"/>
                    <a:pt x="8092" y="21257"/>
                  </a:cubicBezTo>
                  <a:cubicBezTo>
                    <a:pt x="8122" y="21265"/>
                    <a:pt x="8152" y="21273"/>
                    <a:pt x="8182" y="21279"/>
                  </a:cubicBezTo>
                  <a:cubicBezTo>
                    <a:pt x="8517" y="21365"/>
                    <a:pt x="8864" y="21434"/>
                    <a:pt x="9214" y="21484"/>
                  </a:cubicBezTo>
                  <a:cubicBezTo>
                    <a:pt x="9420" y="21516"/>
                    <a:pt x="9631" y="21540"/>
                    <a:pt x="9842" y="21558"/>
                  </a:cubicBezTo>
                  <a:cubicBezTo>
                    <a:pt x="10135" y="21584"/>
                    <a:pt x="10430" y="21598"/>
                    <a:pt x="10719" y="21598"/>
                  </a:cubicBezTo>
                  <a:cubicBezTo>
                    <a:pt x="10745" y="21600"/>
                    <a:pt x="10771" y="21600"/>
                    <a:pt x="10799" y="21600"/>
                  </a:cubicBezTo>
                  <a:cubicBezTo>
                    <a:pt x="10951" y="21600"/>
                    <a:pt x="11090" y="21598"/>
                    <a:pt x="11224" y="21592"/>
                  </a:cubicBezTo>
                  <a:cubicBezTo>
                    <a:pt x="11527" y="21580"/>
                    <a:pt x="11826" y="21556"/>
                    <a:pt x="12115" y="21520"/>
                  </a:cubicBezTo>
                  <a:cubicBezTo>
                    <a:pt x="12318" y="21496"/>
                    <a:pt x="12516" y="21465"/>
                    <a:pt x="12699" y="21432"/>
                  </a:cubicBezTo>
                  <a:cubicBezTo>
                    <a:pt x="12930" y="21391"/>
                    <a:pt x="13157" y="21343"/>
                    <a:pt x="13373" y="21291"/>
                  </a:cubicBezTo>
                  <a:cubicBezTo>
                    <a:pt x="13825" y="21181"/>
                    <a:pt x="14276" y="21038"/>
                    <a:pt x="14718" y="20866"/>
                  </a:cubicBezTo>
                  <a:cubicBezTo>
                    <a:pt x="15025" y="20745"/>
                    <a:pt x="15332" y="20609"/>
                    <a:pt x="15627" y="20460"/>
                  </a:cubicBezTo>
                  <a:cubicBezTo>
                    <a:pt x="15693" y="20430"/>
                    <a:pt x="15757" y="20396"/>
                    <a:pt x="15819" y="20364"/>
                  </a:cubicBezTo>
                  <a:cubicBezTo>
                    <a:pt x="17035" y="19724"/>
                    <a:pt x="18107" y="18869"/>
                    <a:pt x="19003" y="17824"/>
                  </a:cubicBezTo>
                  <a:cubicBezTo>
                    <a:pt x="19529" y="17210"/>
                    <a:pt x="19987" y="16536"/>
                    <a:pt x="20362" y="15825"/>
                  </a:cubicBezTo>
                  <a:cubicBezTo>
                    <a:pt x="20396" y="15763"/>
                    <a:pt x="20428" y="15701"/>
                    <a:pt x="20456" y="15641"/>
                  </a:cubicBezTo>
                  <a:cubicBezTo>
                    <a:pt x="20568" y="15416"/>
                    <a:pt x="20665" y="15205"/>
                    <a:pt x="20751" y="15000"/>
                  </a:cubicBezTo>
                  <a:cubicBezTo>
                    <a:pt x="21313" y="13670"/>
                    <a:pt x="21600" y="12258"/>
                    <a:pt x="21600" y="10801"/>
                  </a:cubicBezTo>
                  <a:cubicBezTo>
                    <a:pt x="21600" y="8971"/>
                    <a:pt x="21134" y="7173"/>
                    <a:pt x="20254" y="5580"/>
                  </a:cubicBezTo>
                  <a:cubicBezTo>
                    <a:pt x="20290" y="5442"/>
                    <a:pt x="20306" y="5303"/>
                    <a:pt x="20304" y="5167"/>
                  </a:cubicBezTo>
                  <a:cubicBezTo>
                    <a:pt x="20298" y="4954"/>
                    <a:pt x="20241" y="4766"/>
                    <a:pt x="20133" y="4609"/>
                  </a:cubicBezTo>
                  <a:cubicBezTo>
                    <a:pt x="20021" y="4448"/>
                    <a:pt x="19856" y="4328"/>
                    <a:pt x="19667" y="4264"/>
                  </a:cubicBezTo>
                  <a:cubicBezTo>
                    <a:pt x="19664" y="4226"/>
                    <a:pt x="19660" y="4188"/>
                    <a:pt x="19655" y="4148"/>
                  </a:cubicBezTo>
                  <a:lnTo>
                    <a:pt x="19652" y="4109"/>
                  </a:lnTo>
                  <a:cubicBezTo>
                    <a:pt x="19619" y="3855"/>
                    <a:pt x="19539" y="3174"/>
                    <a:pt x="18895" y="2990"/>
                  </a:cubicBezTo>
                  <a:cubicBezTo>
                    <a:pt x="18805" y="2966"/>
                    <a:pt x="18712" y="2952"/>
                    <a:pt x="18620" y="2952"/>
                  </a:cubicBezTo>
                  <a:cubicBezTo>
                    <a:pt x="18524" y="2952"/>
                    <a:pt x="18408" y="2966"/>
                    <a:pt x="18281" y="3012"/>
                  </a:cubicBezTo>
                  <a:cubicBezTo>
                    <a:pt x="18095" y="2833"/>
                    <a:pt x="17902" y="2660"/>
                    <a:pt x="17710" y="2500"/>
                  </a:cubicBezTo>
                  <a:cubicBezTo>
                    <a:pt x="17653" y="2454"/>
                    <a:pt x="17597" y="2408"/>
                    <a:pt x="17541" y="2364"/>
                  </a:cubicBezTo>
                  <a:cubicBezTo>
                    <a:pt x="17491" y="2089"/>
                    <a:pt x="17412" y="1840"/>
                    <a:pt x="17304" y="1613"/>
                  </a:cubicBezTo>
                  <a:cubicBezTo>
                    <a:pt x="17075" y="1140"/>
                    <a:pt x="16682" y="859"/>
                    <a:pt x="16247" y="859"/>
                  </a:cubicBezTo>
                  <a:cubicBezTo>
                    <a:pt x="16191" y="859"/>
                    <a:pt x="16134" y="863"/>
                    <a:pt x="16078" y="873"/>
                  </a:cubicBezTo>
                  <a:cubicBezTo>
                    <a:pt x="15896" y="905"/>
                    <a:pt x="15729" y="985"/>
                    <a:pt x="15577" y="1114"/>
                  </a:cubicBezTo>
                  <a:cubicBezTo>
                    <a:pt x="14325" y="493"/>
                    <a:pt x="12982" y="129"/>
                    <a:pt x="11577" y="28"/>
                  </a:cubicBezTo>
                  <a:cubicBezTo>
                    <a:pt x="11355" y="12"/>
                    <a:pt x="11132" y="4"/>
                    <a:pt x="10915" y="2"/>
                  </a:cubicBezTo>
                  <a:cubicBezTo>
                    <a:pt x="10901" y="0"/>
                    <a:pt x="10889" y="0"/>
                    <a:pt x="108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76200" dir="3720000">
                <a:srgbClr val="000000">
                  <a:alpha val="21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24" name="Google Shape;1804;p50"/>
            <p:cNvSpPr/>
            <p:nvPr/>
          </p:nvSpPr>
          <p:spPr>
            <a:xfrm flipH="1">
              <a:off x="27393" y="30575"/>
              <a:ext cx="942088" cy="942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9" y="0"/>
                  </a:moveTo>
                  <a:cubicBezTo>
                    <a:pt x="5333" y="0"/>
                    <a:pt x="816" y="4062"/>
                    <a:pt x="100" y="9331"/>
                  </a:cubicBezTo>
                  <a:cubicBezTo>
                    <a:pt x="34" y="9811"/>
                    <a:pt x="0" y="10301"/>
                    <a:pt x="0" y="10801"/>
                  </a:cubicBezTo>
                  <a:cubicBezTo>
                    <a:pt x="0" y="11286"/>
                    <a:pt x="32" y="11767"/>
                    <a:pt x="96" y="12235"/>
                  </a:cubicBezTo>
                  <a:cubicBezTo>
                    <a:pt x="98" y="12250"/>
                    <a:pt x="98" y="12263"/>
                    <a:pt x="100" y="12278"/>
                  </a:cubicBezTo>
                  <a:cubicBezTo>
                    <a:pt x="109" y="12333"/>
                    <a:pt x="117" y="12388"/>
                    <a:pt x="126" y="12444"/>
                  </a:cubicBezTo>
                  <a:cubicBezTo>
                    <a:pt x="158" y="12655"/>
                    <a:pt x="197" y="12863"/>
                    <a:pt x="240" y="13068"/>
                  </a:cubicBezTo>
                  <a:cubicBezTo>
                    <a:pt x="240" y="13073"/>
                    <a:pt x="242" y="13077"/>
                    <a:pt x="242" y="13081"/>
                  </a:cubicBezTo>
                  <a:cubicBezTo>
                    <a:pt x="252" y="13132"/>
                    <a:pt x="265" y="13183"/>
                    <a:pt x="276" y="13233"/>
                  </a:cubicBezTo>
                  <a:cubicBezTo>
                    <a:pt x="284" y="13263"/>
                    <a:pt x="289" y="13293"/>
                    <a:pt x="297" y="13320"/>
                  </a:cubicBezTo>
                  <a:cubicBezTo>
                    <a:pt x="306" y="13354"/>
                    <a:pt x="314" y="13391"/>
                    <a:pt x="322" y="13427"/>
                  </a:cubicBezTo>
                  <a:cubicBezTo>
                    <a:pt x="329" y="13457"/>
                    <a:pt x="337" y="13489"/>
                    <a:pt x="346" y="13521"/>
                  </a:cubicBezTo>
                  <a:cubicBezTo>
                    <a:pt x="348" y="13529"/>
                    <a:pt x="350" y="13536"/>
                    <a:pt x="353" y="13545"/>
                  </a:cubicBezTo>
                  <a:cubicBezTo>
                    <a:pt x="370" y="13606"/>
                    <a:pt x="384" y="13666"/>
                    <a:pt x="402" y="13729"/>
                  </a:cubicBezTo>
                  <a:cubicBezTo>
                    <a:pt x="412" y="13765"/>
                    <a:pt x="423" y="13801"/>
                    <a:pt x="434" y="13840"/>
                  </a:cubicBezTo>
                  <a:cubicBezTo>
                    <a:pt x="447" y="13880"/>
                    <a:pt x="459" y="13921"/>
                    <a:pt x="472" y="13961"/>
                  </a:cubicBezTo>
                  <a:cubicBezTo>
                    <a:pt x="547" y="14213"/>
                    <a:pt x="635" y="14461"/>
                    <a:pt x="731" y="14705"/>
                  </a:cubicBezTo>
                  <a:cubicBezTo>
                    <a:pt x="1218" y="15968"/>
                    <a:pt x="1938" y="17115"/>
                    <a:pt x="2835" y="18093"/>
                  </a:cubicBezTo>
                  <a:cubicBezTo>
                    <a:pt x="2850" y="18109"/>
                    <a:pt x="2866" y="18126"/>
                    <a:pt x="2881" y="18141"/>
                  </a:cubicBezTo>
                  <a:cubicBezTo>
                    <a:pt x="3308" y="18604"/>
                    <a:pt x="3780" y="19032"/>
                    <a:pt x="4286" y="19414"/>
                  </a:cubicBezTo>
                  <a:cubicBezTo>
                    <a:pt x="4438" y="19529"/>
                    <a:pt x="4594" y="19641"/>
                    <a:pt x="4752" y="19750"/>
                  </a:cubicBezTo>
                  <a:lnTo>
                    <a:pt x="4887" y="19837"/>
                  </a:lnTo>
                  <a:cubicBezTo>
                    <a:pt x="5011" y="19916"/>
                    <a:pt x="5135" y="19996"/>
                    <a:pt x="5260" y="20072"/>
                  </a:cubicBezTo>
                  <a:cubicBezTo>
                    <a:pt x="5438" y="20179"/>
                    <a:pt x="5619" y="20282"/>
                    <a:pt x="5805" y="20376"/>
                  </a:cubicBezTo>
                  <a:cubicBezTo>
                    <a:pt x="6094" y="20527"/>
                    <a:pt x="6388" y="20666"/>
                    <a:pt x="6694" y="20790"/>
                  </a:cubicBezTo>
                  <a:cubicBezTo>
                    <a:pt x="6699" y="20792"/>
                    <a:pt x="6705" y="20794"/>
                    <a:pt x="6709" y="20796"/>
                  </a:cubicBezTo>
                  <a:cubicBezTo>
                    <a:pt x="6904" y="20876"/>
                    <a:pt x="7100" y="20950"/>
                    <a:pt x="7301" y="21019"/>
                  </a:cubicBezTo>
                  <a:cubicBezTo>
                    <a:pt x="7425" y="21062"/>
                    <a:pt x="7551" y="21102"/>
                    <a:pt x="7677" y="21138"/>
                  </a:cubicBezTo>
                  <a:cubicBezTo>
                    <a:pt x="7701" y="21147"/>
                    <a:pt x="7722" y="21153"/>
                    <a:pt x="7745" y="21160"/>
                  </a:cubicBezTo>
                  <a:cubicBezTo>
                    <a:pt x="7861" y="21194"/>
                    <a:pt x="7978" y="21226"/>
                    <a:pt x="8096" y="21258"/>
                  </a:cubicBezTo>
                  <a:cubicBezTo>
                    <a:pt x="8122" y="21265"/>
                    <a:pt x="8149" y="21271"/>
                    <a:pt x="8177" y="21278"/>
                  </a:cubicBezTo>
                  <a:cubicBezTo>
                    <a:pt x="8515" y="21363"/>
                    <a:pt x="8861" y="21433"/>
                    <a:pt x="9213" y="21485"/>
                  </a:cubicBezTo>
                  <a:cubicBezTo>
                    <a:pt x="9421" y="21514"/>
                    <a:pt x="9630" y="21538"/>
                    <a:pt x="9842" y="21558"/>
                  </a:cubicBezTo>
                  <a:cubicBezTo>
                    <a:pt x="10134" y="21583"/>
                    <a:pt x="10431" y="21598"/>
                    <a:pt x="10730" y="21598"/>
                  </a:cubicBezTo>
                  <a:cubicBezTo>
                    <a:pt x="10754" y="21600"/>
                    <a:pt x="10776" y="21600"/>
                    <a:pt x="10799" y="21600"/>
                  </a:cubicBezTo>
                  <a:cubicBezTo>
                    <a:pt x="10942" y="21600"/>
                    <a:pt x="11083" y="21598"/>
                    <a:pt x="11224" y="21591"/>
                  </a:cubicBezTo>
                  <a:cubicBezTo>
                    <a:pt x="11523" y="21581"/>
                    <a:pt x="11820" y="21558"/>
                    <a:pt x="12115" y="21521"/>
                  </a:cubicBezTo>
                  <a:cubicBezTo>
                    <a:pt x="12311" y="21495"/>
                    <a:pt x="12508" y="21468"/>
                    <a:pt x="12703" y="21431"/>
                  </a:cubicBezTo>
                  <a:cubicBezTo>
                    <a:pt x="12929" y="21393"/>
                    <a:pt x="13154" y="21346"/>
                    <a:pt x="13376" y="21290"/>
                  </a:cubicBezTo>
                  <a:cubicBezTo>
                    <a:pt x="13835" y="21177"/>
                    <a:pt x="14282" y="21036"/>
                    <a:pt x="14717" y="20865"/>
                  </a:cubicBezTo>
                  <a:cubicBezTo>
                    <a:pt x="15029" y="20743"/>
                    <a:pt x="15337" y="20606"/>
                    <a:pt x="15635" y="20457"/>
                  </a:cubicBezTo>
                  <a:cubicBezTo>
                    <a:pt x="15696" y="20427"/>
                    <a:pt x="15758" y="20397"/>
                    <a:pt x="15820" y="20363"/>
                  </a:cubicBezTo>
                  <a:cubicBezTo>
                    <a:pt x="17038" y="19724"/>
                    <a:pt x="18117" y="18856"/>
                    <a:pt x="19003" y="17822"/>
                  </a:cubicBezTo>
                  <a:cubicBezTo>
                    <a:pt x="19529" y="17209"/>
                    <a:pt x="19987" y="16538"/>
                    <a:pt x="20365" y="15818"/>
                  </a:cubicBezTo>
                  <a:cubicBezTo>
                    <a:pt x="20397" y="15760"/>
                    <a:pt x="20426" y="15701"/>
                    <a:pt x="20457" y="15641"/>
                  </a:cubicBezTo>
                  <a:cubicBezTo>
                    <a:pt x="20561" y="15431"/>
                    <a:pt x="20662" y="15218"/>
                    <a:pt x="20752" y="15000"/>
                  </a:cubicBezTo>
                  <a:cubicBezTo>
                    <a:pt x="21298" y="13709"/>
                    <a:pt x="21600" y="12290"/>
                    <a:pt x="21600" y="10801"/>
                  </a:cubicBezTo>
                  <a:cubicBezTo>
                    <a:pt x="21600" y="8081"/>
                    <a:pt x="20593" y="5596"/>
                    <a:pt x="18935" y="3699"/>
                  </a:cubicBezTo>
                  <a:cubicBezTo>
                    <a:pt x="18906" y="3665"/>
                    <a:pt x="18878" y="3632"/>
                    <a:pt x="18848" y="3601"/>
                  </a:cubicBezTo>
                  <a:cubicBezTo>
                    <a:pt x="18719" y="3455"/>
                    <a:pt x="18589" y="3316"/>
                    <a:pt x="18452" y="3179"/>
                  </a:cubicBezTo>
                  <a:cubicBezTo>
                    <a:pt x="18215" y="2940"/>
                    <a:pt x="17968" y="2714"/>
                    <a:pt x="17709" y="2500"/>
                  </a:cubicBezTo>
                  <a:cubicBezTo>
                    <a:pt x="17410" y="2250"/>
                    <a:pt x="17096" y="2017"/>
                    <a:pt x="16771" y="1799"/>
                  </a:cubicBezTo>
                  <a:cubicBezTo>
                    <a:pt x="15263" y="797"/>
                    <a:pt x="13491" y="165"/>
                    <a:pt x="11578" y="28"/>
                  </a:cubicBezTo>
                  <a:cubicBezTo>
                    <a:pt x="11354" y="13"/>
                    <a:pt x="11128" y="2"/>
                    <a:pt x="10899" y="2"/>
                  </a:cubicBezTo>
                  <a:cubicBezTo>
                    <a:pt x="10893" y="1"/>
                    <a:pt x="10887" y="0"/>
                    <a:pt x="10881" y="0"/>
                  </a:cubicBezTo>
                  <a:cubicBezTo>
                    <a:pt x="10875" y="0"/>
                    <a:pt x="10869" y="1"/>
                    <a:pt x="10863" y="2"/>
                  </a:cubicBezTo>
                  <a:cubicBezTo>
                    <a:pt x="10842" y="0"/>
                    <a:pt x="10820" y="0"/>
                    <a:pt x="1079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25" name="Google Shape;1805;p50"/>
            <p:cNvSpPr/>
            <p:nvPr/>
          </p:nvSpPr>
          <p:spPr>
            <a:xfrm flipH="1">
              <a:off x="205291" y="70426"/>
              <a:ext cx="133936" cy="17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6" h="21600" fill="norm" stroke="1" extrusionOk="0">
                  <a:moveTo>
                    <a:pt x="14397" y="0"/>
                  </a:moveTo>
                  <a:cubicBezTo>
                    <a:pt x="14264" y="0"/>
                    <a:pt x="14130" y="10"/>
                    <a:pt x="13994" y="29"/>
                  </a:cubicBezTo>
                  <a:cubicBezTo>
                    <a:pt x="13083" y="158"/>
                    <a:pt x="12364" y="726"/>
                    <a:pt x="11809" y="1325"/>
                  </a:cubicBezTo>
                  <a:cubicBezTo>
                    <a:pt x="10838" y="2353"/>
                    <a:pt x="10165" y="3558"/>
                    <a:pt x="9850" y="4819"/>
                  </a:cubicBezTo>
                  <a:cubicBezTo>
                    <a:pt x="8413" y="3806"/>
                    <a:pt x="6350" y="3271"/>
                    <a:pt x="4381" y="3271"/>
                  </a:cubicBezTo>
                  <a:cubicBezTo>
                    <a:pt x="4080" y="3271"/>
                    <a:pt x="3783" y="3283"/>
                    <a:pt x="3488" y="3308"/>
                  </a:cubicBezTo>
                  <a:cubicBezTo>
                    <a:pt x="2189" y="3416"/>
                    <a:pt x="771" y="3874"/>
                    <a:pt x="230" y="4844"/>
                  </a:cubicBezTo>
                  <a:cubicBezTo>
                    <a:pt x="-470" y="6081"/>
                    <a:pt x="545" y="7474"/>
                    <a:pt x="1660" y="8478"/>
                  </a:cubicBezTo>
                  <a:cubicBezTo>
                    <a:pt x="4404" y="10934"/>
                    <a:pt x="7962" y="12692"/>
                    <a:pt x="11236" y="14686"/>
                  </a:cubicBezTo>
                  <a:cubicBezTo>
                    <a:pt x="14568" y="16703"/>
                    <a:pt x="17798" y="19066"/>
                    <a:pt x="20545" y="21600"/>
                  </a:cubicBezTo>
                  <a:cubicBezTo>
                    <a:pt x="17900" y="15430"/>
                    <a:pt x="21130" y="8161"/>
                    <a:pt x="17683" y="2247"/>
                  </a:cubicBezTo>
                  <a:cubicBezTo>
                    <a:pt x="17041" y="1142"/>
                    <a:pt x="15846" y="0"/>
                    <a:pt x="1439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26" name="Google Shape;1806;p50"/>
            <p:cNvSpPr/>
            <p:nvPr/>
          </p:nvSpPr>
          <p:spPr>
            <a:xfrm flipH="1">
              <a:off x="180368" y="119929"/>
              <a:ext cx="81051" cy="578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6" h="21600" fill="norm" stroke="1" extrusionOk="0">
                  <a:moveTo>
                    <a:pt x="476" y="0"/>
                  </a:moveTo>
                  <a:cubicBezTo>
                    <a:pt x="389" y="0"/>
                    <a:pt x="298" y="3"/>
                    <a:pt x="226" y="11"/>
                  </a:cubicBezTo>
                  <a:cubicBezTo>
                    <a:pt x="1" y="31"/>
                    <a:pt x="-70" y="73"/>
                    <a:pt x="76" y="105"/>
                  </a:cubicBezTo>
                  <a:cubicBezTo>
                    <a:pt x="5698" y="1376"/>
                    <a:pt x="10161" y="2779"/>
                    <a:pt x="13430" y="4318"/>
                  </a:cubicBezTo>
                  <a:cubicBezTo>
                    <a:pt x="16818" y="5881"/>
                    <a:pt x="18929" y="7578"/>
                    <a:pt x="19858" y="9405"/>
                  </a:cubicBezTo>
                  <a:cubicBezTo>
                    <a:pt x="19882" y="9451"/>
                    <a:pt x="19909" y="9495"/>
                    <a:pt x="19909" y="9538"/>
                  </a:cubicBezTo>
                  <a:cubicBezTo>
                    <a:pt x="20083" y="9855"/>
                    <a:pt x="20174" y="10175"/>
                    <a:pt x="20253" y="10498"/>
                  </a:cubicBezTo>
                  <a:cubicBezTo>
                    <a:pt x="20301" y="10663"/>
                    <a:pt x="20324" y="10830"/>
                    <a:pt x="20352" y="10997"/>
                  </a:cubicBezTo>
                  <a:cubicBezTo>
                    <a:pt x="20447" y="11777"/>
                    <a:pt x="20324" y="12578"/>
                    <a:pt x="20004" y="13399"/>
                  </a:cubicBezTo>
                  <a:cubicBezTo>
                    <a:pt x="19617" y="14353"/>
                    <a:pt x="18972" y="15325"/>
                    <a:pt x="18383" y="16269"/>
                  </a:cubicBezTo>
                  <a:cubicBezTo>
                    <a:pt x="17921" y="16975"/>
                    <a:pt x="17454" y="17693"/>
                    <a:pt x="17083" y="18413"/>
                  </a:cubicBezTo>
                  <a:cubicBezTo>
                    <a:pt x="17012" y="18542"/>
                    <a:pt x="16936" y="18667"/>
                    <a:pt x="16889" y="18797"/>
                  </a:cubicBezTo>
                  <a:cubicBezTo>
                    <a:pt x="16470" y="19730"/>
                    <a:pt x="16276" y="20666"/>
                    <a:pt x="16525" y="21600"/>
                  </a:cubicBezTo>
                  <a:cubicBezTo>
                    <a:pt x="16842" y="21523"/>
                    <a:pt x="17138" y="21443"/>
                    <a:pt x="17431" y="21362"/>
                  </a:cubicBezTo>
                  <a:cubicBezTo>
                    <a:pt x="17229" y="20248"/>
                    <a:pt x="17648" y="19127"/>
                    <a:pt x="18261" y="18013"/>
                  </a:cubicBezTo>
                  <a:cubicBezTo>
                    <a:pt x="18316" y="17961"/>
                    <a:pt x="18340" y="17909"/>
                    <a:pt x="18364" y="17853"/>
                  </a:cubicBezTo>
                  <a:cubicBezTo>
                    <a:pt x="18407" y="17766"/>
                    <a:pt x="18462" y="17682"/>
                    <a:pt x="18510" y="17598"/>
                  </a:cubicBezTo>
                  <a:cubicBezTo>
                    <a:pt x="18632" y="17411"/>
                    <a:pt x="18755" y="17223"/>
                    <a:pt x="18881" y="17038"/>
                  </a:cubicBezTo>
                  <a:cubicBezTo>
                    <a:pt x="19028" y="16784"/>
                    <a:pt x="19198" y="16529"/>
                    <a:pt x="19344" y="16279"/>
                  </a:cubicBezTo>
                  <a:cubicBezTo>
                    <a:pt x="19957" y="15335"/>
                    <a:pt x="20593" y="14360"/>
                    <a:pt x="20965" y="13407"/>
                  </a:cubicBezTo>
                  <a:cubicBezTo>
                    <a:pt x="21530" y="12014"/>
                    <a:pt x="21455" y="10683"/>
                    <a:pt x="20818" y="9412"/>
                  </a:cubicBezTo>
                  <a:cubicBezTo>
                    <a:pt x="20763" y="9249"/>
                    <a:pt x="20672" y="9086"/>
                    <a:pt x="20546" y="8925"/>
                  </a:cubicBezTo>
                  <a:cubicBezTo>
                    <a:pt x="19470" y="7149"/>
                    <a:pt x="17185" y="5498"/>
                    <a:pt x="13726" y="3977"/>
                  </a:cubicBezTo>
                  <a:cubicBezTo>
                    <a:pt x="10485" y="2546"/>
                    <a:pt x="6216" y="1230"/>
                    <a:pt x="914" y="36"/>
                  </a:cubicBezTo>
                  <a:cubicBezTo>
                    <a:pt x="816" y="13"/>
                    <a:pt x="646" y="0"/>
                    <a:pt x="476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27" name="Google Shape;1807;p50"/>
            <p:cNvSpPr/>
            <p:nvPr/>
          </p:nvSpPr>
          <p:spPr>
            <a:xfrm flipH="1">
              <a:off x="206925" y="354596"/>
              <a:ext cx="147760" cy="203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9" h="21600" fill="norm" stroke="1" extrusionOk="0">
                  <a:moveTo>
                    <a:pt x="4654" y="0"/>
                  </a:moveTo>
                  <a:cubicBezTo>
                    <a:pt x="3431" y="0"/>
                    <a:pt x="2241" y="267"/>
                    <a:pt x="1369" y="878"/>
                  </a:cubicBezTo>
                  <a:cubicBezTo>
                    <a:pt x="-177" y="1945"/>
                    <a:pt x="-309" y="3734"/>
                    <a:pt x="453" y="5156"/>
                  </a:cubicBezTo>
                  <a:cubicBezTo>
                    <a:pt x="1233" y="6566"/>
                    <a:pt x="2719" y="7703"/>
                    <a:pt x="4183" y="8807"/>
                  </a:cubicBezTo>
                  <a:cubicBezTo>
                    <a:pt x="7936" y="11682"/>
                    <a:pt x="11599" y="14622"/>
                    <a:pt x="15151" y="17634"/>
                  </a:cubicBezTo>
                  <a:cubicBezTo>
                    <a:pt x="15771" y="18156"/>
                    <a:pt x="19274" y="21600"/>
                    <a:pt x="20095" y="21600"/>
                  </a:cubicBezTo>
                  <a:cubicBezTo>
                    <a:pt x="20125" y="21600"/>
                    <a:pt x="20153" y="21594"/>
                    <a:pt x="20177" y="21584"/>
                  </a:cubicBezTo>
                  <a:cubicBezTo>
                    <a:pt x="20740" y="21328"/>
                    <a:pt x="20596" y="19501"/>
                    <a:pt x="20647" y="19056"/>
                  </a:cubicBezTo>
                  <a:cubicBezTo>
                    <a:pt x="20768" y="18070"/>
                    <a:pt x="20874" y="17081"/>
                    <a:pt x="20969" y="16093"/>
                  </a:cubicBezTo>
                  <a:cubicBezTo>
                    <a:pt x="21159" y="13961"/>
                    <a:pt x="21291" y="11828"/>
                    <a:pt x="21252" y="9696"/>
                  </a:cubicBezTo>
                  <a:cubicBezTo>
                    <a:pt x="21239" y="8126"/>
                    <a:pt x="21129" y="6528"/>
                    <a:pt x="20434" y="5046"/>
                  </a:cubicBezTo>
                  <a:cubicBezTo>
                    <a:pt x="20071" y="4267"/>
                    <a:pt x="19533" y="3506"/>
                    <a:pt x="18691" y="2951"/>
                  </a:cubicBezTo>
                  <a:cubicBezTo>
                    <a:pt x="17983" y="2489"/>
                    <a:pt x="17041" y="2187"/>
                    <a:pt x="16091" y="2187"/>
                  </a:cubicBezTo>
                  <a:cubicBezTo>
                    <a:pt x="15907" y="2187"/>
                    <a:pt x="15724" y="2198"/>
                    <a:pt x="15540" y="2222"/>
                  </a:cubicBezTo>
                  <a:cubicBezTo>
                    <a:pt x="14279" y="2400"/>
                    <a:pt x="13314" y="3110"/>
                    <a:pt x="12469" y="3802"/>
                  </a:cubicBezTo>
                  <a:cubicBezTo>
                    <a:pt x="11074" y="2559"/>
                    <a:pt x="9625" y="1264"/>
                    <a:pt x="7643" y="523"/>
                  </a:cubicBezTo>
                  <a:cubicBezTo>
                    <a:pt x="6736" y="189"/>
                    <a:pt x="5684" y="0"/>
                    <a:pt x="465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28" name="Google Shape;1808;p50"/>
            <p:cNvSpPr/>
            <p:nvPr/>
          </p:nvSpPr>
          <p:spPr>
            <a:xfrm flipH="1">
              <a:off x="194166" y="403993"/>
              <a:ext cx="78509" cy="219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2" h="21600" fill="norm" stroke="1" extrusionOk="0">
                  <a:moveTo>
                    <a:pt x="527" y="0"/>
                  </a:moveTo>
                  <a:cubicBezTo>
                    <a:pt x="453" y="0"/>
                    <a:pt x="379" y="6"/>
                    <a:pt x="301" y="18"/>
                  </a:cubicBezTo>
                  <a:cubicBezTo>
                    <a:pt x="50" y="55"/>
                    <a:pt x="-77" y="157"/>
                    <a:pt x="50" y="247"/>
                  </a:cubicBezTo>
                  <a:cubicBezTo>
                    <a:pt x="8187" y="7120"/>
                    <a:pt x="15071" y="14257"/>
                    <a:pt x="20476" y="21468"/>
                  </a:cubicBezTo>
                  <a:cubicBezTo>
                    <a:pt x="20500" y="21516"/>
                    <a:pt x="20578" y="21542"/>
                    <a:pt x="20652" y="21570"/>
                  </a:cubicBezTo>
                  <a:cubicBezTo>
                    <a:pt x="20747" y="21590"/>
                    <a:pt x="20858" y="21600"/>
                    <a:pt x="20973" y="21600"/>
                  </a:cubicBezTo>
                  <a:cubicBezTo>
                    <a:pt x="21010" y="21600"/>
                    <a:pt x="21047" y="21599"/>
                    <a:pt x="21088" y="21597"/>
                  </a:cubicBezTo>
                  <a:cubicBezTo>
                    <a:pt x="21367" y="21570"/>
                    <a:pt x="21523" y="21468"/>
                    <a:pt x="21474" y="21377"/>
                  </a:cubicBezTo>
                  <a:cubicBezTo>
                    <a:pt x="16036" y="14157"/>
                    <a:pt x="9152" y="7000"/>
                    <a:pt x="970" y="111"/>
                  </a:cubicBezTo>
                  <a:cubicBezTo>
                    <a:pt x="892" y="43"/>
                    <a:pt x="724" y="0"/>
                    <a:pt x="527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29" name="Google Shape;1809;p50"/>
            <p:cNvSpPr/>
            <p:nvPr/>
          </p:nvSpPr>
          <p:spPr>
            <a:xfrm flipH="1">
              <a:off x="44203" y="347871"/>
              <a:ext cx="148399" cy="250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5" h="21600" fill="norm" stroke="1" extrusionOk="0">
                  <a:moveTo>
                    <a:pt x="11838" y="0"/>
                  </a:moveTo>
                  <a:cubicBezTo>
                    <a:pt x="10751" y="0"/>
                    <a:pt x="9628" y="205"/>
                    <a:pt x="8717" y="565"/>
                  </a:cubicBezTo>
                  <a:cubicBezTo>
                    <a:pt x="6931" y="1265"/>
                    <a:pt x="5833" y="2440"/>
                    <a:pt x="5025" y="3615"/>
                  </a:cubicBezTo>
                  <a:cubicBezTo>
                    <a:pt x="2589" y="7158"/>
                    <a:pt x="2340" y="11045"/>
                    <a:pt x="1662" y="14837"/>
                  </a:cubicBezTo>
                  <a:cubicBezTo>
                    <a:pt x="1453" y="16012"/>
                    <a:pt x="1201" y="17179"/>
                    <a:pt x="909" y="18346"/>
                  </a:cubicBezTo>
                  <a:cubicBezTo>
                    <a:pt x="683" y="19264"/>
                    <a:pt x="-244" y="20722"/>
                    <a:pt x="61" y="21600"/>
                  </a:cubicBezTo>
                  <a:cubicBezTo>
                    <a:pt x="1252" y="21333"/>
                    <a:pt x="2101" y="20118"/>
                    <a:pt x="2949" y="19571"/>
                  </a:cubicBezTo>
                  <a:cubicBezTo>
                    <a:pt x="4324" y="18676"/>
                    <a:pt x="5938" y="17920"/>
                    <a:pt x="7635" y="17245"/>
                  </a:cubicBezTo>
                  <a:cubicBezTo>
                    <a:pt x="11128" y="15853"/>
                    <a:pt x="14965" y="14741"/>
                    <a:pt x="18050" y="13051"/>
                  </a:cubicBezTo>
                  <a:cubicBezTo>
                    <a:pt x="19357" y="12326"/>
                    <a:pt x="20561" y="11473"/>
                    <a:pt x="20957" y="10442"/>
                  </a:cubicBezTo>
                  <a:cubicBezTo>
                    <a:pt x="21356" y="9411"/>
                    <a:pt x="20736" y="8195"/>
                    <a:pt x="19160" y="7721"/>
                  </a:cubicBezTo>
                  <a:cubicBezTo>
                    <a:pt x="18570" y="7542"/>
                    <a:pt x="17920" y="7481"/>
                    <a:pt x="17253" y="7481"/>
                  </a:cubicBezTo>
                  <a:cubicBezTo>
                    <a:pt x="16575" y="7481"/>
                    <a:pt x="15878" y="7543"/>
                    <a:pt x="15202" y="7608"/>
                  </a:cubicBezTo>
                  <a:cubicBezTo>
                    <a:pt x="16315" y="5829"/>
                    <a:pt x="16937" y="3866"/>
                    <a:pt x="16035" y="2061"/>
                  </a:cubicBezTo>
                  <a:cubicBezTo>
                    <a:pt x="15771" y="1523"/>
                    <a:pt x="15349" y="1000"/>
                    <a:pt x="14660" y="613"/>
                  </a:cubicBezTo>
                  <a:cubicBezTo>
                    <a:pt x="13899" y="191"/>
                    <a:pt x="12885" y="0"/>
                    <a:pt x="1183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0" name="Google Shape;1810;p50"/>
            <p:cNvSpPr/>
            <p:nvPr/>
          </p:nvSpPr>
          <p:spPr>
            <a:xfrm flipH="1">
              <a:off x="102928" y="461257"/>
              <a:ext cx="92328" cy="141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21600" fill="norm" stroke="1" extrusionOk="0">
                  <a:moveTo>
                    <a:pt x="21070" y="0"/>
                  </a:moveTo>
                  <a:cubicBezTo>
                    <a:pt x="20951" y="0"/>
                    <a:pt x="20835" y="32"/>
                    <a:pt x="20755" y="92"/>
                  </a:cubicBezTo>
                  <a:cubicBezTo>
                    <a:pt x="11920" y="6324"/>
                    <a:pt x="4955" y="13443"/>
                    <a:pt x="25" y="21226"/>
                  </a:cubicBezTo>
                  <a:cubicBezTo>
                    <a:pt x="-41" y="21339"/>
                    <a:pt x="25" y="21481"/>
                    <a:pt x="176" y="21554"/>
                  </a:cubicBezTo>
                  <a:cubicBezTo>
                    <a:pt x="197" y="21568"/>
                    <a:pt x="218" y="21579"/>
                    <a:pt x="267" y="21579"/>
                  </a:cubicBezTo>
                  <a:cubicBezTo>
                    <a:pt x="316" y="21593"/>
                    <a:pt x="368" y="21600"/>
                    <a:pt x="421" y="21600"/>
                  </a:cubicBezTo>
                  <a:cubicBezTo>
                    <a:pt x="592" y="21600"/>
                    <a:pt x="760" y="21534"/>
                    <a:pt x="830" y="21424"/>
                  </a:cubicBezTo>
                  <a:cubicBezTo>
                    <a:pt x="5714" y="13697"/>
                    <a:pt x="12619" y="6651"/>
                    <a:pt x="21384" y="463"/>
                  </a:cubicBezTo>
                  <a:cubicBezTo>
                    <a:pt x="21559" y="348"/>
                    <a:pt x="21538" y="176"/>
                    <a:pt x="21363" y="78"/>
                  </a:cubicBezTo>
                  <a:cubicBezTo>
                    <a:pt x="21283" y="25"/>
                    <a:pt x="21174" y="0"/>
                    <a:pt x="2107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1" name="Google Shape;1811;p50"/>
            <p:cNvSpPr/>
            <p:nvPr/>
          </p:nvSpPr>
          <p:spPr>
            <a:xfrm flipH="1">
              <a:off x="87601" y="167676"/>
              <a:ext cx="94522" cy="204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9" h="21600" fill="norm" stroke="1" extrusionOk="0">
                  <a:moveTo>
                    <a:pt x="10225" y="0"/>
                  </a:moveTo>
                  <a:cubicBezTo>
                    <a:pt x="5972" y="0"/>
                    <a:pt x="3026" y="3961"/>
                    <a:pt x="2173" y="5356"/>
                  </a:cubicBezTo>
                  <a:cubicBezTo>
                    <a:pt x="-969" y="10517"/>
                    <a:pt x="311" y="16300"/>
                    <a:pt x="24" y="21600"/>
                  </a:cubicBezTo>
                  <a:cubicBezTo>
                    <a:pt x="1484" y="19994"/>
                    <a:pt x="2278" y="19796"/>
                    <a:pt x="3310" y="19077"/>
                  </a:cubicBezTo>
                  <a:cubicBezTo>
                    <a:pt x="4691" y="18132"/>
                    <a:pt x="6292" y="17264"/>
                    <a:pt x="7932" y="16426"/>
                  </a:cubicBezTo>
                  <a:cubicBezTo>
                    <a:pt x="11384" y="14694"/>
                    <a:pt x="15134" y="13081"/>
                    <a:pt x="17953" y="11109"/>
                  </a:cubicBezTo>
                  <a:cubicBezTo>
                    <a:pt x="19413" y="10095"/>
                    <a:pt x="20631" y="8943"/>
                    <a:pt x="20566" y="7721"/>
                  </a:cubicBezTo>
                  <a:cubicBezTo>
                    <a:pt x="20546" y="7376"/>
                    <a:pt x="20425" y="7030"/>
                    <a:pt x="20040" y="6757"/>
                  </a:cubicBezTo>
                  <a:cubicBezTo>
                    <a:pt x="19462" y="6349"/>
                    <a:pt x="18413" y="6165"/>
                    <a:pt x="17365" y="6165"/>
                  </a:cubicBezTo>
                  <a:cubicBezTo>
                    <a:pt x="17090" y="6165"/>
                    <a:pt x="16816" y="6178"/>
                    <a:pt x="16551" y="6203"/>
                  </a:cubicBezTo>
                  <a:cubicBezTo>
                    <a:pt x="15278" y="6330"/>
                    <a:pt x="14160" y="6676"/>
                    <a:pt x="13066" y="7020"/>
                  </a:cubicBezTo>
                  <a:cubicBezTo>
                    <a:pt x="13752" y="6803"/>
                    <a:pt x="13978" y="5484"/>
                    <a:pt x="14079" y="5120"/>
                  </a:cubicBezTo>
                  <a:cubicBezTo>
                    <a:pt x="14258" y="4429"/>
                    <a:pt x="14258" y="3730"/>
                    <a:pt x="14079" y="3052"/>
                  </a:cubicBezTo>
                  <a:cubicBezTo>
                    <a:pt x="13818" y="2066"/>
                    <a:pt x="13573" y="401"/>
                    <a:pt x="11178" y="67"/>
                  </a:cubicBezTo>
                  <a:cubicBezTo>
                    <a:pt x="10855" y="21"/>
                    <a:pt x="10535" y="0"/>
                    <a:pt x="1022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2" name="Google Shape;1812;p50"/>
            <p:cNvSpPr/>
            <p:nvPr/>
          </p:nvSpPr>
          <p:spPr>
            <a:xfrm flipH="1">
              <a:off x="129523" y="238283"/>
              <a:ext cx="56978" cy="13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600" fill="norm" stroke="1" extrusionOk="0">
                  <a:moveTo>
                    <a:pt x="20780" y="0"/>
                  </a:moveTo>
                  <a:cubicBezTo>
                    <a:pt x="20543" y="0"/>
                    <a:pt x="20311" y="50"/>
                    <a:pt x="20198" y="135"/>
                  </a:cubicBezTo>
                  <a:cubicBezTo>
                    <a:pt x="10226" y="6540"/>
                    <a:pt x="3275" y="13841"/>
                    <a:pt x="6" y="21272"/>
                  </a:cubicBezTo>
                  <a:cubicBezTo>
                    <a:pt x="-28" y="21392"/>
                    <a:pt x="79" y="21494"/>
                    <a:pt x="289" y="21553"/>
                  </a:cubicBezTo>
                  <a:cubicBezTo>
                    <a:pt x="391" y="21581"/>
                    <a:pt x="470" y="21595"/>
                    <a:pt x="605" y="21595"/>
                  </a:cubicBezTo>
                  <a:cubicBezTo>
                    <a:pt x="645" y="21600"/>
                    <a:pt x="685" y="21600"/>
                    <a:pt x="724" y="21600"/>
                  </a:cubicBezTo>
                  <a:cubicBezTo>
                    <a:pt x="1041" y="21600"/>
                    <a:pt x="1352" y="21506"/>
                    <a:pt x="1414" y="21378"/>
                  </a:cubicBezTo>
                  <a:cubicBezTo>
                    <a:pt x="4604" y="14018"/>
                    <a:pt x="11527" y="6777"/>
                    <a:pt x="21363" y="444"/>
                  </a:cubicBezTo>
                  <a:cubicBezTo>
                    <a:pt x="21572" y="309"/>
                    <a:pt x="21459" y="135"/>
                    <a:pt x="21148" y="45"/>
                  </a:cubicBezTo>
                  <a:cubicBezTo>
                    <a:pt x="21035" y="14"/>
                    <a:pt x="20910" y="0"/>
                    <a:pt x="20780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3" name="Google Shape;1813;p50"/>
            <p:cNvSpPr/>
            <p:nvPr/>
          </p:nvSpPr>
          <p:spPr>
            <a:xfrm flipH="1">
              <a:off x="216948" y="213637"/>
              <a:ext cx="150817" cy="1187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600" fill="norm" stroke="1" extrusionOk="0">
                  <a:moveTo>
                    <a:pt x="11662" y="0"/>
                  </a:moveTo>
                  <a:cubicBezTo>
                    <a:pt x="11326" y="0"/>
                    <a:pt x="10993" y="87"/>
                    <a:pt x="10691" y="281"/>
                  </a:cubicBezTo>
                  <a:cubicBezTo>
                    <a:pt x="10026" y="705"/>
                    <a:pt x="9615" y="1587"/>
                    <a:pt x="9454" y="2485"/>
                  </a:cubicBezTo>
                  <a:cubicBezTo>
                    <a:pt x="9295" y="3387"/>
                    <a:pt x="9347" y="4318"/>
                    <a:pt x="9413" y="5249"/>
                  </a:cubicBezTo>
                  <a:cubicBezTo>
                    <a:pt x="8149" y="3826"/>
                    <a:pt x="6644" y="2758"/>
                    <a:pt x="5008" y="2149"/>
                  </a:cubicBezTo>
                  <a:cubicBezTo>
                    <a:pt x="4371" y="1906"/>
                    <a:pt x="3681" y="1745"/>
                    <a:pt x="3006" y="1745"/>
                  </a:cubicBezTo>
                  <a:cubicBezTo>
                    <a:pt x="2258" y="1745"/>
                    <a:pt x="1524" y="1945"/>
                    <a:pt x="894" y="2455"/>
                  </a:cubicBezTo>
                  <a:cubicBezTo>
                    <a:pt x="444" y="2824"/>
                    <a:pt x="43" y="3387"/>
                    <a:pt x="2" y="4061"/>
                  </a:cubicBezTo>
                  <a:cubicBezTo>
                    <a:pt x="-49" y="5031"/>
                    <a:pt x="628" y="5790"/>
                    <a:pt x="1242" y="6385"/>
                  </a:cubicBezTo>
                  <a:cubicBezTo>
                    <a:pt x="5992" y="11017"/>
                    <a:pt x="11356" y="14540"/>
                    <a:pt x="16453" y="18593"/>
                  </a:cubicBezTo>
                  <a:cubicBezTo>
                    <a:pt x="17272" y="19246"/>
                    <a:pt x="20198" y="21600"/>
                    <a:pt x="21199" y="21600"/>
                  </a:cubicBezTo>
                  <a:cubicBezTo>
                    <a:pt x="21422" y="21600"/>
                    <a:pt x="21551" y="21485"/>
                    <a:pt x="21538" y="21207"/>
                  </a:cubicBezTo>
                  <a:cubicBezTo>
                    <a:pt x="21392" y="18271"/>
                    <a:pt x="20155" y="14540"/>
                    <a:pt x="19277" y="11864"/>
                  </a:cubicBezTo>
                  <a:cubicBezTo>
                    <a:pt x="18130" y="8436"/>
                    <a:pt x="16642" y="5181"/>
                    <a:pt x="14708" y="2351"/>
                  </a:cubicBezTo>
                  <a:cubicBezTo>
                    <a:pt x="14205" y="1603"/>
                    <a:pt x="13658" y="874"/>
                    <a:pt x="12968" y="418"/>
                  </a:cubicBezTo>
                  <a:cubicBezTo>
                    <a:pt x="12571" y="156"/>
                    <a:pt x="12112" y="0"/>
                    <a:pt x="1166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4" name="Google Shape;1814;p50"/>
            <p:cNvSpPr/>
            <p:nvPr/>
          </p:nvSpPr>
          <p:spPr>
            <a:xfrm flipH="1">
              <a:off x="181000" y="246208"/>
              <a:ext cx="107158" cy="16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fill="norm" stroke="1" extrusionOk="0">
                  <a:moveTo>
                    <a:pt x="391" y="0"/>
                  </a:moveTo>
                  <a:cubicBezTo>
                    <a:pt x="298" y="0"/>
                    <a:pt x="204" y="21"/>
                    <a:pt x="135" y="62"/>
                  </a:cubicBezTo>
                  <a:cubicBezTo>
                    <a:pt x="-37" y="146"/>
                    <a:pt x="-37" y="288"/>
                    <a:pt x="93" y="383"/>
                  </a:cubicBezTo>
                  <a:cubicBezTo>
                    <a:pt x="4288" y="3260"/>
                    <a:pt x="9039" y="6521"/>
                    <a:pt x="12804" y="10054"/>
                  </a:cubicBezTo>
                  <a:cubicBezTo>
                    <a:pt x="16210" y="13256"/>
                    <a:pt x="18826" y="16981"/>
                    <a:pt x="20794" y="21433"/>
                  </a:cubicBezTo>
                  <a:cubicBezTo>
                    <a:pt x="20812" y="21483"/>
                    <a:pt x="20867" y="21529"/>
                    <a:pt x="20924" y="21554"/>
                  </a:cubicBezTo>
                  <a:cubicBezTo>
                    <a:pt x="20987" y="21585"/>
                    <a:pt x="21057" y="21600"/>
                    <a:pt x="21132" y="21600"/>
                  </a:cubicBezTo>
                  <a:cubicBezTo>
                    <a:pt x="21168" y="21600"/>
                    <a:pt x="21204" y="21596"/>
                    <a:pt x="21243" y="21588"/>
                  </a:cubicBezTo>
                  <a:cubicBezTo>
                    <a:pt x="21448" y="21554"/>
                    <a:pt x="21563" y="21433"/>
                    <a:pt x="21503" y="21302"/>
                  </a:cubicBezTo>
                  <a:cubicBezTo>
                    <a:pt x="19519" y="16800"/>
                    <a:pt x="16882" y="13040"/>
                    <a:pt x="13437" y="9790"/>
                  </a:cubicBezTo>
                  <a:cubicBezTo>
                    <a:pt x="9639" y="6235"/>
                    <a:pt x="4867" y="2962"/>
                    <a:pt x="653" y="73"/>
                  </a:cubicBezTo>
                  <a:cubicBezTo>
                    <a:pt x="587" y="23"/>
                    <a:pt x="490" y="0"/>
                    <a:pt x="39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5" name="Google Shape;1815;p50"/>
            <p:cNvSpPr/>
            <p:nvPr/>
          </p:nvSpPr>
          <p:spPr>
            <a:xfrm flipH="1">
              <a:off x="81249" y="513671"/>
              <a:ext cx="762598" cy="3862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4" fill="norm" stroke="1" extrusionOk="0">
                  <a:moveTo>
                    <a:pt x="18052" y="0"/>
                  </a:moveTo>
                  <a:cubicBezTo>
                    <a:pt x="16465" y="4101"/>
                    <a:pt x="14813" y="8115"/>
                    <a:pt x="13100" y="12013"/>
                  </a:cubicBezTo>
                  <a:lnTo>
                    <a:pt x="9930" y="12189"/>
                  </a:lnTo>
                  <a:lnTo>
                    <a:pt x="0" y="17207"/>
                  </a:lnTo>
                  <a:cubicBezTo>
                    <a:pt x="528" y="18336"/>
                    <a:pt x="1111" y="19378"/>
                    <a:pt x="1736" y="20308"/>
                  </a:cubicBezTo>
                  <a:cubicBezTo>
                    <a:pt x="1924" y="20589"/>
                    <a:pt x="2116" y="20861"/>
                    <a:pt x="2312" y="21126"/>
                  </a:cubicBezTo>
                  <a:lnTo>
                    <a:pt x="6810" y="18372"/>
                  </a:lnTo>
                  <a:cubicBezTo>
                    <a:pt x="8446" y="19347"/>
                    <a:pt x="10070" y="20413"/>
                    <a:pt x="11672" y="21574"/>
                  </a:cubicBezTo>
                  <a:cubicBezTo>
                    <a:pt x="11754" y="21381"/>
                    <a:pt x="11812" y="21027"/>
                    <a:pt x="11894" y="20834"/>
                  </a:cubicBezTo>
                  <a:cubicBezTo>
                    <a:pt x="10917" y="19534"/>
                    <a:pt x="9883" y="18285"/>
                    <a:pt x="8845" y="17123"/>
                  </a:cubicBezTo>
                  <a:lnTo>
                    <a:pt x="10263" y="16260"/>
                  </a:lnTo>
                  <a:lnTo>
                    <a:pt x="19918" y="16431"/>
                  </a:lnTo>
                  <a:cubicBezTo>
                    <a:pt x="20567" y="14937"/>
                    <a:pt x="21132" y="13304"/>
                    <a:pt x="21600" y="11550"/>
                  </a:cubicBezTo>
                  <a:lnTo>
                    <a:pt x="14906" y="11920"/>
                  </a:lnTo>
                  <a:cubicBezTo>
                    <a:pt x="16228" y="8141"/>
                    <a:pt x="17397" y="4248"/>
                    <a:pt x="18445" y="120"/>
                  </a:cubicBezTo>
                  <a:cubicBezTo>
                    <a:pt x="18321" y="-26"/>
                    <a:pt x="18195" y="48"/>
                    <a:pt x="18052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6" name="Google Shape;1816;p50"/>
            <p:cNvSpPr/>
            <p:nvPr/>
          </p:nvSpPr>
          <p:spPr>
            <a:xfrm flipH="1">
              <a:off x="411596" y="720119"/>
              <a:ext cx="126521" cy="129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2" h="21600" fill="norm" stroke="1" extrusionOk="0">
                  <a:moveTo>
                    <a:pt x="7737" y="0"/>
                  </a:moveTo>
                  <a:cubicBezTo>
                    <a:pt x="5696" y="0"/>
                    <a:pt x="3644" y="340"/>
                    <a:pt x="1831" y="1254"/>
                  </a:cubicBezTo>
                  <a:cubicBezTo>
                    <a:pt x="880" y="1733"/>
                    <a:pt x="-88" y="2570"/>
                    <a:pt x="6" y="3624"/>
                  </a:cubicBezTo>
                  <a:lnTo>
                    <a:pt x="957" y="4246"/>
                  </a:lnTo>
                  <a:cubicBezTo>
                    <a:pt x="1566" y="3994"/>
                    <a:pt x="2220" y="3874"/>
                    <a:pt x="2874" y="3874"/>
                  </a:cubicBezTo>
                  <a:cubicBezTo>
                    <a:pt x="4149" y="3874"/>
                    <a:pt x="5436" y="4323"/>
                    <a:pt x="6462" y="5113"/>
                  </a:cubicBezTo>
                  <a:cubicBezTo>
                    <a:pt x="7997" y="6294"/>
                    <a:pt x="8968" y="8155"/>
                    <a:pt x="9275" y="10093"/>
                  </a:cubicBezTo>
                  <a:cubicBezTo>
                    <a:pt x="9579" y="12031"/>
                    <a:pt x="9275" y="14015"/>
                    <a:pt x="8643" y="15878"/>
                  </a:cubicBezTo>
                  <a:cubicBezTo>
                    <a:pt x="8289" y="16869"/>
                    <a:pt x="7861" y="17846"/>
                    <a:pt x="7663" y="18885"/>
                  </a:cubicBezTo>
                  <a:cubicBezTo>
                    <a:pt x="7507" y="19722"/>
                    <a:pt x="7568" y="20686"/>
                    <a:pt x="8197" y="21243"/>
                  </a:cubicBezTo>
                  <a:cubicBezTo>
                    <a:pt x="8490" y="21490"/>
                    <a:pt x="8866" y="21600"/>
                    <a:pt x="9255" y="21600"/>
                  </a:cubicBezTo>
                  <a:cubicBezTo>
                    <a:pt x="9601" y="21600"/>
                    <a:pt x="9953" y="21510"/>
                    <a:pt x="10260" y="21350"/>
                  </a:cubicBezTo>
                  <a:cubicBezTo>
                    <a:pt x="10904" y="21008"/>
                    <a:pt x="11367" y="20406"/>
                    <a:pt x="11736" y="19754"/>
                  </a:cubicBezTo>
                  <a:cubicBezTo>
                    <a:pt x="12610" y="18218"/>
                    <a:pt x="13011" y="16435"/>
                    <a:pt x="13147" y="14651"/>
                  </a:cubicBezTo>
                  <a:cubicBezTo>
                    <a:pt x="13333" y="12386"/>
                    <a:pt x="13103" y="10061"/>
                    <a:pt x="12256" y="7953"/>
                  </a:cubicBezTo>
                  <a:cubicBezTo>
                    <a:pt x="11409" y="5857"/>
                    <a:pt x="9891" y="3981"/>
                    <a:pt x="7890" y="2942"/>
                  </a:cubicBezTo>
                  <a:cubicBezTo>
                    <a:pt x="11352" y="3145"/>
                    <a:pt x="14579" y="5520"/>
                    <a:pt x="15839" y="8774"/>
                  </a:cubicBezTo>
                  <a:cubicBezTo>
                    <a:pt x="16609" y="10760"/>
                    <a:pt x="16669" y="12963"/>
                    <a:pt x="17085" y="15054"/>
                  </a:cubicBezTo>
                  <a:cubicBezTo>
                    <a:pt x="17191" y="15568"/>
                    <a:pt x="17330" y="16093"/>
                    <a:pt x="17624" y="16512"/>
                  </a:cubicBezTo>
                  <a:cubicBezTo>
                    <a:pt x="17897" y="16917"/>
                    <a:pt x="18342" y="17229"/>
                    <a:pt x="18828" y="17229"/>
                  </a:cubicBezTo>
                  <a:cubicBezTo>
                    <a:pt x="18860" y="17229"/>
                    <a:pt x="18895" y="17227"/>
                    <a:pt x="18929" y="17224"/>
                  </a:cubicBezTo>
                  <a:cubicBezTo>
                    <a:pt x="19667" y="17164"/>
                    <a:pt x="20143" y="16420"/>
                    <a:pt x="20405" y="15720"/>
                  </a:cubicBezTo>
                  <a:cubicBezTo>
                    <a:pt x="21512" y="12698"/>
                    <a:pt x="20499" y="9271"/>
                    <a:pt x="18944" y="6432"/>
                  </a:cubicBezTo>
                  <a:cubicBezTo>
                    <a:pt x="18159" y="5035"/>
                    <a:pt x="17236" y="3674"/>
                    <a:pt x="16007" y="2635"/>
                  </a:cubicBezTo>
                  <a:cubicBezTo>
                    <a:pt x="13915" y="849"/>
                    <a:pt x="11104" y="122"/>
                    <a:pt x="8366" y="10"/>
                  </a:cubicBezTo>
                  <a:cubicBezTo>
                    <a:pt x="8155" y="5"/>
                    <a:pt x="7947" y="0"/>
                    <a:pt x="773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7" name="Google Shape;1817;p50"/>
            <p:cNvSpPr/>
            <p:nvPr/>
          </p:nvSpPr>
          <p:spPr>
            <a:xfrm flipH="1">
              <a:off x="651028" y="755317"/>
              <a:ext cx="89025" cy="191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57" y="0"/>
                  </a:moveTo>
                  <a:lnTo>
                    <a:pt x="229" y="9082"/>
                  </a:lnTo>
                  <a:cubicBezTo>
                    <a:pt x="229" y="9082"/>
                    <a:pt x="113" y="12214"/>
                    <a:pt x="0" y="16954"/>
                  </a:cubicBezTo>
                  <a:cubicBezTo>
                    <a:pt x="1879" y="17478"/>
                    <a:pt x="3798" y="17981"/>
                    <a:pt x="5769" y="18442"/>
                  </a:cubicBezTo>
                  <a:cubicBezTo>
                    <a:pt x="8821" y="19187"/>
                    <a:pt x="11938" y="19869"/>
                    <a:pt x="15172" y="20477"/>
                  </a:cubicBezTo>
                  <a:cubicBezTo>
                    <a:pt x="15223" y="20487"/>
                    <a:pt x="15289" y="20497"/>
                    <a:pt x="15332" y="20507"/>
                  </a:cubicBezTo>
                  <a:cubicBezTo>
                    <a:pt x="17394" y="20896"/>
                    <a:pt x="19473" y="21262"/>
                    <a:pt x="21600" y="21600"/>
                  </a:cubicBezTo>
                  <a:cubicBezTo>
                    <a:pt x="21462" y="9847"/>
                    <a:pt x="21057" y="0"/>
                    <a:pt x="21057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8" name="Google Shape;1818;p50"/>
            <p:cNvSpPr/>
            <p:nvPr/>
          </p:nvSpPr>
          <p:spPr>
            <a:xfrm flipH="1">
              <a:off x="284203" y="117198"/>
              <a:ext cx="511647" cy="79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8" h="21600" fill="norm" stroke="1" extrusionOk="0">
                  <a:moveTo>
                    <a:pt x="16326" y="0"/>
                  </a:moveTo>
                  <a:cubicBezTo>
                    <a:pt x="11290" y="0"/>
                    <a:pt x="7382" y="3654"/>
                    <a:pt x="5623" y="6383"/>
                  </a:cubicBezTo>
                  <a:cubicBezTo>
                    <a:pt x="5522" y="6535"/>
                    <a:pt x="5429" y="6687"/>
                    <a:pt x="5336" y="6841"/>
                  </a:cubicBezTo>
                  <a:cubicBezTo>
                    <a:pt x="3852" y="9334"/>
                    <a:pt x="3294" y="11963"/>
                    <a:pt x="2596" y="14579"/>
                  </a:cubicBezTo>
                  <a:cubicBezTo>
                    <a:pt x="2573" y="14655"/>
                    <a:pt x="2554" y="14731"/>
                    <a:pt x="2535" y="14807"/>
                  </a:cubicBezTo>
                  <a:cubicBezTo>
                    <a:pt x="1957" y="16933"/>
                    <a:pt x="1108" y="19036"/>
                    <a:pt x="35" y="21077"/>
                  </a:cubicBezTo>
                  <a:cubicBezTo>
                    <a:pt x="-110" y="21353"/>
                    <a:pt x="224" y="21600"/>
                    <a:pt x="608" y="21600"/>
                  </a:cubicBezTo>
                  <a:cubicBezTo>
                    <a:pt x="717" y="21600"/>
                    <a:pt x="830" y="21580"/>
                    <a:pt x="937" y="21535"/>
                  </a:cubicBezTo>
                  <a:cubicBezTo>
                    <a:pt x="1558" y="21270"/>
                    <a:pt x="2260" y="20840"/>
                    <a:pt x="2934" y="20366"/>
                  </a:cubicBezTo>
                  <a:cubicBezTo>
                    <a:pt x="4472" y="19291"/>
                    <a:pt x="5875" y="17997"/>
                    <a:pt x="5875" y="17997"/>
                  </a:cubicBezTo>
                  <a:lnTo>
                    <a:pt x="11394" y="17047"/>
                  </a:lnTo>
                  <a:cubicBezTo>
                    <a:pt x="11394" y="17047"/>
                    <a:pt x="18645" y="15420"/>
                    <a:pt x="18971" y="11958"/>
                  </a:cubicBezTo>
                  <a:cubicBezTo>
                    <a:pt x="18998" y="11634"/>
                    <a:pt x="19006" y="11320"/>
                    <a:pt x="18986" y="11019"/>
                  </a:cubicBezTo>
                  <a:cubicBezTo>
                    <a:pt x="18820" y="8111"/>
                    <a:pt x="16641" y="6340"/>
                    <a:pt x="16641" y="6340"/>
                  </a:cubicBezTo>
                  <a:lnTo>
                    <a:pt x="17766" y="5642"/>
                  </a:lnTo>
                  <a:lnTo>
                    <a:pt x="21242" y="3478"/>
                  </a:lnTo>
                  <a:cubicBezTo>
                    <a:pt x="21490" y="1973"/>
                    <a:pt x="20478" y="563"/>
                    <a:pt x="18142" y="158"/>
                  </a:cubicBezTo>
                  <a:cubicBezTo>
                    <a:pt x="17522" y="50"/>
                    <a:pt x="16916" y="0"/>
                    <a:pt x="16326" y="0"/>
                  </a:cubicBezTo>
                  <a:close/>
                </a:path>
              </a:pathLst>
            </a:custGeom>
            <a:solidFill>
              <a:srgbClr val="B4E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39" name="Google Shape;1819;p50"/>
            <p:cNvSpPr/>
            <p:nvPr/>
          </p:nvSpPr>
          <p:spPr>
            <a:xfrm flipH="1">
              <a:off x="506930" y="525079"/>
              <a:ext cx="233717" cy="383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3" h="21600" fill="norm" stroke="1" extrusionOk="0">
                  <a:moveTo>
                    <a:pt x="18390" y="0"/>
                  </a:moveTo>
                  <a:cubicBezTo>
                    <a:pt x="17686" y="0"/>
                    <a:pt x="16950" y="325"/>
                    <a:pt x="16410" y="655"/>
                  </a:cubicBezTo>
                  <a:cubicBezTo>
                    <a:pt x="12010" y="3345"/>
                    <a:pt x="10084" y="7194"/>
                    <a:pt x="7335" y="10640"/>
                  </a:cubicBezTo>
                  <a:cubicBezTo>
                    <a:pt x="5936" y="12394"/>
                    <a:pt x="4295" y="14064"/>
                    <a:pt x="2585" y="15698"/>
                  </a:cubicBezTo>
                  <a:cubicBezTo>
                    <a:pt x="1411" y="16816"/>
                    <a:pt x="-272" y="17919"/>
                    <a:pt x="37" y="19342"/>
                  </a:cubicBezTo>
                  <a:cubicBezTo>
                    <a:pt x="180" y="20009"/>
                    <a:pt x="482" y="21417"/>
                    <a:pt x="1789" y="21585"/>
                  </a:cubicBezTo>
                  <a:cubicBezTo>
                    <a:pt x="1864" y="21595"/>
                    <a:pt x="1940" y="21600"/>
                    <a:pt x="2014" y="21600"/>
                  </a:cubicBezTo>
                  <a:cubicBezTo>
                    <a:pt x="2675" y="21600"/>
                    <a:pt x="3250" y="21217"/>
                    <a:pt x="3590" y="20834"/>
                  </a:cubicBezTo>
                  <a:cubicBezTo>
                    <a:pt x="4797" y="19480"/>
                    <a:pt x="4755" y="17841"/>
                    <a:pt x="4654" y="16291"/>
                  </a:cubicBezTo>
                  <a:cubicBezTo>
                    <a:pt x="4840" y="17068"/>
                    <a:pt x="5165" y="17824"/>
                    <a:pt x="5625" y="18549"/>
                  </a:cubicBezTo>
                  <a:cubicBezTo>
                    <a:pt x="5895" y="18969"/>
                    <a:pt x="6322" y="19432"/>
                    <a:pt x="7041" y="19489"/>
                  </a:cubicBezTo>
                  <a:cubicBezTo>
                    <a:pt x="7087" y="19494"/>
                    <a:pt x="7131" y="19495"/>
                    <a:pt x="7176" y="19495"/>
                  </a:cubicBezTo>
                  <a:cubicBezTo>
                    <a:pt x="7941" y="19495"/>
                    <a:pt x="8525" y="18995"/>
                    <a:pt x="8810" y="18534"/>
                  </a:cubicBezTo>
                  <a:cubicBezTo>
                    <a:pt x="9907" y="16763"/>
                    <a:pt x="9363" y="14784"/>
                    <a:pt x="8801" y="12919"/>
                  </a:cubicBezTo>
                  <a:cubicBezTo>
                    <a:pt x="9313" y="13408"/>
                    <a:pt x="9531" y="14002"/>
                    <a:pt x="10018" y="14506"/>
                  </a:cubicBezTo>
                  <a:cubicBezTo>
                    <a:pt x="10425" y="14930"/>
                    <a:pt x="11149" y="15298"/>
                    <a:pt x="11903" y="15298"/>
                  </a:cubicBezTo>
                  <a:cubicBezTo>
                    <a:pt x="12045" y="15298"/>
                    <a:pt x="12188" y="15285"/>
                    <a:pt x="12330" y="15257"/>
                  </a:cubicBezTo>
                  <a:cubicBezTo>
                    <a:pt x="12973" y="15131"/>
                    <a:pt x="13385" y="14736"/>
                    <a:pt x="13626" y="14342"/>
                  </a:cubicBezTo>
                  <a:cubicBezTo>
                    <a:pt x="14114" y="13580"/>
                    <a:pt x="14189" y="12746"/>
                    <a:pt x="14189" y="11926"/>
                  </a:cubicBezTo>
                  <a:cubicBezTo>
                    <a:pt x="14180" y="10813"/>
                    <a:pt x="14029" y="9694"/>
                    <a:pt x="13728" y="8596"/>
                  </a:cubicBezTo>
                  <a:cubicBezTo>
                    <a:pt x="13946" y="8927"/>
                    <a:pt x="14164" y="9262"/>
                    <a:pt x="14381" y="9594"/>
                  </a:cubicBezTo>
                  <a:cubicBezTo>
                    <a:pt x="14767" y="10188"/>
                    <a:pt x="15328" y="10870"/>
                    <a:pt x="16342" y="10954"/>
                  </a:cubicBezTo>
                  <a:cubicBezTo>
                    <a:pt x="16410" y="10960"/>
                    <a:pt x="16478" y="10963"/>
                    <a:pt x="16545" y="10963"/>
                  </a:cubicBezTo>
                  <a:cubicBezTo>
                    <a:pt x="17616" y="10963"/>
                    <a:pt x="18406" y="10235"/>
                    <a:pt x="18714" y="9563"/>
                  </a:cubicBezTo>
                  <a:cubicBezTo>
                    <a:pt x="19535" y="7824"/>
                    <a:pt x="18915" y="5960"/>
                    <a:pt x="18286" y="4184"/>
                  </a:cubicBezTo>
                  <a:cubicBezTo>
                    <a:pt x="18746" y="4567"/>
                    <a:pt x="19198" y="4951"/>
                    <a:pt x="19652" y="5335"/>
                  </a:cubicBezTo>
                  <a:cubicBezTo>
                    <a:pt x="19760" y="5418"/>
                    <a:pt x="19879" y="5512"/>
                    <a:pt x="20046" y="5534"/>
                  </a:cubicBezTo>
                  <a:cubicBezTo>
                    <a:pt x="20070" y="5537"/>
                    <a:pt x="20095" y="5539"/>
                    <a:pt x="20118" y="5539"/>
                  </a:cubicBezTo>
                  <a:cubicBezTo>
                    <a:pt x="20413" y="5539"/>
                    <a:pt x="20605" y="5308"/>
                    <a:pt x="20691" y="5120"/>
                  </a:cubicBezTo>
                  <a:cubicBezTo>
                    <a:pt x="21328" y="3644"/>
                    <a:pt x="21008" y="2010"/>
                    <a:pt x="19821" y="676"/>
                  </a:cubicBezTo>
                  <a:cubicBezTo>
                    <a:pt x="19620" y="450"/>
                    <a:pt x="19375" y="225"/>
                    <a:pt x="19016" y="99"/>
                  </a:cubicBezTo>
                  <a:cubicBezTo>
                    <a:pt x="18815" y="30"/>
                    <a:pt x="18603" y="0"/>
                    <a:pt x="1839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0" name="Google Shape;1820;p50"/>
            <p:cNvSpPr/>
            <p:nvPr/>
          </p:nvSpPr>
          <p:spPr>
            <a:xfrm flipH="1">
              <a:off x="517811" y="327533"/>
              <a:ext cx="45740" cy="208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fill="norm" stroke="1" extrusionOk="0">
                  <a:moveTo>
                    <a:pt x="554" y="0"/>
                  </a:moveTo>
                  <a:cubicBezTo>
                    <a:pt x="468" y="0"/>
                    <a:pt x="376" y="5"/>
                    <a:pt x="290" y="12"/>
                  </a:cubicBezTo>
                  <a:cubicBezTo>
                    <a:pt x="47" y="44"/>
                    <a:pt x="-72" y="129"/>
                    <a:pt x="47" y="187"/>
                  </a:cubicBezTo>
                  <a:cubicBezTo>
                    <a:pt x="13957" y="6768"/>
                    <a:pt x="20421" y="14121"/>
                    <a:pt x="18662" y="21463"/>
                  </a:cubicBezTo>
                  <a:cubicBezTo>
                    <a:pt x="18662" y="21532"/>
                    <a:pt x="18905" y="21600"/>
                    <a:pt x="19195" y="21600"/>
                  </a:cubicBezTo>
                  <a:lnTo>
                    <a:pt x="19228" y="21600"/>
                  </a:lnTo>
                  <a:cubicBezTo>
                    <a:pt x="19525" y="21600"/>
                    <a:pt x="19769" y="21541"/>
                    <a:pt x="19808" y="21474"/>
                  </a:cubicBezTo>
                  <a:cubicBezTo>
                    <a:pt x="21528" y="14091"/>
                    <a:pt x="15057" y="6692"/>
                    <a:pt x="1068" y="72"/>
                  </a:cubicBezTo>
                  <a:cubicBezTo>
                    <a:pt x="956" y="23"/>
                    <a:pt x="758" y="0"/>
                    <a:pt x="554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1" name="Google Shape;1821;p50"/>
            <p:cNvSpPr/>
            <p:nvPr/>
          </p:nvSpPr>
          <p:spPr>
            <a:xfrm flipH="1">
              <a:off x="403049" y="568743"/>
              <a:ext cx="89001" cy="45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3" h="21600" fill="norm" stroke="1" extrusionOk="0">
                  <a:moveTo>
                    <a:pt x="823" y="0"/>
                  </a:moveTo>
                  <a:cubicBezTo>
                    <a:pt x="709" y="0"/>
                    <a:pt x="599" y="136"/>
                    <a:pt x="549" y="366"/>
                  </a:cubicBezTo>
                  <a:cubicBezTo>
                    <a:pt x="-468" y="5172"/>
                    <a:pt x="-45" y="11184"/>
                    <a:pt x="1588" y="15244"/>
                  </a:cubicBezTo>
                  <a:cubicBezTo>
                    <a:pt x="2250" y="16844"/>
                    <a:pt x="2958" y="17913"/>
                    <a:pt x="3751" y="18350"/>
                  </a:cubicBezTo>
                  <a:cubicBezTo>
                    <a:pt x="4064" y="18522"/>
                    <a:pt x="4398" y="18616"/>
                    <a:pt x="4751" y="18616"/>
                  </a:cubicBezTo>
                  <a:cubicBezTo>
                    <a:pt x="5142" y="18616"/>
                    <a:pt x="5555" y="18501"/>
                    <a:pt x="5985" y="18271"/>
                  </a:cubicBezTo>
                  <a:cubicBezTo>
                    <a:pt x="7419" y="17468"/>
                    <a:pt x="8674" y="15596"/>
                    <a:pt x="9471" y="13106"/>
                  </a:cubicBezTo>
                  <a:cubicBezTo>
                    <a:pt x="10264" y="17554"/>
                    <a:pt x="12345" y="21026"/>
                    <a:pt x="14707" y="21557"/>
                  </a:cubicBezTo>
                  <a:cubicBezTo>
                    <a:pt x="14903" y="21600"/>
                    <a:pt x="15127" y="21600"/>
                    <a:pt x="15330" y="21600"/>
                  </a:cubicBezTo>
                  <a:cubicBezTo>
                    <a:pt x="17713" y="21600"/>
                    <a:pt x="20051" y="18666"/>
                    <a:pt x="21068" y="14261"/>
                  </a:cubicBezTo>
                  <a:cubicBezTo>
                    <a:pt x="21132" y="13996"/>
                    <a:pt x="21068" y="13587"/>
                    <a:pt x="20915" y="13458"/>
                  </a:cubicBezTo>
                  <a:cubicBezTo>
                    <a:pt x="20876" y="13422"/>
                    <a:pt x="20833" y="13400"/>
                    <a:pt x="20790" y="13400"/>
                  </a:cubicBezTo>
                  <a:cubicBezTo>
                    <a:pt x="20673" y="13400"/>
                    <a:pt x="20563" y="13537"/>
                    <a:pt x="20517" y="13766"/>
                  </a:cubicBezTo>
                  <a:cubicBezTo>
                    <a:pt x="19602" y="17726"/>
                    <a:pt x="17504" y="20388"/>
                    <a:pt x="15355" y="20388"/>
                  </a:cubicBezTo>
                  <a:cubicBezTo>
                    <a:pt x="15159" y="20388"/>
                    <a:pt x="14967" y="20366"/>
                    <a:pt x="14772" y="20323"/>
                  </a:cubicBezTo>
                  <a:cubicBezTo>
                    <a:pt x="12413" y="19828"/>
                    <a:pt x="10357" y="16048"/>
                    <a:pt x="9870" y="11406"/>
                  </a:cubicBezTo>
                  <a:cubicBezTo>
                    <a:pt x="9848" y="11141"/>
                    <a:pt x="9734" y="10969"/>
                    <a:pt x="9603" y="10911"/>
                  </a:cubicBezTo>
                  <a:cubicBezTo>
                    <a:pt x="9589" y="10911"/>
                    <a:pt x="9571" y="10904"/>
                    <a:pt x="9557" y="10904"/>
                  </a:cubicBezTo>
                  <a:cubicBezTo>
                    <a:pt x="9446" y="10904"/>
                    <a:pt x="9357" y="11040"/>
                    <a:pt x="9297" y="11234"/>
                  </a:cubicBezTo>
                  <a:cubicBezTo>
                    <a:pt x="8635" y="14075"/>
                    <a:pt x="7330" y="16256"/>
                    <a:pt x="5828" y="17059"/>
                  </a:cubicBezTo>
                  <a:cubicBezTo>
                    <a:pt x="5434" y="17289"/>
                    <a:pt x="5057" y="17403"/>
                    <a:pt x="4697" y="17403"/>
                  </a:cubicBezTo>
                  <a:cubicBezTo>
                    <a:pt x="4423" y="17403"/>
                    <a:pt x="4157" y="17332"/>
                    <a:pt x="3904" y="17203"/>
                  </a:cubicBezTo>
                  <a:cubicBezTo>
                    <a:pt x="3242" y="16794"/>
                    <a:pt x="2627" y="15904"/>
                    <a:pt x="2051" y="14484"/>
                  </a:cubicBezTo>
                  <a:cubicBezTo>
                    <a:pt x="549" y="10746"/>
                    <a:pt x="172" y="5258"/>
                    <a:pt x="1101" y="854"/>
                  </a:cubicBezTo>
                  <a:cubicBezTo>
                    <a:pt x="1172" y="545"/>
                    <a:pt x="1101" y="179"/>
                    <a:pt x="948" y="50"/>
                  </a:cubicBezTo>
                  <a:cubicBezTo>
                    <a:pt x="909" y="14"/>
                    <a:pt x="866" y="0"/>
                    <a:pt x="823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2" name="Google Shape;1822;p50"/>
            <p:cNvSpPr/>
            <p:nvPr/>
          </p:nvSpPr>
          <p:spPr>
            <a:xfrm flipH="1">
              <a:off x="431880" y="648852"/>
              <a:ext cx="95949" cy="43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4" h="21600" fill="norm" stroke="1" extrusionOk="0">
                  <a:moveTo>
                    <a:pt x="431" y="0"/>
                  </a:moveTo>
                  <a:cubicBezTo>
                    <a:pt x="304" y="0"/>
                    <a:pt x="197" y="171"/>
                    <a:pt x="160" y="440"/>
                  </a:cubicBezTo>
                  <a:cubicBezTo>
                    <a:pt x="-230" y="3870"/>
                    <a:pt x="100" y="7717"/>
                    <a:pt x="1051" y="10945"/>
                  </a:cubicBezTo>
                  <a:cubicBezTo>
                    <a:pt x="2005" y="14189"/>
                    <a:pt x="3456" y="16366"/>
                    <a:pt x="5007" y="16925"/>
                  </a:cubicBezTo>
                  <a:cubicBezTo>
                    <a:pt x="5314" y="17029"/>
                    <a:pt x="5628" y="17074"/>
                    <a:pt x="5945" y="17074"/>
                  </a:cubicBezTo>
                  <a:cubicBezTo>
                    <a:pt x="7756" y="17074"/>
                    <a:pt x="9698" y="15397"/>
                    <a:pt x="11763" y="11967"/>
                  </a:cubicBezTo>
                  <a:cubicBezTo>
                    <a:pt x="12443" y="15710"/>
                    <a:pt x="13811" y="18826"/>
                    <a:pt x="15492" y="20392"/>
                  </a:cubicBezTo>
                  <a:cubicBezTo>
                    <a:pt x="16336" y="21227"/>
                    <a:pt x="17250" y="21600"/>
                    <a:pt x="18181" y="21600"/>
                  </a:cubicBezTo>
                  <a:cubicBezTo>
                    <a:pt x="19218" y="21600"/>
                    <a:pt x="20232" y="21093"/>
                    <a:pt x="21163" y="20109"/>
                  </a:cubicBezTo>
                  <a:cubicBezTo>
                    <a:pt x="21307" y="19982"/>
                    <a:pt x="21370" y="19602"/>
                    <a:pt x="21287" y="19281"/>
                  </a:cubicBezTo>
                  <a:cubicBezTo>
                    <a:pt x="21243" y="19043"/>
                    <a:pt x="21140" y="18908"/>
                    <a:pt x="21030" y="18908"/>
                  </a:cubicBezTo>
                  <a:cubicBezTo>
                    <a:pt x="20990" y="18908"/>
                    <a:pt x="20953" y="18923"/>
                    <a:pt x="20913" y="18961"/>
                  </a:cubicBezTo>
                  <a:cubicBezTo>
                    <a:pt x="20056" y="19870"/>
                    <a:pt x="19102" y="20332"/>
                    <a:pt x="18151" y="20332"/>
                  </a:cubicBezTo>
                  <a:cubicBezTo>
                    <a:pt x="17317" y="20332"/>
                    <a:pt x="16483" y="19975"/>
                    <a:pt x="15716" y="19236"/>
                  </a:cubicBezTo>
                  <a:cubicBezTo>
                    <a:pt x="14061" y="17715"/>
                    <a:pt x="12733" y="14517"/>
                    <a:pt x="12156" y="10714"/>
                  </a:cubicBezTo>
                  <a:cubicBezTo>
                    <a:pt x="12110" y="10535"/>
                    <a:pt x="12053" y="10394"/>
                    <a:pt x="11966" y="10349"/>
                  </a:cubicBezTo>
                  <a:cubicBezTo>
                    <a:pt x="11936" y="10334"/>
                    <a:pt x="11906" y="10319"/>
                    <a:pt x="11873" y="10319"/>
                  </a:cubicBezTo>
                  <a:cubicBezTo>
                    <a:pt x="11813" y="10319"/>
                    <a:pt x="11753" y="10349"/>
                    <a:pt x="11699" y="10438"/>
                  </a:cubicBezTo>
                  <a:cubicBezTo>
                    <a:pt x="9654" y="14010"/>
                    <a:pt x="7733" y="15814"/>
                    <a:pt x="5961" y="15814"/>
                  </a:cubicBezTo>
                  <a:cubicBezTo>
                    <a:pt x="5668" y="15814"/>
                    <a:pt x="5378" y="15769"/>
                    <a:pt x="5091" y="15665"/>
                  </a:cubicBezTo>
                  <a:cubicBezTo>
                    <a:pt x="3686" y="15158"/>
                    <a:pt x="2399" y="13212"/>
                    <a:pt x="1528" y="10259"/>
                  </a:cubicBezTo>
                  <a:cubicBezTo>
                    <a:pt x="657" y="7292"/>
                    <a:pt x="370" y="3870"/>
                    <a:pt x="724" y="768"/>
                  </a:cubicBezTo>
                  <a:cubicBezTo>
                    <a:pt x="764" y="440"/>
                    <a:pt x="657" y="67"/>
                    <a:pt x="514" y="22"/>
                  </a:cubicBezTo>
                  <a:cubicBezTo>
                    <a:pt x="487" y="7"/>
                    <a:pt x="457" y="0"/>
                    <a:pt x="431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3" name="Google Shape;1823;p50"/>
            <p:cNvSpPr/>
            <p:nvPr/>
          </p:nvSpPr>
          <p:spPr>
            <a:xfrm flipH="1">
              <a:off x="520976" y="506272"/>
              <a:ext cx="274874" cy="406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6" h="21600" fill="norm" stroke="1" extrusionOk="0">
                  <a:moveTo>
                    <a:pt x="18961" y="0"/>
                  </a:moveTo>
                  <a:cubicBezTo>
                    <a:pt x="18848" y="0"/>
                    <a:pt x="18737" y="6"/>
                    <a:pt x="18628" y="17"/>
                  </a:cubicBezTo>
                  <a:cubicBezTo>
                    <a:pt x="17432" y="146"/>
                    <a:pt x="16465" y="759"/>
                    <a:pt x="15746" y="1424"/>
                  </a:cubicBezTo>
                  <a:cubicBezTo>
                    <a:pt x="14340" y="2727"/>
                    <a:pt x="13568" y="4341"/>
                    <a:pt x="13577" y="5960"/>
                  </a:cubicBezTo>
                  <a:cubicBezTo>
                    <a:pt x="13201" y="5347"/>
                    <a:pt x="12703" y="4659"/>
                    <a:pt x="11768" y="4495"/>
                  </a:cubicBezTo>
                  <a:cubicBezTo>
                    <a:pt x="11632" y="4471"/>
                    <a:pt x="11499" y="4460"/>
                    <a:pt x="11366" y="4460"/>
                  </a:cubicBezTo>
                  <a:cubicBezTo>
                    <a:pt x="10419" y="4460"/>
                    <a:pt x="9563" y="5027"/>
                    <a:pt x="9058" y="5615"/>
                  </a:cubicBezTo>
                  <a:cubicBezTo>
                    <a:pt x="7890" y="6961"/>
                    <a:pt x="7587" y="8562"/>
                    <a:pt x="7307" y="10112"/>
                  </a:cubicBezTo>
                  <a:cubicBezTo>
                    <a:pt x="7177" y="9592"/>
                    <a:pt x="7032" y="9062"/>
                    <a:pt x="6629" y="8611"/>
                  </a:cubicBezTo>
                  <a:cubicBezTo>
                    <a:pt x="6260" y="8195"/>
                    <a:pt x="5602" y="7856"/>
                    <a:pt x="4901" y="7856"/>
                  </a:cubicBezTo>
                  <a:cubicBezTo>
                    <a:pt x="4877" y="7856"/>
                    <a:pt x="4852" y="7857"/>
                    <a:pt x="4827" y="7858"/>
                  </a:cubicBezTo>
                  <a:cubicBezTo>
                    <a:pt x="4784" y="8006"/>
                    <a:pt x="4748" y="8155"/>
                    <a:pt x="4713" y="8303"/>
                  </a:cubicBezTo>
                  <a:cubicBezTo>
                    <a:pt x="3639" y="12464"/>
                    <a:pt x="2060" y="16581"/>
                    <a:pt x="64" y="20576"/>
                  </a:cubicBezTo>
                  <a:cubicBezTo>
                    <a:pt x="-205" y="21117"/>
                    <a:pt x="416" y="21600"/>
                    <a:pt x="1130" y="21600"/>
                  </a:cubicBezTo>
                  <a:cubicBezTo>
                    <a:pt x="1333" y="21600"/>
                    <a:pt x="1543" y="21561"/>
                    <a:pt x="1743" y="21473"/>
                  </a:cubicBezTo>
                  <a:cubicBezTo>
                    <a:pt x="2896" y="20954"/>
                    <a:pt x="4201" y="20112"/>
                    <a:pt x="5455" y="19185"/>
                  </a:cubicBezTo>
                  <a:cubicBezTo>
                    <a:pt x="6182" y="18512"/>
                    <a:pt x="7241" y="17918"/>
                    <a:pt x="7977" y="17264"/>
                  </a:cubicBezTo>
                  <a:cubicBezTo>
                    <a:pt x="9217" y="16183"/>
                    <a:pt x="10247" y="15099"/>
                    <a:pt x="11529" y="14049"/>
                  </a:cubicBezTo>
                  <a:cubicBezTo>
                    <a:pt x="13102" y="12756"/>
                    <a:pt x="14506" y="11369"/>
                    <a:pt x="15869" y="9968"/>
                  </a:cubicBezTo>
                  <a:cubicBezTo>
                    <a:pt x="18448" y="7323"/>
                    <a:pt x="21395" y="4480"/>
                    <a:pt x="21251" y="1290"/>
                  </a:cubicBezTo>
                  <a:cubicBezTo>
                    <a:pt x="21219" y="538"/>
                    <a:pt x="20068" y="0"/>
                    <a:pt x="1896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4" name="Google Shape;1824;p50"/>
            <p:cNvSpPr/>
            <p:nvPr/>
          </p:nvSpPr>
          <p:spPr>
            <a:xfrm flipH="1">
              <a:off x="339315" y="314729"/>
              <a:ext cx="144805" cy="208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600" fill="norm" stroke="1" extrusionOk="0">
                  <a:moveTo>
                    <a:pt x="11303" y="0"/>
                  </a:moveTo>
                  <a:cubicBezTo>
                    <a:pt x="10266" y="0"/>
                    <a:pt x="9305" y="140"/>
                    <a:pt x="8514" y="471"/>
                  </a:cubicBezTo>
                  <a:cubicBezTo>
                    <a:pt x="3424" y="2613"/>
                    <a:pt x="233" y="6678"/>
                    <a:pt x="12" y="10808"/>
                  </a:cubicBezTo>
                  <a:cubicBezTo>
                    <a:pt x="-42" y="11695"/>
                    <a:pt x="67" y="12661"/>
                    <a:pt x="888" y="13355"/>
                  </a:cubicBezTo>
                  <a:cubicBezTo>
                    <a:pt x="1343" y="13746"/>
                    <a:pt x="2105" y="13982"/>
                    <a:pt x="2825" y="13982"/>
                  </a:cubicBezTo>
                  <a:cubicBezTo>
                    <a:pt x="3368" y="13982"/>
                    <a:pt x="3889" y="13847"/>
                    <a:pt x="4231" y="13539"/>
                  </a:cubicBezTo>
                  <a:cubicBezTo>
                    <a:pt x="3786" y="14986"/>
                    <a:pt x="4354" y="16559"/>
                    <a:pt x="4769" y="17997"/>
                  </a:cubicBezTo>
                  <a:cubicBezTo>
                    <a:pt x="5230" y="19551"/>
                    <a:pt x="6602" y="21249"/>
                    <a:pt x="8865" y="21347"/>
                  </a:cubicBezTo>
                  <a:cubicBezTo>
                    <a:pt x="8935" y="21350"/>
                    <a:pt x="9004" y="21351"/>
                    <a:pt x="9073" y="21351"/>
                  </a:cubicBezTo>
                  <a:cubicBezTo>
                    <a:pt x="10396" y="21351"/>
                    <a:pt x="11636" y="20754"/>
                    <a:pt x="12400" y="19996"/>
                  </a:cubicBezTo>
                  <a:cubicBezTo>
                    <a:pt x="13221" y="19194"/>
                    <a:pt x="13623" y="18238"/>
                    <a:pt x="14025" y="17293"/>
                  </a:cubicBezTo>
                  <a:cubicBezTo>
                    <a:pt x="14776" y="18286"/>
                    <a:pt x="15538" y="19301"/>
                    <a:pt x="16646" y="20130"/>
                  </a:cubicBezTo>
                  <a:cubicBezTo>
                    <a:pt x="17755" y="20950"/>
                    <a:pt x="19270" y="21578"/>
                    <a:pt x="20879" y="21597"/>
                  </a:cubicBezTo>
                  <a:cubicBezTo>
                    <a:pt x="20937" y="21598"/>
                    <a:pt x="20995" y="21600"/>
                    <a:pt x="21053" y="21600"/>
                  </a:cubicBezTo>
                  <a:cubicBezTo>
                    <a:pt x="21225" y="21600"/>
                    <a:pt x="21390" y="21589"/>
                    <a:pt x="21558" y="21569"/>
                  </a:cubicBezTo>
                  <a:cubicBezTo>
                    <a:pt x="20961" y="10478"/>
                    <a:pt x="13162" y="3724"/>
                    <a:pt x="13162" y="3724"/>
                  </a:cubicBezTo>
                  <a:lnTo>
                    <a:pt x="17189" y="1062"/>
                  </a:lnTo>
                  <a:cubicBezTo>
                    <a:pt x="15341" y="463"/>
                    <a:pt x="13194" y="0"/>
                    <a:pt x="1130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5" name="Google Shape;1825;p50"/>
            <p:cNvSpPr/>
            <p:nvPr/>
          </p:nvSpPr>
          <p:spPr>
            <a:xfrm flipH="1">
              <a:off x="281588" y="231469"/>
              <a:ext cx="156314" cy="169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4" h="21600" fill="norm" stroke="1" extrusionOk="0">
                  <a:moveTo>
                    <a:pt x="18888" y="0"/>
                  </a:moveTo>
                  <a:cubicBezTo>
                    <a:pt x="16606" y="0"/>
                    <a:pt x="14607" y="2610"/>
                    <a:pt x="13585" y="3332"/>
                  </a:cubicBezTo>
                  <a:cubicBezTo>
                    <a:pt x="13293" y="3534"/>
                    <a:pt x="13042" y="3610"/>
                    <a:pt x="12791" y="3610"/>
                  </a:cubicBezTo>
                  <a:cubicBezTo>
                    <a:pt x="12031" y="3610"/>
                    <a:pt x="11288" y="2897"/>
                    <a:pt x="9438" y="2834"/>
                  </a:cubicBezTo>
                  <a:cubicBezTo>
                    <a:pt x="9395" y="2832"/>
                    <a:pt x="9354" y="2832"/>
                    <a:pt x="9312" y="2832"/>
                  </a:cubicBezTo>
                  <a:cubicBezTo>
                    <a:pt x="6981" y="2832"/>
                    <a:pt x="6572" y="5062"/>
                    <a:pt x="6572" y="5062"/>
                  </a:cubicBezTo>
                  <a:cubicBezTo>
                    <a:pt x="6572" y="5062"/>
                    <a:pt x="5907" y="4139"/>
                    <a:pt x="4314" y="4139"/>
                  </a:cubicBezTo>
                  <a:cubicBezTo>
                    <a:pt x="3938" y="4139"/>
                    <a:pt x="3514" y="4190"/>
                    <a:pt x="3033" y="4316"/>
                  </a:cubicBezTo>
                  <a:cubicBezTo>
                    <a:pt x="496" y="4978"/>
                    <a:pt x="0" y="12418"/>
                    <a:pt x="0" y="12418"/>
                  </a:cubicBezTo>
                  <a:cubicBezTo>
                    <a:pt x="1049" y="14454"/>
                    <a:pt x="2599" y="15137"/>
                    <a:pt x="4207" y="15137"/>
                  </a:cubicBezTo>
                  <a:cubicBezTo>
                    <a:pt x="7503" y="15137"/>
                    <a:pt x="11046" y="12265"/>
                    <a:pt x="11046" y="12265"/>
                  </a:cubicBezTo>
                  <a:cubicBezTo>
                    <a:pt x="11046" y="12265"/>
                    <a:pt x="11385" y="12584"/>
                    <a:pt x="11469" y="15654"/>
                  </a:cubicBezTo>
                  <a:cubicBezTo>
                    <a:pt x="11554" y="18711"/>
                    <a:pt x="6997" y="21600"/>
                    <a:pt x="6997" y="21600"/>
                  </a:cubicBezTo>
                  <a:cubicBezTo>
                    <a:pt x="6997" y="21600"/>
                    <a:pt x="7003" y="21600"/>
                    <a:pt x="7012" y="21600"/>
                  </a:cubicBezTo>
                  <a:cubicBezTo>
                    <a:pt x="7384" y="21600"/>
                    <a:pt x="13951" y="21522"/>
                    <a:pt x="17718" y="16066"/>
                  </a:cubicBezTo>
                  <a:cubicBezTo>
                    <a:pt x="21600" y="10439"/>
                    <a:pt x="19906" y="181"/>
                    <a:pt x="19906" y="181"/>
                  </a:cubicBezTo>
                  <a:cubicBezTo>
                    <a:pt x="19562" y="55"/>
                    <a:pt x="19223" y="0"/>
                    <a:pt x="1888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6" name="Google Shape;1826;p50"/>
            <p:cNvSpPr/>
            <p:nvPr/>
          </p:nvSpPr>
          <p:spPr>
            <a:xfrm flipH="1">
              <a:off x="390003" y="165470"/>
              <a:ext cx="69249" cy="74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6" h="21600" fill="norm" stroke="1" extrusionOk="0">
                  <a:moveTo>
                    <a:pt x="10439" y="0"/>
                  </a:moveTo>
                  <a:cubicBezTo>
                    <a:pt x="10161" y="0"/>
                    <a:pt x="9879" y="13"/>
                    <a:pt x="9597" y="44"/>
                  </a:cubicBezTo>
                  <a:cubicBezTo>
                    <a:pt x="2679" y="722"/>
                    <a:pt x="-738" y="8458"/>
                    <a:pt x="134" y="14511"/>
                  </a:cubicBezTo>
                  <a:cubicBezTo>
                    <a:pt x="385" y="16199"/>
                    <a:pt x="847" y="17905"/>
                    <a:pt x="1887" y="19295"/>
                  </a:cubicBezTo>
                  <a:cubicBezTo>
                    <a:pt x="2895" y="20616"/>
                    <a:pt x="4480" y="21600"/>
                    <a:pt x="6158" y="21600"/>
                  </a:cubicBezTo>
                  <a:cubicBezTo>
                    <a:pt x="6202" y="21600"/>
                    <a:pt x="6246" y="21600"/>
                    <a:pt x="6290" y="21600"/>
                  </a:cubicBezTo>
                  <a:cubicBezTo>
                    <a:pt x="8312" y="21517"/>
                    <a:pt x="10011" y="20021"/>
                    <a:pt x="11918" y="19343"/>
                  </a:cubicBezTo>
                  <a:cubicBezTo>
                    <a:pt x="13975" y="18582"/>
                    <a:pt x="16405" y="18692"/>
                    <a:pt x="18101" y="17336"/>
                  </a:cubicBezTo>
                  <a:cubicBezTo>
                    <a:pt x="19466" y="16251"/>
                    <a:pt x="20069" y="14458"/>
                    <a:pt x="20259" y="12718"/>
                  </a:cubicBezTo>
                  <a:cubicBezTo>
                    <a:pt x="20862" y="7133"/>
                    <a:pt x="16656" y="0"/>
                    <a:pt x="1043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7" name="Google Shape;1827;p50"/>
            <p:cNvSpPr/>
            <p:nvPr/>
          </p:nvSpPr>
          <p:spPr>
            <a:xfrm flipH="1">
              <a:off x="402117" y="185463"/>
              <a:ext cx="41669" cy="41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69" y="0"/>
                  </a:moveTo>
                  <a:cubicBezTo>
                    <a:pt x="4832" y="0"/>
                    <a:pt x="0" y="4846"/>
                    <a:pt x="0" y="10800"/>
                  </a:cubicBezTo>
                  <a:cubicBezTo>
                    <a:pt x="0" y="16762"/>
                    <a:pt x="4832" y="21600"/>
                    <a:pt x="10769" y="21600"/>
                  </a:cubicBezTo>
                  <a:cubicBezTo>
                    <a:pt x="16760" y="21600"/>
                    <a:pt x="21600" y="16762"/>
                    <a:pt x="21600" y="10800"/>
                  </a:cubicBezTo>
                  <a:cubicBezTo>
                    <a:pt x="21600" y="4846"/>
                    <a:pt x="16760" y="0"/>
                    <a:pt x="1076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8" name="Google Shape;1828;p50"/>
            <p:cNvSpPr/>
            <p:nvPr/>
          </p:nvSpPr>
          <p:spPr>
            <a:xfrm flipH="1">
              <a:off x="347484" y="269984"/>
              <a:ext cx="40017" cy="131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8" h="21600" fill="norm" stroke="1" extrusionOk="0">
                  <a:moveTo>
                    <a:pt x="669" y="0"/>
                  </a:moveTo>
                  <a:cubicBezTo>
                    <a:pt x="293" y="0"/>
                    <a:pt x="1" y="91"/>
                    <a:pt x="1" y="197"/>
                  </a:cubicBezTo>
                  <a:cubicBezTo>
                    <a:pt x="-45" y="1281"/>
                    <a:pt x="954" y="2365"/>
                    <a:pt x="2774" y="3268"/>
                  </a:cubicBezTo>
                  <a:cubicBezTo>
                    <a:pt x="4249" y="3986"/>
                    <a:pt x="6154" y="4563"/>
                    <a:pt x="8013" y="5129"/>
                  </a:cubicBezTo>
                  <a:cubicBezTo>
                    <a:pt x="8873" y="5402"/>
                    <a:pt x="9779" y="5677"/>
                    <a:pt x="10594" y="5967"/>
                  </a:cubicBezTo>
                  <a:cubicBezTo>
                    <a:pt x="16977" y="8136"/>
                    <a:pt x="20226" y="11448"/>
                    <a:pt x="18890" y="14379"/>
                  </a:cubicBezTo>
                  <a:cubicBezTo>
                    <a:pt x="17599" y="17265"/>
                    <a:pt x="10502" y="20073"/>
                    <a:pt x="1676" y="21204"/>
                  </a:cubicBezTo>
                  <a:cubicBezTo>
                    <a:pt x="1345" y="21248"/>
                    <a:pt x="1146" y="21374"/>
                    <a:pt x="1284" y="21480"/>
                  </a:cubicBezTo>
                  <a:cubicBezTo>
                    <a:pt x="1391" y="21556"/>
                    <a:pt x="1630" y="21600"/>
                    <a:pt x="1914" y="21600"/>
                  </a:cubicBezTo>
                  <a:cubicBezTo>
                    <a:pt x="1960" y="21600"/>
                    <a:pt x="2052" y="21600"/>
                    <a:pt x="2144" y="21585"/>
                  </a:cubicBezTo>
                  <a:cubicBezTo>
                    <a:pt x="11400" y="20395"/>
                    <a:pt x="18843" y="17464"/>
                    <a:pt x="20172" y="14440"/>
                  </a:cubicBezTo>
                  <a:cubicBezTo>
                    <a:pt x="21555" y="11389"/>
                    <a:pt x="18168" y="7939"/>
                    <a:pt x="11538" y="5677"/>
                  </a:cubicBezTo>
                  <a:cubicBezTo>
                    <a:pt x="10686" y="5387"/>
                    <a:pt x="9779" y="5114"/>
                    <a:pt x="8919" y="4839"/>
                  </a:cubicBezTo>
                  <a:cubicBezTo>
                    <a:pt x="7114" y="4288"/>
                    <a:pt x="5247" y="3710"/>
                    <a:pt x="3857" y="3037"/>
                  </a:cubicBezTo>
                  <a:cubicBezTo>
                    <a:pt x="2198" y="2213"/>
                    <a:pt x="1284" y="1205"/>
                    <a:pt x="1284" y="197"/>
                  </a:cubicBezTo>
                  <a:cubicBezTo>
                    <a:pt x="1284" y="91"/>
                    <a:pt x="1000" y="0"/>
                    <a:pt x="669" y="0"/>
                  </a:cubicBezTo>
                  <a:close/>
                </a:path>
              </a:pathLst>
            </a:custGeom>
            <a:solidFill>
              <a:srgbClr val="172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49" name="Google Shape;1829;p50"/>
            <p:cNvSpPr/>
            <p:nvPr/>
          </p:nvSpPr>
          <p:spPr>
            <a:xfrm flipH="1">
              <a:off x="828070" y="279155"/>
              <a:ext cx="137208" cy="328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4" h="21600" fill="norm" stroke="1" extrusionOk="0">
                  <a:moveTo>
                    <a:pt x="20181" y="0"/>
                  </a:moveTo>
                  <a:cubicBezTo>
                    <a:pt x="19894" y="0"/>
                    <a:pt x="19597" y="44"/>
                    <a:pt x="19342" y="145"/>
                  </a:cubicBezTo>
                  <a:cubicBezTo>
                    <a:pt x="18354" y="530"/>
                    <a:pt x="17501" y="983"/>
                    <a:pt x="16715" y="1432"/>
                  </a:cubicBezTo>
                  <a:cubicBezTo>
                    <a:pt x="10489" y="5027"/>
                    <a:pt x="6878" y="9236"/>
                    <a:pt x="3583" y="13403"/>
                  </a:cubicBezTo>
                  <a:cubicBezTo>
                    <a:pt x="2452" y="14830"/>
                    <a:pt x="958" y="17061"/>
                    <a:pt x="0" y="18738"/>
                  </a:cubicBezTo>
                  <a:cubicBezTo>
                    <a:pt x="14" y="18783"/>
                    <a:pt x="14" y="18819"/>
                    <a:pt x="28" y="18862"/>
                  </a:cubicBezTo>
                  <a:cubicBezTo>
                    <a:pt x="86" y="19021"/>
                    <a:pt x="143" y="19179"/>
                    <a:pt x="201" y="19339"/>
                  </a:cubicBezTo>
                  <a:cubicBezTo>
                    <a:pt x="418" y="19945"/>
                    <a:pt x="680" y="20539"/>
                    <a:pt x="972" y="21127"/>
                  </a:cubicBezTo>
                  <a:cubicBezTo>
                    <a:pt x="972" y="21141"/>
                    <a:pt x="986" y="21153"/>
                    <a:pt x="986" y="21165"/>
                  </a:cubicBezTo>
                  <a:cubicBezTo>
                    <a:pt x="1059" y="21312"/>
                    <a:pt x="1145" y="21459"/>
                    <a:pt x="1220" y="21600"/>
                  </a:cubicBezTo>
                  <a:cubicBezTo>
                    <a:pt x="1435" y="21361"/>
                    <a:pt x="1636" y="21115"/>
                    <a:pt x="1811" y="20871"/>
                  </a:cubicBezTo>
                  <a:cubicBezTo>
                    <a:pt x="2003" y="20638"/>
                    <a:pt x="2160" y="20406"/>
                    <a:pt x="2318" y="20197"/>
                  </a:cubicBezTo>
                  <a:cubicBezTo>
                    <a:pt x="2681" y="19689"/>
                    <a:pt x="2989" y="19266"/>
                    <a:pt x="3162" y="19063"/>
                  </a:cubicBezTo>
                  <a:cubicBezTo>
                    <a:pt x="8862" y="12876"/>
                    <a:pt x="15598" y="6847"/>
                    <a:pt x="21270" y="646"/>
                  </a:cubicBezTo>
                  <a:lnTo>
                    <a:pt x="21284" y="640"/>
                  </a:lnTo>
                  <a:cubicBezTo>
                    <a:pt x="21600" y="292"/>
                    <a:pt x="20925" y="0"/>
                    <a:pt x="2018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0" name="Google Shape;1830;p50"/>
            <p:cNvSpPr/>
            <p:nvPr/>
          </p:nvSpPr>
          <p:spPr>
            <a:xfrm flipH="1">
              <a:off x="717972" y="340952"/>
              <a:ext cx="240972" cy="280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8" h="21600" fill="norm" stroke="1" extrusionOk="0">
                  <a:moveTo>
                    <a:pt x="20675" y="0"/>
                  </a:moveTo>
                  <a:cubicBezTo>
                    <a:pt x="20582" y="0"/>
                    <a:pt x="20485" y="16"/>
                    <a:pt x="20386" y="53"/>
                  </a:cubicBezTo>
                  <a:cubicBezTo>
                    <a:pt x="19693" y="327"/>
                    <a:pt x="19032" y="686"/>
                    <a:pt x="18411" y="1059"/>
                  </a:cubicBezTo>
                  <a:cubicBezTo>
                    <a:pt x="13470" y="4031"/>
                    <a:pt x="9661" y="8102"/>
                    <a:pt x="6050" y="12180"/>
                  </a:cubicBezTo>
                  <a:cubicBezTo>
                    <a:pt x="4611" y="13804"/>
                    <a:pt x="2421" y="16561"/>
                    <a:pt x="1190" y="18297"/>
                  </a:cubicBezTo>
                  <a:cubicBezTo>
                    <a:pt x="1049" y="18499"/>
                    <a:pt x="900" y="18699"/>
                    <a:pt x="759" y="18907"/>
                  </a:cubicBezTo>
                  <a:cubicBezTo>
                    <a:pt x="519" y="19251"/>
                    <a:pt x="281" y="19603"/>
                    <a:pt x="49" y="19964"/>
                  </a:cubicBezTo>
                  <a:cubicBezTo>
                    <a:pt x="33" y="19990"/>
                    <a:pt x="24" y="20013"/>
                    <a:pt x="0" y="20041"/>
                  </a:cubicBezTo>
                  <a:cubicBezTo>
                    <a:pt x="41" y="20214"/>
                    <a:pt x="91" y="20386"/>
                    <a:pt x="133" y="20551"/>
                  </a:cubicBezTo>
                  <a:cubicBezTo>
                    <a:pt x="164" y="20653"/>
                    <a:pt x="182" y="20752"/>
                    <a:pt x="214" y="20846"/>
                  </a:cubicBezTo>
                  <a:cubicBezTo>
                    <a:pt x="248" y="20961"/>
                    <a:pt x="281" y="21083"/>
                    <a:pt x="313" y="21203"/>
                  </a:cubicBezTo>
                  <a:cubicBezTo>
                    <a:pt x="339" y="21305"/>
                    <a:pt x="370" y="21413"/>
                    <a:pt x="405" y="21521"/>
                  </a:cubicBezTo>
                  <a:cubicBezTo>
                    <a:pt x="413" y="21548"/>
                    <a:pt x="421" y="21571"/>
                    <a:pt x="430" y="21600"/>
                  </a:cubicBezTo>
                  <a:cubicBezTo>
                    <a:pt x="503" y="21535"/>
                    <a:pt x="579" y="21462"/>
                    <a:pt x="652" y="21392"/>
                  </a:cubicBezTo>
                  <a:cubicBezTo>
                    <a:pt x="677" y="21363"/>
                    <a:pt x="709" y="21326"/>
                    <a:pt x="744" y="21298"/>
                  </a:cubicBezTo>
                  <a:cubicBezTo>
                    <a:pt x="950" y="21090"/>
                    <a:pt x="1163" y="20868"/>
                    <a:pt x="1372" y="20644"/>
                  </a:cubicBezTo>
                  <a:cubicBezTo>
                    <a:pt x="2215" y="19712"/>
                    <a:pt x="2999" y="18706"/>
                    <a:pt x="3322" y="18383"/>
                  </a:cubicBezTo>
                  <a:cubicBezTo>
                    <a:pt x="3627" y="18068"/>
                    <a:pt x="3933" y="17757"/>
                    <a:pt x="4249" y="17450"/>
                  </a:cubicBezTo>
                  <a:cubicBezTo>
                    <a:pt x="9783" y="11864"/>
                    <a:pt x="15718" y="6558"/>
                    <a:pt x="21206" y="930"/>
                  </a:cubicBezTo>
                  <a:lnTo>
                    <a:pt x="21214" y="923"/>
                  </a:lnTo>
                  <a:cubicBezTo>
                    <a:pt x="21600" y="526"/>
                    <a:pt x="21203" y="0"/>
                    <a:pt x="2067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1" name="Google Shape;1831;p50"/>
            <p:cNvSpPr/>
            <p:nvPr/>
          </p:nvSpPr>
          <p:spPr>
            <a:xfrm flipH="1">
              <a:off x="654510" y="458405"/>
              <a:ext cx="304524" cy="16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2" h="21600" fill="norm" stroke="1" extrusionOk="0">
                  <a:moveTo>
                    <a:pt x="20829" y="0"/>
                  </a:moveTo>
                  <a:cubicBezTo>
                    <a:pt x="20822" y="0"/>
                    <a:pt x="20815" y="0"/>
                    <a:pt x="20807" y="0"/>
                  </a:cubicBezTo>
                  <a:cubicBezTo>
                    <a:pt x="20198" y="28"/>
                    <a:pt x="19598" y="236"/>
                    <a:pt x="19008" y="487"/>
                  </a:cubicBezTo>
                  <a:cubicBezTo>
                    <a:pt x="14363" y="2439"/>
                    <a:pt x="10175" y="6817"/>
                    <a:pt x="6118" y="11293"/>
                  </a:cubicBezTo>
                  <a:cubicBezTo>
                    <a:pt x="5345" y="12150"/>
                    <a:pt x="4358" y="13319"/>
                    <a:pt x="3370" y="14549"/>
                  </a:cubicBezTo>
                  <a:cubicBezTo>
                    <a:pt x="2295" y="15867"/>
                    <a:pt x="1235" y="17246"/>
                    <a:pt x="450" y="18330"/>
                  </a:cubicBezTo>
                  <a:cubicBezTo>
                    <a:pt x="426" y="18364"/>
                    <a:pt x="405" y="18404"/>
                    <a:pt x="378" y="18440"/>
                  </a:cubicBezTo>
                  <a:cubicBezTo>
                    <a:pt x="275" y="18588"/>
                    <a:pt x="163" y="18738"/>
                    <a:pt x="45" y="18903"/>
                  </a:cubicBezTo>
                  <a:cubicBezTo>
                    <a:pt x="33" y="18915"/>
                    <a:pt x="19" y="18949"/>
                    <a:pt x="0" y="18961"/>
                  </a:cubicBezTo>
                  <a:cubicBezTo>
                    <a:pt x="0" y="18989"/>
                    <a:pt x="6" y="19013"/>
                    <a:pt x="6" y="19037"/>
                  </a:cubicBezTo>
                  <a:cubicBezTo>
                    <a:pt x="39" y="19335"/>
                    <a:pt x="78" y="19633"/>
                    <a:pt x="112" y="19920"/>
                  </a:cubicBezTo>
                  <a:cubicBezTo>
                    <a:pt x="136" y="20096"/>
                    <a:pt x="151" y="20268"/>
                    <a:pt x="176" y="20430"/>
                  </a:cubicBezTo>
                  <a:cubicBezTo>
                    <a:pt x="202" y="20629"/>
                    <a:pt x="229" y="20841"/>
                    <a:pt x="254" y="21049"/>
                  </a:cubicBezTo>
                  <a:cubicBezTo>
                    <a:pt x="275" y="21226"/>
                    <a:pt x="299" y="21412"/>
                    <a:pt x="327" y="21600"/>
                  </a:cubicBezTo>
                  <a:cubicBezTo>
                    <a:pt x="392" y="21524"/>
                    <a:pt x="456" y="21450"/>
                    <a:pt x="523" y="21376"/>
                  </a:cubicBezTo>
                  <a:cubicBezTo>
                    <a:pt x="562" y="21326"/>
                    <a:pt x="601" y="21290"/>
                    <a:pt x="641" y="21226"/>
                  </a:cubicBezTo>
                  <a:cubicBezTo>
                    <a:pt x="1164" y="20629"/>
                    <a:pt x="1616" y="20080"/>
                    <a:pt x="1878" y="19798"/>
                  </a:cubicBezTo>
                  <a:cubicBezTo>
                    <a:pt x="1917" y="19758"/>
                    <a:pt x="1956" y="19708"/>
                    <a:pt x="1981" y="19684"/>
                  </a:cubicBezTo>
                  <a:cubicBezTo>
                    <a:pt x="8284" y="13479"/>
                    <a:pt x="14814" y="8096"/>
                    <a:pt x="21101" y="1866"/>
                  </a:cubicBezTo>
                  <a:cubicBezTo>
                    <a:pt x="21108" y="1854"/>
                    <a:pt x="21108" y="1854"/>
                    <a:pt x="21115" y="1854"/>
                  </a:cubicBezTo>
                  <a:cubicBezTo>
                    <a:pt x="21600" y="1376"/>
                    <a:pt x="21376" y="0"/>
                    <a:pt x="2082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2" name="Google Shape;1832;p50"/>
            <p:cNvSpPr/>
            <p:nvPr/>
          </p:nvSpPr>
          <p:spPr>
            <a:xfrm flipH="1">
              <a:off x="612951" y="590012"/>
              <a:ext cx="343576" cy="3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600" fill="norm" stroke="1" extrusionOk="0">
                  <a:moveTo>
                    <a:pt x="13098" y="0"/>
                  </a:moveTo>
                  <a:cubicBezTo>
                    <a:pt x="11090" y="0"/>
                    <a:pt x="9080" y="1261"/>
                    <a:pt x="7089" y="2704"/>
                  </a:cubicBezTo>
                  <a:cubicBezTo>
                    <a:pt x="5560" y="3834"/>
                    <a:pt x="3153" y="6645"/>
                    <a:pt x="1513" y="9217"/>
                  </a:cubicBezTo>
                  <a:cubicBezTo>
                    <a:pt x="1379" y="9407"/>
                    <a:pt x="1251" y="9671"/>
                    <a:pt x="1122" y="9877"/>
                  </a:cubicBezTo>
                  <a:cubicBezTo>
                    <a:pt x="1024" y="10025"/>
                    <a:pt x="920" y="10182"/>
                    <a:pt x="815" y="10380"/>
                  </a:cubicBezTo>
                  <a:cubicBezTo>
                    <a:pt x="547" y="10849"/>
                    <a:pt x="274" y="11303"/>
                    <a:pt x="0" y="11822"/>
                  </a:cubicBezTo>
                  <a:cubicBezTo>
                    <a:pt x="23" y="12638"/>
                    <a:pt x="47" y="13512"/>
                    <a:pt x="69" y="14370"/>
                  </a:cubicBezTo>
                  <a:cubicBezTo>
                    <a:pt x="88" y="15095"/>
                    <a:pt x="110" y="15862"/>
                    <a:pt x="134" y="16637"/>
                  </a:cubicBezTo>
                  <a:cubicBezTo>
                    <a:pt x="140" y="16827"/>
                    <a:pt x="145" y="16991"/>
                    <a:pt x="152" y="17198"/>
                  </a:cubicBezTo>
                  <a:cubicBezTo>
                    <a:pt x="198" y="18673"/>
                    <a:pt x="238" y="20108"/>
                    <a:pt x="285" y="21600"/>
                  </a:cubicBezTo>
                  <a:cubicBezTo>
                    <a:pt x="1071" y="20982"/>
                    <a:pt x="1792" y="20108"/>
                    <a:pt x="2082" y="20009"/>
                  </a:cubicBezTo>
                  <a:cubicBezTo>
                    <a:pt x="2169" y="20009"/>
                    <a:pt x="2262" y="19959"/>
                    <a:pt x="2350" y="19902"/>
                  </a:cubicBezTo>
                  <a:cubicBezTo>
                    <a:pt x="8562" y="18170"/>
                    <a:pt x="14796" y="20009"/>
                    <a:pt x="21006" y="18014"/>
                  </a:cubicBezTo>
                  <a:lnTo>
                    <a:pt x="21019" y="18014"/>
                  </a:lnTo>
                  <a:cubicBezTo>
                    <a:pt x="21513" y="17816"/>
                    <a:pt x="21600" y="11822"/>
                    <a:pt x="21140" y="10075"/>
                  </a:cubicBezTo>
                  <a:cubicBezTo>
                    <a:pt x="20652" y="8178"/>
                    <a:pt x="20123" y="6900"/>
                    <a:pt x="19599" y="5837"/>
                  </a:cubicBezTo>
                  <a:cubicBezTo>
                    <a:pt x="17456" y="1484"/>
                    <a:pt x="15279" y="0"/>
                    <a:pt x="1309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3" name="Google Shape;1833;p50"/>
            <p:cNvSpPr/>
            <p:nvPr/>
          </p:nvSpPr>
          <p:spPr>
            <a:xfrm flipH="1">
              <a:off x="661915" y="616175"/>
              <a:ext cx="293502" cy="148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600" fill="norm" stroke="1" extrusionOk="0">
                  <a:moveTo>
                    <a:pt x="0" y="0"/>
                  </a:moveTo>
                  <a:cubicBezTo>
                    <a:pt x="22" y="193"/>
                    <a:pt x="47" y="396"/>
                    <a:pt x="76" y="602"/>
                  </a:cubicBezTo>
                  <a:cubicBezTo>
                    <a:pt x="82" y="653"/>
                    <a:pt x="89" y="696"/>
                    <a:pt x="96" y="751"/>
                  </a:cubicBezTo>
                  <a:cubicBezTo>
                    <a:pt x="150" y="1143"/>
                    <a:pt x="197" y="1524"/>
                    <a:pt x="252" y="1920"/>
                  </a:cubicBezTo>
                  <a:cubicBezTo>
                    <a:pt x="286" y="2150"/>
                    <a:pt x="320" y="2382"/>
                    <a:pt x="355" y="2628"/>
                  </a:cubicBezTo>
                  <a:cubicBezTo>
                    <a:pt x="395" y="2886"/>
                    <a:pt x="436" y="3142"/>
                    <a:pt x="476" y="3401"/>
                  </a:cubicBezTo>
                  <a:lnTo>
                    <a:pt x="483" y="3414"/>
                  </a:lnTo>
                  <a:cubicBezTo>
                    <a:pt x="891" y="3753"/>
                    <a:pt x="1299" y="4108"/>
                    <a:pt x="1707" y="4447"/>
                  </a:cubicBezTo>
                  <a:cubicBezTo>
                    <a:pt x="8064" y="9926"/>
                    <a:pt x="14283" y="16152"/>
                    <a:pt x="20675" y="21497"/>
                  </a:cubicBezTo>
                  <a:cubicBezTo>
                    <a:pt x="20681" y="21497"/>
                    <a:pt x="20681" y="21510"/>
                    <a:pt x="20688" y="21510"/>
                  </a:cubicBezTo>
                  <a:cubicBezTo>
                    <a:pt x="20760" y="21572"/>
                    <a:pt x="20830" y="21600"/>
                    <a:pt x="20897" y="21600"/>
                  </a:cubicBezTo>
                  <a:cubicBezTo>
                    <a:pt x="21321" y="21600"/>
                    <a:pt x="21600" y="20479"/>
                    <a:pt x="21258" y="19717"/>
                  </a:cubicBezTo>
                  <a:cubicBezTo>
                    <a:pt x="20844" y="18780"/>
                    <a:pt x="20355" y="17947"/>
                    <a:pt x="19866" y="17188"/>
                  </a:cubicBezTo>
                  <a:cubicBezTo>
                    <a:pt x="15956" y="11124"/>
                    <a:pt x="11340" y="7493"/>
                    <a:pt x="6758" y="4147"/>
                  </a:cubicBezTo>
                  <a:cubicBezTo>
                    <a:pt x="5663" y="3346"/>
                    <a:pt x="4127" y="2354"/>
                    <a:pt x="2666" y="1469"/>
                  </a:cubicBezTo>
                  <a:cubicBezTo>
                    <a:pt x="1864" y="996"/>
                    <a:pt x="1075" y="558"/>
                    <a:pt x="402" y="193"/>
                  </a:cubicBezTo>
                  <a:cubicBezTo>
                    <a:pt x="389" y="193"/>
                    <a:pt x="367" y="180"/>
                    <a:pt x="355" y="180"/>
                  </a:cubicBezTo>
                  <a:cubicBezTo>
                    <a:pt x="245" y="112"/>
                    <a:pt x="137" y="70"/>
                    <a:pt x="34" y="18"/>
                  </a:cubicBezTo>
                  <a:cubicBezTo>
                    <a:pt x="22" y="0"/>
                    <a:pt x="1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4" name="Google Shape;1834;p50"/>
            <p:cNvSpPr/>
            <p:nvPr/>
          </p:nvSpPr>
          <p:spPr>
            <a:xfrm flipH="1">
              <a:off x="720951" y="634187"/>
              <a:ext cx="229602" cy="230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600" fill="norm" stroke="1" extrusionOk="0">
                  <a:moveTo>
                    <a:pt x="0" y="0"/>
                  </a:moveTo>
                  <a:cubicBezTo>
                    <a:pt x="52" y="166"/>
                    <a:pt x="104" y="330"/>
                    <a:pt x="156" y="496"/>
                  </a:cubicBezTo>
                  <a:cubicBezTo>
                    <a:pt x="461" y="1526"/>
                    <a:pt x="819" y="2538"/>
                    <a:pt x="1208" y="3533"/>
                  </a:cubicBezTo>
                  <a:cubicBezTo>
                    <a:pt x="7648" y="9405"/>
                    <a:pt x="13785" y="15635"/>
                    <a:pt x="20305" y="21422"/>
                  </a:cubicBezTo>
                  <a:cubicBezTo>
                    <a:pt x="20313" y="21422"/>
                    <a:pt x="20313" y="21430"/>
                    <a:pt x="20322" y="21430"/>
                  </a:cubicBezTo>
                  <a:cubicBezTo>
                    <a:pt x="20455" y="21549"/>
                    <a:pt x="20603" y="21600"/>
                    <a:pt x="20748" y="21600"/>
                  </a:cubicBezTo>
                  <a:cubicBezTo>
                    <a:pt x="21195" y="21600"/>
                    <a:pt x="21600" y="21102"/>
                    <a:pt x="21381" y="20575"/>
                  </a:cubicBezTo>
                  <a:cubicBezTo>
                    <a:pt x="21079" y="19832"/>
                    <a:pt x="20651" y="19135"/>
                    <a:pt x="20216" y="18462"/>
                  </a:cubicBezTo>
                  <a:cubicBezTo>
                    <a:pt x="16726" y="13166"/>
                    <a:pt x="11888" y="9038"/>
                    <a:pt x="7022" y="5112"/>
                  </a:cubicBezTo>
                  <a:cubicBezTo>
                    <a:pt x="5639" y="3996"/>
                    <a:pt x="3559" y="2450"/>
                    <a:pt x="1731" y="1168"/>
                  </a:cubicBezTo>
                  <a:cubicBezTo>
                    <a:pt x="1113" y="741"/>
                    <a:pt x="521" y="33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5" name="Google Shape;1835;p50"/>
            <p:cNvSpPr/>
            <p:nvPr/>
          </p:nvSpPr>
          <p:spPr>
            <a:xfrm flipH="1">
              <a:off x="64392" y="634967"/>
              <a:ext cx="548436" cy="337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16" y="0"/>
                  </a:moveTo>
                  <a:cubicBezTo>
                    <a:pt x="16992" y="0"/>
                    <a:pt x="15961" y="608"/>
                    <a:pt x="15151" y="1649"/>
                  </a:cubicBezTo>
                  <a:cubicBezTo>
                    <a:pt x="13991" y="3126"/>
                    <a:pt x="13272" y="5404"/>
                    <a:pt x="13012" y="7765"/>
                  </a:cubicBezTo>
                  <a:cubicBezTo>
                    <a:pt x="12751" y="10125"/>
                    <a:pt x="12923" y="12568"/>
                    <a:pt x="13320" y="14876"/>
                  </a:cubicBezTo>
                  <a:cubicBezTo>
                    <a:pt x="12292" y="13617"/>
                    <a:pt x="11103" y="12407"/>
                    <a:pt x="9844" y="12407"/>
                  </a:cubicBezTo>
                  <a:cubicBezTo>
                    <a:pt x="9709" y="12407"/>
                    <a:pt x="9573" y="12420"/>
                    <a:pt x="9436" y="12450"/>
                  </a:cubicBezTo>
                  <a:cubicBezTo>
                    <a:pt x="8493" y="12653"/>
                    <a:pt x="7641" y="13606"/>
                    <a:pt x="7116" y="14888"/>
                  </a:cubicBezTo>
                  <a:cubicBezTo>
                    <a:pt x="6595" y="16175"/>
                    <a:pt x="6386" y="17767"/>
                    <a:pt x="6460" y="19305"/>
                  </a:cubicBezTo>
                  <a:cubicBezTo>
                    <a:pt x="5594" y="18549"/>
                    <a:pt x="4713" y="17773"/>
                    <a:pt x="3747" y="17451"/>
                  </a:cubicBezTo>
                  <a:cubicBezTo>
                    <a:pt x="3460" y="17354"/>
                    <a:pt x="3163" y="17302"/>
                    <a:pt x="2868" y="17302"/>
                  </a:cubicBezTo>
                  <a:cubicBezTo>
                    <a:pt x="2168" y="17302"/>
                    <a:pt x="1474" y="17596"/>
                    <a:pt x="932" y="18291"/>
                  </a:cubicBezTo>
                  <a:cubicBezTo>
                    <a:pt x="462" y="18893"/>
                    <a:pt x="151" y="19758"/>
                    <a:pt x="0" y="20700"/>
                  </a:cubicBezTo>
                  <a:cubicBezTo>
                    <a:pt x="579" y="20938"/>
                    <a:pt x="1174" y="21135"/>
                    <a:pt x="1780" y="21278"/>
                  </a:cubicBezTo>
                  <a:cubicBezTo>
                    <a:pt x="2136" y="21361"/>
                    <a:pt x="2495" y="21427"/>
                    <a:pt x="2859" y="21482"/>
                  </a:cubicBezTo>
                  <a:cubicBezTo>
                    <a:pt x="3362" y="21553"/>
                    <a:pt x="3872" y="21594"/>
                    <a:pt x="4386" y="21594"/>
                  </a:cubicBezTo>
                  <a:cubicBezTo>
                    <a:pt x="4426" y="21600"/>
                    <a:pt x="4463" y="21600"/>
                    <a:pt x="4503" y="21600"/>
                  </a:cubicBezTo>
                  <a:cubicBezTo>
                    <a:pt x="4749" y="21600"/>
                    <a:pt x="4992" y="21594"/>
                    <a:pt x="5234" y="21576"/>
                  </a:cubicBezTo>
                  <a:cubicBezTo>
                    <a:pt x="5748" y="21546"/>
                    <a:pt x="6257" y="21482"/>
                    <a:pt x="6764" y="21380"/>
                  </a:cubicBezTo>
                  <a:cubicBezTo>
                    <a:pt x="7102" y="21308"/>
                    <a:pt x="7440" y="21231"/>
                    <a:pt x="7774" y="21130"/>
                  </a:cubicBezTo>
                  <a:cubicBezTo>
                    <a:pt x="8163" y="21022"/>
                    <a:pt x="8548" y="20890"/>
                    <a:pt x="8930" y="20736"/>
                  </a:cubicBezTo>
                  <a:cubicBezTo>
                    <a:pt x="9719" y="20420"/>
                    <a:pt x="10486" y="20026"/>
                    <a:pt x="11235" y="19550"/>
                  </a:cubicBezTo>
                  <a:cubicBezTo>
                    <a:pt x="11770" y="19209"/>
                    <a:pt x="12299" y="18828"/>
                    <a:pt x="12810" y="18411"/>
                  </a:cubicBezTo>
                  <a:cubicBezTo>
                    <a:pt x="12915" y="18327"/>
                    <a:pt x="13022" y="18244"/>
                    <a:pt x="13129" y="18148"/>
                  </a:cubicBezTo>
                  <a:cubicBezTo>
                    <a:pt x="15221" y="16367"/>
                    <a:pt x="17074" y="13946"/>
                    <a:pt x="18597" y="11061"/>
                  </a:cubicBezTo>
                  <a:cubicBezTo>
                    <a:pt x="19500" y="9350"/>
                    <a:pt x="20286" y="7478"/>
                    <a:pt x="20936" y="5470"/>
                  </a:cubicBezTo>
                  <a:cubicBezTo>
                    <a:pt x="20991" y="5308"/>
                    <a:pt x="21041" y="5141"/>
                    <a:pt x="21093" y="4974"/>
                  </a:cubicBezTo>
                  <a:cubicBezTo>
                    <a:pt x="21273" y="4391"/>
                    <a:pt x="21446" y="3794"/>
                    <a:pt x="21600" y="3187"/>
                  </a:cubicBezTo>
                  <a:cubicBezTo>
                    <a:pt x="21544" y="3062"/>
                    <a:pt x="21486" y="2942"/>
                    <a:pt x="21424" y="2829"/>
                  </a:cubicBezTo>
                  <a:cubicBezTo>
                    <a:pt x="20855" y="1739"/>
                    <a:pt x="20146" y="820"/>
                    <a:pt x="19320" y="355"/>
                  </a:cubicBezTo>
                  <a:cubicBezTo>
                    <a:pt x="18900" y="114"/>
                    <a:pt x="18459" y="0"/>
                    <a:pt x="1801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6" name="Google Shape;1836;p50"/>
            <p:cNvSpPr/>
            <p:nvPr/>
          </p:nvSpPr>
          <p:spPr>
            <a:xfrm flipH="1">
              <a:off x="682105" y="118924"/>
              <a:ext cx="12701" cy="114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71" y="0"/>
                  </a:moveTo>
                  <a:cubicBezTo>
                    <a:pt x="4849" y="0"/>
                    <a:pt x="0" y="280"/>
                    <a:pt x="0" y="630"/>
                  </a:cubicBezTo>
                  <a:lnTo>
                    <a:pt x="0" y="20987"/>
                  </a:lnTo>
                  <a:cubicBezTo>
                    <a:pt x="0" y="21340"/>
                    <a:pt x="4849" y="21600"/>
                    <a:pt x="10971" y="21600"/>
                  </a:cubicBezTo>
                  <a:cubicBezTo>
                    <a:pt x="16702" y="21600"/>
                    <a:pt x="21600" y="21340"/>
                    <a:pt x="21600" y="20987"/>
                  </a:cubicBezTo>
                  <a:lnTo>
                    <a:pt x="21600" y="630"/>
                  </a:lnTo>
                  <a:cubicBezTo>
                    <a:pt x="21600" y="280"/>
                    <a:pt x="16702" y="0"/>
                    <a:pt x="1097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7" name="Google Shape;1837;p50"/>
            <p:cNvSpPr/>
            <p:nvPr/>
          </p:nvSpPr>
          <p:spPr>
            <a:xfrm flipH="1">
              <a:off x="631110" y="169934"/>
              <a:ext cx="11470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0" y="0"/>
                  </a:moveTo>
                  <a:cubicBezTo>
                    <a:pt x="283" y="0"/>
                    <a:pt x="0" y="4800"/>
                    <a:pt x="0" y="10971"/>
                  </a:cubicBezTo>
                  <a:cubicBezTo>
                    <a:pt x="0" y="16996"/>
                    <a:pt x="283" y="21600"/>
                    <a:pt x="630" y="21600"/>
                  </a:cubicBezTo>
                  <a:lnTo>
                    <a:pt x="20987" y="21600"/>
                  </a:lnTo>
                  <a:cubicBezTo>
                    <a:pt x="21323" y="21600"/>
                    <a:pt x="21600" y="16996"/>
                    <a:pt x="21600" y="10971"/>
                  </a:cubicBezTo>
                  <a:cubicBezTo>
                    <a:pt x="21600" y="4800"/>
                    <a:pt x="21323" y="0"/>
                    <a:pt x="2098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8" name="Google Shape;1838;p50"/>
            <p:cNvSpPr/>
            <p:nvPr/>
          </p:nvSpPr>
          <p:spPr>
            <a:xfrm flipH="1">
              <a:off x="656813" y="144576"/>
              <a:ext cx="60687" cy="67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600" fill="norm" stroke="1" extrusionOk="0">
                  <a:moveTo>
                    <a:pt x="1153" y="0"/>
                  </a:moveTo>
                  <a:cubicBezTo>
                    <a:pt x="889" y="0"/>
                    <a:pt x="620" y="81"/>
                    <a:pt x="398" y="253"/>
                  </a:cubicBezTo>
                  <a:cubicBezTo>
                    <a:pt x="-98" y="645"/>
                    <a:pt x="-130" y="1324"/>
                    <a:pt x="298" y="1745"/>
                  </a:cubicBezTo>
                  <a:lnTo>
                    <a:pt x="19306" y="21241"/>
                  </a:lnTo>
                  <a:cubicBezTo>
                    <a:pt x="19538" y="21485"/>
                    <a:pt x="19865" y="21600"/>
                    <a:pt x="20156" y="21600"/>
                  </a:cubicBezTo>
                  <a:cubicBezTo>
                    <a:pt x="20457" y="21600"/>
                    <a:pt x="20715" y="21514"/>
                    <a:pt x="20942" y="21332"/>
                  </a:cubicBezTo>
                  <a:cubicBezTo>
                    <a:pt x="21438" y="20950"/>
                    <a:pt x="21470" y="20295"/>
                    <a:pt x="21048" y="19845"/>
                  </a:cubicBezTo>
                  <a:lnTo>
                    <a:pt x="2034" y="349"/>
                  </a:lnTo>
                  <a:cubicBezTo>
                    <a:pt x="1802" y="120"/>
                    <a:pt x="1480" y="0"/>
                    <a:pt x="115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59" name="Google Shape;1839;p50"/>
            <p:cNvSpPr/>
            <p:nvPr/>
          </p:nvSpPr>
          <p:spPr>
            <a:xfrm flipH="1">
              <a:off x="653220" y="148178"/>
              <a:ext cx="67872" cy="60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8" h="21600" fill="norm" stroke="1" extrusionOk="0">
                  <a:moveTo>
                    <a:pt x="20315" y="0"/>
                  </a:moveTo>
                  <a:cubicBezTo>
                    <a:pt x="20060" y="0"/>
                    <a:pt x="19805" y="102"/>
                    <a:pt x="19602" y="299"/>
                  </a:cubicBezTo>
                  <a:lnTo>
                    <a:pt x="339" y="19548"/>
                  </a:lnTo>
                  <a:cubicBezTo>
                    <a:pt x="-67" y="19975"/>
                    <a:pt x="-124" y="20702"/>
                    <a:pt x="254" y="21205"/>
                  </a:cubicBezTo>
                  <a:cubicBezTo>
                    <a:pt x="461" y="21466"/>
                    <a:pt x="754" y="21600"/>
                    <a:pt x="1042" y="21600"/>
                  </a:cubicBezTo>
                  <a:cubicBezTo>
                    <a:pt x="1283" y="21600"/>
                    <a:pt x="1543" y="21498"/>
                    <a:pt x="1717" y="21301"/>
                  </a:cubicBezTo>
                  <a:lnTo>
                    <a:pt x="20980" y="2057"/>
                  </a:lnTo>
                  <a:cubicBezTo>
                    <a:pt x="21419" y="1630"/>
                    <a:pt x="21476" y="898"/>
                    <a:pt x="21094" y="395"/>
                  </a:cubicBezTo>
                  <a:cubicBezTo>
                    <a:pt x="20891" y="134"/>
                    <a:pt x="20603" y="0"/>
                    <a:pt x="203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0" name="Google Shape;1840;p50"/>
            <p:cNvSpPr/>
            <p:nvPr/>
          </p:nvSpPr>
          <p:spPr>
            <a:xfrm flipH="1">
              <a:off x="128642" y="422531"/>
              <a:ext cx="12701" cy="114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28" y="0"/>
                  </a:moveTo>
                  <a:cubicBezTo>
                    <a:pt x="4822" y="0"/>
                    <a:pt x="0" y="283"/>
                    <a:pt x="0" y="633"/>
                  </a:cubicBezTo>
                  <a:lnTo>
                    <a:pt x="0" y="20984"/>
                  </a:lnTo>
                  <a:cubicBezTo>
                    <a:pt x="0" y="21323"/>
                    <a:pt x="4822" y="21600"/>
                    <a:pt x="10628" y="21600"/>
                  </a:cubicBezTo>
                  <a:cubicBezTo>
                    <a:pt x="16778" y="21600"/>
                    <a:pt x="21600" y="21323"/>
                    <a:pt x="21600" y="20984"/>
                  </a:cubicBezTo>
                  <a:lnTo>
                    <a:pt x="21600" y="633"/>
                  </a:lnTo>
                  <a:cubicBezTo>
                    <a:pt x="21600" y="283"/>
                    <a:pt x="16778" y="0"/>
                    <a:pt x="1062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1" name="Google Shape;1841;p50"/>
            <p:cNvSpPr/>
            <p:nvPr/>
          </p:nvSpPr>
          <p:spPr>
            <a:xfrm flipH="1">
              <a:off x="77631" y="473557"/>
              <a:ext cx="114723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3" y="0"/>
                  </a:moveTo>
                  <a:cubicBezTo>
                    <a:pt x="283" y="0"/>
                    <a:pt x="0" y="4800"/>
                    <a:pt x="0" y="10922"/>
                  </a:cubicBezTo>
                  <a:cubicBezTo>
                    <a:pt x="0" y="16702"/>
                    <a:pt x="283" y="21600"/>
                    <a:pt x="633" y="21600"/>
                  </a:cubicBezTo>
                  <a:lnTo>
                    <a:pt x="20967" y="21600"/>
                  </a:lnTo>
                  <a:cubicBezTo>
                    <a:pt x="21317" y="21600"/>
                    <a:pt x="21600" y="16702"/>
                    <a:pt x="21600" y="10922"/>
                  </a:cubicBezTo>
                  <a:cubicBezTo>
                    <a:pt x="21600" y="4800"/>
                    <a:pt x="21317" y="0"/>
                    <a:pt x="2096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2" name="Google Shape;1842;p50"/>
            <p:cNvSpPr/>
            <p:nvPr/>
          </p:nvSpPr>
          <p:spPr>
            <a:xfrm flipH="1">
              <a:off x="103377" y="448153"/>
              <a:ext cx="60698" cy="67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fill="norm" stroke="1" extrusionOk="0">
                  <a:moveTo>
                    <a:pt x="1181" y="0"/>
                  </a:moveTo>
                  <a:cubicBezTo>
                    <a:pt x="902" y="0"/>
                    <a:pt x="628" y="91"/>
                    <a:pt x="417" y="268"/>
                  </a:cubicBezTo>
                  <a:cubicBezTo>
                    <a:pt x="-79" y="659"/>
                    <a:pt x="-142" y="1309"/>
                    <a:pt x="280" y="1759"/>
                  </a:cubicBezTo>
                  <a:lnTo>
                    <a:pt x="19265" y="21246"/>
                  </a:lnTo>
                  <a:cubicBezTo>
                    <a:pt x="19492" y="21490"/>
                    <a:pt x="19813" y="21600"/>
                    <a:pt x="20146" y="21600"/>
                  </a:cubicBezTo>
                  <a:cubicBezTo>
                    <a:pt x="20404" y="21600"/>
                    <a:pt x="20704" y="21519"/>
                    <a:pt x="20931" y="21337"/>
                  </a:cubicBezTo>
                  <a:cubicBezTo>
                    <a:pt x="21384" y="20955"/>
                    <a:pt x="21458" y="20300"/>
                    <a:pt x="21031" y="19851"/>
                  </a:cubicBezTo>
                  <a:lnTo>
                    <a:pt x="2051" y="358"/>
                  </a:lnTo>
                  <a:cubicBezTo>
                    <a:pt x="1824" y="119"/>
                    <a:pt x="1497" y="0"/>
                    <a:pt x="11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3" name="Google Shape;1843;p50"/>
            <p:cNvSpPr/>
            <p:nvPr/>
          </p:nvSpPr>
          <p:spPr>
            <a:xfrm flipH="1">
              <a:off x="99807" y="451800"/>
              <a:ext cx="67855" cy="60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1600" fill="norm" stroke="1" extrusionOk="0">
                  <a:moveTo>
                    <a:pt x="20338" y="0"/>
                  </a:moveTo>
                  <a:cubicBezTo>
                    <a:pt x="20088" y="0"/>
                    <a:pt x="19842" y="102"/>
                    <a:pt x="19639" y="299"/>
                  </a:cubicBezTo>
                  <a:lnTo>
                    <a:pt x="355" y="19548"/>
                  </a:lnTo>
                  <a:cubicBezTo>
                    <a:pt x="-85" y="19975"/>
                    <a:pt x="-118" y="20702"/>
                    <a:pt x="270" y="21199"/>
                  </a:cubicBezTo>
                  <a:cubicBezTo>
                    <a:pt x="473" y="21466"/>
                    <a:pt x="761" y="21600"/>
                    <a:pt x="1059" y="21600"/>
                  </a:cubicBezTo>
                  <a:cubicBezTo>
                    <a:pt x="1290" y="21600"/>
                    <a:pt x="1532" y="21498"/>
                    <a:pt x="1735" y="21295"/>
                  </a:cubicBezTo>
                  <a:lnTo>
                    <a:pt x="21009" y="2057"/>
                  </a:lnTo>
                  <a:cubicBezTo>
                    <a:pt x="21454" y="1630"/>
                    <a:pt x="21482" y="866"/>
                    <a:pt x="21104" y="395"/>
                  </a:cubicBezTo>
                  <a:cubicBezTo>
                    <a:pt x="20901" y="128"/>
                    <a:pt x="20617" y="0"/>
                    <a:pt x="2033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4" name="Google Shape;1844;p50"/>
            <p:cNvSpPr/>
            <p:nvPr/>
          </p:nvSpPr>
          <p:spPr>
            <a:xfrm flipH="1">
              <a:off x="815649" y="471178"/>
              <a:ext cx="12701" cy="114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66"/>
                    <a:pt x="0" y="616"/>
                  </a:cubicBezTo>
                  <a:lnTo>
                    <a:pt x="0" y="20967"/>
                  </a:lnTo>
                  <a:cubicBezTo>
                    <a:pt x="0" y="21323"/>
                    <a:pt x="4898" y="21600"/>
                    <a:pt x="10678" y="21600"/>
                  </a:cubicBezTo>
                  <a:cubicBezTo>
                    <a:pt x="16702" y="21600"/>
                    <a:pt x="21600" y="21323"/>
                    <a:pt x="21600" y="20967"/>
                  </a:cubicBezTo>
                  <a:lnTo>
                    <a:pt x="21600" y="616"/>
                  </a:lnTo>
                  <a:cubicBezTo>
                    <a:pt x="21600" y="266"/>
                    <a:pt x="16702" y="0"/>
                    <a:pt x="1067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5" name="Google Shape;1845;p50"/>
            <p:cNvSpPr/>
            <p:nvPr/>
          </p:nvSpPr>
          <p:spPr>
            <a:xfrm flipH="1">
              <a:off x="764654" y="522204"/>
              <a:ext cx="11472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83" y="0"/>
                    <a:pt x="0" y="4506"/>
                    <a:pt x="0" y="10629"/>
                  </a:cubicBezTo>
                  <a:cubicBezTo>
                    <a:pt x="0" y="16702"/>
                    <a:pt x="283" y="21600"/>
                    <a:pt x="616" y="21600"/>
                  </a:cubicBezTo>
                  <a:lnTo>
                    <a:pt x="20970" y="21600"/>
                  </a:lnTo>
                  <a:cubicBezTo>
                    <a:pt x="21323" y="21600"/>
                    <a:pt x="21600" y="16702"/>
                    <a:pt x="21600" y="10629"/>
                  </a:cubicBezTo>
                  <a:cubicBezTo>
                    <a:pt x="21600" y="4506"/>
                    <a:pt x="21323" y="0"/>
                    <a:pt x="2097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6" name="Google Shape;1846;p50"/>
            <p:cNvSpPr/>
            <p:nvPr/>
          </p:nvSpPr>
          <p:spPr>
            <a:xfrm flipH="1">
              <a:off x="790398" y="496740"/>
              <a:ext cx="60705" cy="67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fill="norm" stroke="1" extrusionOk="0">
                  <a:moveTo>
                    <a:pt x="1157" y="0"/>
                  </a:moveTo>
                  <a:cubicBezTo>
                    <a:pt x="883" y="0"/>
                    <a:pt x="608" y="86"/>
                    <a:pt x="387" y="258"/>
                  </a:cubicBezTo>
                  <a:cubicBezTo>
                    <a:pt x="-77" y="645"/>
                    <a:pt x="-140" y="1329"/>
                    <a:pt x="287" y="1750"/>
                  </a:cubicBezTo>
                  <a:lnTo>
                    <a:pt x="19267" y="21246"/>
                  </a:lnTo>
                  <a:cubicBezTo>
                    <a:pt x="19494" y="21480"/>
                    <a:pt x="19826" y="21600"/>
                    <a:pt x="20148" y="21600"/>
                  </a:cubicBezTo>
                  <a:cubicBezTo>
                    <a:pt x="20416" y="21600"/>
                    <a:pt x="20706" y="21543"/>
                    <a:pt x="20901" y="21366"/>
                  </a:cubicBezTo>
                  <a:cubicBezTo>
                    <a:pt x="21397" y="20983"/>
                    <a:pt x="21460" y="20300"/>
                    <a:pt x="21033" y="19850"/>
                  </a:cubicBezTo>
                  <a:lnTo>
                    <a:pt x="2053" y="349"/>
                  </a:lnTo>
                  <a:cubicBezTo>
                    <a:pt x="1821" y="120"/>
                    <a:pt x="1489" y="0"/>
                    <a:pt x="115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7" name="Google Shape;1847;p50"/>
            <p:cNvSpPr/>
            <p:nvPr/>
          </p:nvSpPr>
          <p:spPr>
            <a:xfrm flipH="1">
              <a:off x="786826" y="500358"/>
              <a:ext cx="67841" cy="60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600" fill="norm" stroke="1" extrusionOk="0">
                  <a:moveTo>
                    <a:pt x="20342" y="0"/>
                  </a:moveTo>
                  <a:cubicBezTo>
                    <a:pt x="20096" y="0"/>
                    <a:pt x="19845" y="102"/>
                    <a:pt x="19642" y="299"/>
                  </a:cubicBezTo>
                  <a:lnTo>
                    <a:pt x="349" y="19537"/>
                  </a:lnTo>
                  <a:cubicBezTo>
                    <a:pt x="-86" y="19975"/>
                    <a:pt x="-114" y="20702"/>
                    <a:pt x="264" y="21199"/>
                  </a:cubicBezTo>
                  <a:cubicBezTo>
                    <a:pt x="468" y="21466"/>
                    <a:pt x="766" y="21600"/>
                    <a:pt x="1026" y="21600"/>
                  </a:cubicBezTo>
                  <a:cubicBezTo>
                    <a:pt x="1295" y="21600"/>
                    <a:pt x="1527" y="21498"/>
                    <a:pt x="1730" y="21295"/>
                  </a:cubicBezTo>
                  <a:lnTo>
                    <a:pt x="21023" y="2057"/>
                  </a:lnTo>
                  <a:cubicBezTo>
                    <a:pt x="21458" y="1619"/>
                    <a:pt x="21486" y="898"/>
                    <a:pt x="21108" y="395"/>
                  </a:cubicBezTo>
                  <a:cubicBezTo>
                    <a:pt x="20904" y="128"/>
                    <a:pt x="20625" y="0"/>
                    <a:pt x="2034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8" name="Google Shape;1848;p50"/>
            <p:cNvSpPr/>
            <p:nvPr/>
          </p:nvSpPr>
          <p:spPr>
            <a:xfrm flipH="1">
              <a:off x="322946" y="778253"/>
              <a:ext cx="12701" cy="114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8" y="0"/>
                  </a:moveTo>
                  <a:cubicBezTo>
                    <a:pt x="4898" y="0"/>
                    <a:pt x="0" y="280"/>
                    <a:pt x="0" y="613"/>
                  </a:cubicBezTo>
                  <a:lnTo>
                    <a:pt x="0" y="20970"/>
                  </a:lnTo>
                  <a:cubicBezTo>
                    <a:pt x="0" y="21323"/>
                    <a:pt x="4898" y="21600"/>
                    <a:pt x="10678" y="21600"/>
                  </a:cubicBezTo>
                  <a:cubicBezTo>
                    <a:pt x="16702" y="21600"/>
                    <a:pt x="21600" y="21323"/>
                    <a:pt x="21600" y="20970"/>
                  </a:cubicBezTo>
                  <a:lnTo>
                    <a:pt x="21600" y="613"/>
                  </a:lnTo>
                  <a:cubicBezTo>
                    <a:pt x="21600" y="280"/>
                    <a:pt x="16702" y="0"/>
                    <a:pt x="1067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69" name="Google Shape;1849;p50"/>
            <p:cNvSpPr/>
            <p:nvPr/>
          </p:nvSpPr>
          <p:spPr>
            <a:xfrm flipH="1">
              <a:off x="271921" y="829263"/>
              <a:ext cx="11475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" y="0"/>
                  </a:moveTo>
                  <a:cubicBezTo>
                    <a:pt x="283" y="0"/>
                    <a:pt x="0" y="4898"/>
                    <a:pt x="0" y="10678"/>
                  </a:cubicBezTo>
                  <a:cubicBezTo>
                    <a:pt x="0" y="16702"/>
                    <a:pt x="283" y="21600"/>
                    <a:pt x="616" y="21600"/>
                  </a:cubicBezTo>
                  <a:lnTo>
                    <a:pt x="20967" y="21600"/>
                  </a:lnTo>
                  <a:cubicBezTo>
                    <a:pt x="21317" y="21600"/>
                    <a:pt x="21600" y="16702"/>
                    <a:pt x="21600" y="10678"/>
                  </a:cubicBezTo>
                  <a:cubicBezTo>
                    <a:pt x="21600" y="4898"/>
                    <a:pt x="21317" y="0"/>
                    <a:pt x="2096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70" name="Google Shape;1850;p50"/>
            <p:cNvSpPr/>
            <p:nvPr/>
          </p:nvSpPr>
          <p:spPr>
            <a:xfrm flipH="1">
              <a:off x="297685" y="803815"/>
              <a:ext cx="60697" cy="67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fill="norm" stroke="1" extrusionOk="0">
                  <a:moveTo>
                    <a:pt x="1139" y="0"/>
                  </a:moveTo>
                  <a:cubicBezTo>
                    <a:pt x="876" y="0"/>
                    <a:pt x="612" y="86"/>
                    <a:pt x="412" y="253"/>
                  </a:cubicBezTo>
                  <a:cubicBezTo>
                    <a:pt x="-73" y="645"/>
                    <a:pt x="-147" y="1323"/>
                    <a:pt x="280" y="1771"/>
                  </a:cubicBezTo>
                  <a:lnTo>
                    <a:pt x="19260" y="21242"/>
                  </a:lnTo>
                  <a:cubicBezTo>
                    <a:pt x="19487" y="21485"/>
                    <a:pt x="19819" y="21600"/>
                    <a:pt x="20146" y="21600"/>
                  </a:cubicBezTo>
                  <a:cubicBezTo>
                    <a:pt x="20409" y="21600"/>
                    <a:pt x="20699" y="21514"/>
                    <a:pt x="20931" y="21333"/>
                  </a:cubicBezTo>
                  <a:cubicBezTo>
                    <a:pt x="21390" y="20951"/>
                    <a:pt x="21453" y="20268"/>
                    <a:pt x="21026" y="19857"/>
                  </a:cubicBezTo>
                  <a:lnTo>
                    <a:pt x="2046" y="377"/>
                  </a:lnTo>
                  <a:cubicBezTo>
                    <a:pt x="1808" y="129"/>
                    <a:pt x="1471" y="0"/>
                    <a:pt x="113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71" name="Google Shape;1851;p50"/>
            <p:cNvSpPr/>
            <p:nvPr/>
          </p:nvSpPr>
          <p:spPr>
            <a:xfrm flipH="1">
              <a:off x="294111" y="807417"/>
              <a:ext cx="67850" cy="60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1600" fill="norm" stroke="1" extrusionOk="0">
                  <a:moveTo>
                    <a:pt x="20332" y="0"/>
                  </a:moveTo>
                  <a:cubicBezTo>
                    <a:pt x="20086" y="0"/>
                    <a:pt x="19840" y="102"/>
                    <a:pt x="19632" y="299"/>
                  </a:cubicBezTo>
                  <a:lnTo>
                    <a:pt x="358" y="19548"/>
                  </a:lnTo>
                  <a:cubicBezTo>
                    <a:pt x="-87" y="19975"/>
                    <a:pt x="-115" y="20702"/>
                    <a:pt x="263" y="21205"/>
                  </a:cubicBezTo>
                  <a:cubicBezTo>
                    <a:pt x="466" y="21466"/>
                    <a:pt x="764" y="21600"/>
                    <a:pt x="1062" y="21600"/>
                  </a:cubicBezTo>
                  <a:cubicBezTo>
                    <a:pt x="1293" y="21600"/>
                    <a:pt x="1525" y="21498"/>
                    <a:pt x="1728" y="21301"/>
                  </a:cubicBezTo>
                  <a:lnTo>
                    <a:pt x="21012" y="2063"/>
                  </a:lnTo>
                  <a:cubicBezTo>
                    <a:pt x="21447" y="1630"/>
                    <a:pt x="21485" y="898"/>
                    <a:pt x="21097" y="395"/>
                  </a:cubicBezTo>
                  <a:cubicBezTo>
                    <a:pt x="20894" y="134"/>
                    <a:pt x="20615" y="0"/>
                    <a:pt x="2033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375" name="群組"/>
          <p:cNvGrpSpPr/>
          <p:nvPr/>
        </p:nvGrpSpPr>
        <p:grpSpPr>
          <a:xfrm>
            <a:off x="1572542" y="1942828"/>
            <a:ext cx="1257845" cy="1257844"/>
            <a:chOff x="0" y="0"/>
            <a:chExt cx="1257843" cy="1257843"/>
          </a:xfrm>
        </p:grpSpPr>
        <p:sp>
          <p:nvSpPr>
            <p:cNvPr id="1373" name="圓形"/>
            <p:cNvSpPr/>
            <p:nvPr/>
          </p:nvSpPr>
          <p:spPr>
            <a:xfrm>
              <a:off x="0" y="0"/>
              <a:ext cx="1257844" cy="125784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374" name="貼上的影片.png" descr="貼上的影片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81708" y="181708"/>
              <a:ext cx="894427" cy="8944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76" name="群組"/>
          <p:cNvSpPr/>
          <p:nvPr/>
        </p:nvSpPr>
        <p:spPr>
          <a:xfrm>
            <a:off x="3800347" y="1942828"/>
            <a:ext cx="1257844" cy="1257844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377" name="貼上的影片.png" descr="貼上的影片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9049" y="2111530"/>
            <a:ext cx="920440" cy="920440"/>
          </a:xfrm>
          <a:prstGeom prst="rect">
            <a:avLst/>
          </a:prstGeom>
          <a:ln w="12700">
            <a:miter lim="400000"/>
          </a:ln>
        </p:spPr>
      </p:pic>
      <p:sp>
        <p:nvSpPr>
          <p:cNvPr id="1378" name="類羽球"/>
          <p:cNvSpPr/>
          <p:nvPr/>
        </p:nvSpPr>
        <p:spPr>
          <a:xfrm>
            <a:off x="1248964" y="3260221"/>
            <a:ext cx="1905001" cy="565533"/>
          </a:xfrm>
          <a:prstGeom prst="roundRect">
            <a:avLst>
              <a:gd name="adj" fmla="val 33685"/>
            </a:avLst>
          </a:prstGeom>
          <a:solidFill>
            <a:srgbClr val="40475D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2200">
                <a:solidFill>
                  <a:srgbClr val="FFFFFF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lvl1pPr>
          </a:lstStyle>
          <a:p>
            <a:pPr/>
            <a:r>
              <a:t>類羽球</a:t>
            </a:r>
          </a:p>
        </p:txBody>
      </p:sp>
      <p:sp>
        <p:nvSpPr>
          <p:cNvPr id="1379" name="地鐵跑酷"/>
          <p:cNvSpPr/>
          <p:nvPr/>
        </p:nvSpPr>
        <p:spPr>
          <a:xfrm>
            <a:off x="3476769" y="3260221"/>
            <a:ext cx="1905001" cy="565533"/>
          </a:xfrm>
          <a:prstGeom prst="roundRect">
            <a:avLst>
              <a:gd name="adj" fmla="val 33685"/>
            </a:avLst>
          </a:prstGeom>
          <a:solidFill>
            <a:srgbClr val="40475D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2200">
                <a:solidFill>
                  <a:srgbClr val="FFFFFF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lvl1pPr>
          </a:lstStyle>
          <a:p>
            <a:pPr/>
            <a:r>
              <a:t>地鐵跑酷</a:t>
            </a:r>
          </a:p>
        </p:txBody>
      </p:sp>
      <p:sp>
        <p:nvSpPr>
          <p:cNvPr id="1380" name="群組"/>
          <p:cNvSpPr/>
          <p:nvPr/>
        </p:nvSpPr>
        <p:spPr>
          <a:xfrm>
            <a:off x="6028152" y="1929616"/>
            <a:ext cx="1257844" cy="1257845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81" name="教育價值"/>
          <p:cNvSpPr/>
          <p:nvPr/>
        </p:nvSpPr>
        <p:spPr>
          <a:xfrm>
            <a:off x="5704573" y="3247010"/>
            <a:ext cx="1905001" cy="565533"/>
          </a:xfrm>
          <a:prstGeom prst="roundRect">
            <a:avLst>
              <a:gd name="adj" fmla="val 33685"/>
            </a:avLst>
          </a:prstGeom>
          <a:solidFill>
            <a:srgbClr val="40475D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2200">
                <a:solidFill>
                  <a:srgbClr val="FFFFFF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lvl1pPr>
          </a:lstStyle>
          <a:p>
            <a:pPr/>
            <a:r>
              <a:t>教育價值</a:t>
            </a:r>
          </a:p>
        </p:txBody>
      </p:sp>
      <p:pic>
        <p:nvPicPr>
          <p:cNvPr id="1382" name="貼上的影片.png" descr="貼上的影片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75497" y="2190174"/>
            <a:ext cx="763153" cy="7631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76" grpId="4"/>
      <p:bldP build="whole" bldLvl="1" animBg="1" rev="0" advAuto="0" spid="1382" grpId="6"/>
      <p:bldP build="whole" bldLvl="1" animBg="1" rev="0" advAuto="0" spid="1375" grpId="1"/>
      <p:bldP build="whole" bldLvl="1" animBg="1" rev="0" advAuto="0" spid="1377" grpId="3"/>
      <p:bldP build="whole" bldLvl="1" animBg="1" rev="0" advAuto="0" spid="1379" grpId="5"/>
      <p:bldP build="whole" bldLvl="1" animBg="1" rev="0" advAuto="0" spid="1378" grpId="2"/>
      <p:bldP build="whole" bldLvl="1" animBg="1" rev="0" advAuto="0" spid="1380" grpId="7"/>
      <p:bldP build="whole" bldLvl="1" animBg="1" rev="0" advAuto="0" spid="1381" grpId="8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orld Animal Day by Slidesgo">
  <a:themeElements>
    <a:clrScheme name="World Animal Day by Slidesgo">
      <a:dk1>
        <a:srgbClr val="172C45"/>
      </a:dk1>
      <a:lt1>
        <a:srgbClr val="C8F6C2"/>
      </a:lt1>
      <a:dk2>
        <a:srgbClr val="A7A7A7"/>
      </a:dk2>
      <a:lt2>
        <a:srgbClr val="535353"/>
      </a:lt2>
      <a:accent1>
        <a:srgbClr val="76B38A"/>
      </a:accent1>
      <a:accent2>
        <a:srgbClr val="FE9E5B"/>
      </a:accent2>
      <a:accent3>
        <a:srgbClr val="FDC0CC"/>
      </a:accent3>
      <a:accent4>
        <a:srgbClr val="FFC368"/>
      </a:accent4>
      <a:accent5>
        <a:srgbClr val="FDEBE8"/>
      </a:accent5>
      <a:accent6>
        <a:srgbClr val="7A9FA7"/>
      </a:accent6>
      <a:hlink>
        <a:srgbClr val="0000FF"/>
      </a:hlink>
      <a:folHlink>
        <a:srgbClr val="FF00FF"/>
      </a:folHlink>
    </a:clrScheme>
    <a:fontScheme name="World Animal Day by Slidesgo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World Animal Day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0475D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172C45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172C45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orld Animal Day by Slidesgo">
  <a:themeElements>
    <a:clrScheme name="World Animal Day by Slidesg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6B38A"/>
      </a:accent1>
      <a:accent2>
        <a:srgbClr val="FE9E5B"/>
      </a:accent2>
      <a:accent3>
        <a:srgbClr val="FDC0CC"/>
      </a:accent3>
      <a:accent4>
        <a:srgbClr val="FFC368"/>
      </a:accent4>
      <a:accent5>
        <a:srgbClr val="FDEBE8"/>
      </a:accent5>
      <a:accent6>
        <a:srgbClr val="7A9FA7"/>
      </a:accent6>
      <a:hlink>
        <a:srgbClr val="0000FF"/>
      </a:hlink>
      <a:folHlink>
        <a:srgbClr val="FF00FF"/>
      </a:folHlink>
    </a:clrScheme>
    <a:fontScheme name="World Animal Day by Slidesgo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World Animal Day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0475D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172C45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172C45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